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6" r:id="rId7"/>
    <p:sldId id="263" r:id="rId8"/>
    <p:sldId id="265" r:id="rId9"/>
    <p:sldId id="264" r:id="rId10"/>
    <p:sldId id="258" r:id="rId11"/>
    <p:sldId id="273" r:id="rId12"/>
    <p:sldId id="267" r:id="rId13"/>
    <p:sldId id="268" r:id="rId14"/>
    <p:sldId id="269" r:id="rId15"/>
    <p:sldId id="272" r:id="rId16"/>
    <p:sldId id="270" r:id="rId17"/>
    <p:sldId id="271" r:id="rId18"/>
    <p:sldId id="275" r:id="rId19"/>
    <p:sldId id="259" r:id="rId20"/>
    <p:sldId id="274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0" y="78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B7-4436-4E30-A1C8-9037D3037DFD}" type="datetimeFigureOut">
              <a:rPr lang="hu-HU" smtClean="0"/>
              <a:pPr/>
              <a:t>2018. 11. 27.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21B0-8A4C-487B-8C26-D1E7EBF4DB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B7-4436-4E30-A1C8-9037D3037DFD}" type="datetimeFigureOut">
              <a:rPr lang="hu-HU" smtClean="0"/>
              <a:pPr/>
              <a:t>2018. 11. 27.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21B0-8A4C-487B-8C26-D1E7EBF4DB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B7-4436-4E30-A1C8-9037D3037DFD}" type="datetimeFigureOut">
              <a:rPr lang="hu-HU" smtClean="0"/>
              <a:pPr/>
              <a:t>2018. 11. 27.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21B0-8A4C-487B-8C26-D1E7EBF4DB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B7-4436-4E30-A1C8-9037D3037DFD}" type="datetimeFigureOut">
              <a:rPr lang="hu-HU" smtClean="0"/>
              <a:pPr/>
              <a:t>2018. 11. 27.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21B0-8A4C-487B-8C26-D1E7EBF4DB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B7-4436-4E30-A1C8-9037D3037DFD}" type="datetimeFigureOut">
              <a:rPr lang="hu-HU" smtClean="0"/>
              <a:pPr/>
              <a:t>2018. 11. 27.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21B0-8A4C-487B-8C26-D1E7EBF4DB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B7-4436-4E30-A1C8-9037D3037DFD}" type="datetimeFigureOut">
              <a:rPr lang="hu-HU" smtClean="0"/>
              <a:pPr/>
              <a:t>2018. 11. 27.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21B0-8A4C-487B-8C26-D1E7EBF4DB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B7-4436-4E30-A1C8-9037D3037DFD}" type="datetimeFigureOut">
              <a:rPr lang="hu-HU" smtClean="0"/>
              <a:pPr/>
              <a:t>2018. 11. 27.</a:t>
            </a:fld>
            <a:endParaRPr lang="hu-H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21B0-8A4C-487B-8C26-D1E7EBF4DB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B7-4436-4E30-A1C8-9037D3037DFD}" type="datetimeFigureOut">
              <a:rPr lang="hu-HU" smtClean="0"/>
              <a:pPr/>
              <a:t>2018. 11. 27.</a:t>
            </a:fld>
            <a:endParaRPr lang="hu-H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21B0-8A4C-487B-8C26-D1E7EBF4DB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B7-4436-4E30-A1C8-9037D3037DFD}" type="datetimeFigureOut">
              <a:rPr lang="hu-HU" smtClean="0"/>
              <a:pPr/>
              <a:t>2018. 11. 27.</a:t>
            </a:fld>
            <a:endParaRPr lang="hu-H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21B0-8A4C-487B-8C26-D1E7EBF4DB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B7-4436-4E30-A1C8-9037D3037DFD}" type="datetimeFigureOut">
              <a:rPr lang="hu-HU" smtClean="0"/>
              <a:pPr/>
              <a:t>2018. 11. 27.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21B0-8A4C-487B-8C26-D1E7EBF4DB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B7-4436-4E30-A1C8-9037D3037DFD}" type="datetimeFigureOut">
              <a:rPr lang="hu-HU" smtClean="0"/>
              <a:pPr/>
              <a:t>2018. 11. 27.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21B0-8A4C-487B-8C26-D1E7EBF4DB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E27B7-4436-4E30-A1C8-9037D3037DFD}" type="datetimeFigureOut">
              <a:rPr lang="hu-HU" smtClean="0"/>
              <a:pPr/>
              <a:t>2018. 11. 27.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21B0-8A4C-487B-8C26-D1E7EBF4DB3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33. Os temporale. </a:t>
            </a:r>
            <a:r>
              <a:rPr lang="hu-HU" smtClean="0"/>
              <a:t>Äußere und innere Schädelbasis</a:t>
            </a:r>
            <a:endParaRPr lang="hu-HU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Dávid Csaba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Basis cranii externa</a:t>
            </a:r>
            <a:endParaRPr lang="hu-HU" dirty="0"/>
          </a:p>
        </p:txBody>
      </p:sp>
      <p:pic>
        <p:nvPicPr>
          <p:cNvPr id="4" name="Inhaltsplatzhalter 3" descr="Benning05_7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055" y="692696"/>
            <a:ext cx="7057441" cy="6165304"/>
          </a:xfrm>
        </p:spPr>
      </p:pic>
      <p:sp>
        <p:nvSpPr>
          <p:cNvPr id="5" name="Freihandform 4"/>
          <p:cNvSpPr/>
          <p:nvPr/>
        </p:nvSpPr>
        <p:spPr>
          <a:xfrm>
            <a:off x="4067286" y="764704"/>
            <a:ext cx="3201734" cy="2310418"/>
          </a:xfrm>
          <a:custGeom>
            <a:avLst/>
            <a:gdLst>
              <a:gd name="connsiteX0" fmla="*/ 74951 w 3687580"/>
              <a:gd name="connsiteY0" fmla="*/ 1514006 h 2008682"/>
              <a:gd name="connsiteX1" fmla="*/ 74951 w 3687580"/>
              <a:gd name="connsiteY1" fmla="*/ 1514006 h 2008682"/>
              <a:gd name="connsiteX2" fmla="*/ 479685 w 3687580"/>
              <a:gd name="connsiteY2" fmla="*/ 704538 h 2008682"/>
              <a:gd name="connsiteX3" fmla="*/ 764498 w 3687580"/>
              <a:gd name="connsiteY3" fmla="*/ 314793 h 2008682"/>
              <a:gd name="connsiteX4" fmla="*/ 1259174 w 3687580"/>
              <a:gd name="connsiteY4" fmla="*/ 74951 h 2008682"/>
              <a:gd name="connsiteX5" fmla="*/ 1678898 w 3687580"/>
              <a:gd name="connsiteY5" fmla="*/ 0 h 2008682"/>
              <a:gd name="connsiteX6" fmla="*/ 1873771 w 3687580"/>
              <a:gd name="connsiteY6" fmla="*/ 89941 h 2008682"/>
              <a:gd name="connsiteX7" fmla="*/ 1873771 w 3687580"/>
              <a:gd name="connsiteY7" fmla="*/ 89941 h 2008682"/>
              <a:gd name="connsiteX8" fmla="*/ 2008682 w 3687580"/>
              <a:gd name="connsiteY8" fmla="*/ 149901 h 2008682"/>
              <a:gd name="connsiteX9" fmla="*/ 2158584 w 3687580"/>
              <a:gd name="connsiteY9" fmla="*/ 89941 h 2008682"/>
              <a:gd name="connsiteX10" fmla="*/ 2368446 w 3687580"/>
              <a:gd name="connsiteY10" fmla="*/ 44970 h 2008682"/>
              <a:gd name="connsiteX11" fmla="*/ 2638269 w 3687580"/>
              <a:gd name="connsiteY11" fmla="*/ 74951 h 2008682"/>
              <a:gd name="connsiteX12" fmla="*/ 2998033 w 3687580"/>
              <a:gd name="connsiteY12" fmla="*/ 224852 h 2008682"/>
              <a:gd name="connsiteX13" fmla="*/ 3372787 w 3687580"/>
              <a:gd name="connsiteY13" fmla="*/ 494675 h 2008682"/>
              <a:gd name="connsiteX14" fmla="*/ 3567659 w 3687580"/>
              <a:gd name="connsiteY14" fmla="*/ 884419 h 2008682"/>
              <a:gd name="connsiteX15" fmla="*/ 3687580 w 3687580"/>
              <a:gd name="connsiteY15" fmla="*/ 1274164 h 2008682"/>
              <a:gd name="connsiteX16" fmla="*/ 3642610 w 3687580"/>
              <a:gd name="connsiteY16" fmla="*/ 1499016 h 2008682"/>
              <a:gd name="connsiteX17" fmla="*/ 3477718 w 3687580"/>
              <a:gd name="connsiteY17" fmla="*/ 1558977 h 2008682"/>
              <a:gd name="connsiteX18" fmla="*/ 3132944 w 3687580"/>
              <a:gd name="connsiteY18" fmla="*/ 1514006 h 2008682"/>
              <a:gd name="connsiteX19" fmla="*/ 2848131 w 3687580"/>
              <a:gd name="connsiteY19" fmla="*/ 1543987 h 2008682"/>
              <a:gd name="connsiteX20" fmla="*/ 2533338 w 3687580"/>
              <a:gd name="connsiteY20" fmla="*/ 1738859 h 2008682"/>
              <a:gd name="connsiteX21" fmla="*/ 2338466 w 3687580"/>
              <a:gd name="connsiteY21" fmla="*/ 1963711 h 2008682"/>
              <a:gd name="connsiteX22" fmla="*/ 2338466 w 3687580"/>
              <a:gd name="connsiteY22" fmla="*/ 1963711 h 2008682"/>
              <a:gd name="connsiteX23" fmla="*/ 2338466 w 3687580"/>
              <a:gd name="connsiteY23" fmla="*/ 1963711 h 2008682"/>
              <a:gd name="connsiteX24" fmla="*/ 2248525 w 3687580"/>
              <a:gd name="connsiteY24" fmla="*/ 1918741 h 2008682"/>
              <a:gd name="connsiteX25" fmla="*/ 2293495 w 3687580"/>
              <a:gd name="connsiteY25" fmla="*/ 1648918 h 2008682"/>
              <a:gd name="connsiteX26" fmla="*/ 1903751 w 3687580"/>
              <a:gd name="connsiteY26" fmla="*/ 1768839 h 2008682"/>
              <a:gd name="connsiteX27" fmla="*/ 1588957 w 3687580"/>
              <a:gd name="connsiteY27" fmla="*/ 1663908 h 2008682"/>
              <a:gd name="connsiteX28" fmla="*/ 1543987 w 3687580"/>
              <a:gd name="connsiteY28" fmla="*/ 2008682 h 2008682"/>
              <a:gd name="connsiteX29" fmla="*/ 1424066 w 3687580"/>
              <a:gd name="connsiteY29" fmla="*/ 2008682 h 2008682"/>
              <a:gd name="connsiteX30" fmla="*/ 1289154 w 3687580"/>
              <a:gd name="connsiteY30" fmla="*/ 1708878 h 2008682"/>
              <a:gd name="connsiteX31" fmla="*/ 1094282 w 3687580"/>
              <a:gd name="connsiteY31" fmla="*/ 1558977 h 2008682"/>
              <a:gd name="connsiteX32" fmla="*/ 779489 w 3687580"/>
              <a:gd name="connsiteY32" fmla="*/ 1454046 h 2008682"/>
              <a:gd name="connsiteX33" fmla="*/ 404734 w 3687580"/>
              <a:gd name="connsiteY33" fmla="*/ 1514006 h 2008682"/>
              <a:gd name="connsiteX34" fmla="*/ 0 w 3687580"/>
              <a:gd name="connsiteY34" fmla="*/ 1663908 h 2008682"/>
              <a:gd name="connsiteX35" fmla="*/ 194872 w 3687580"/>
              <a:gd name="connsiteY35" fmla="*/ 1349115 h 2008682"/>
              <a:gd name="connsiteX0" fmla="*/ 74951 w 3704503"/>
              <a:gd name="connsiteY0" fmla="*/ 1514006 h 2008682"/>
              <a:gd name="connsiteX1" fmla="*/ 74951 w 3704503"/>
              <a:gd name="connsiteY1" fmla="*/ 1514006 h 2008682"/>
              <a:gd name="connsiteX2" fmla="*/ 479685 w 3704503"/>
              <a:gd name="connsiteY2" fmla="*/ 704538 h 2008682"/>
              <a:gd name="connsiteX3" fmla="*/ 764498 w 3704503"/>
              <a:gd name="connsiteY3" fmla="*/ 314793 h 2008682"/>
              <a:gd name="connsiteX4" fmla="*/ 1259174 w 3704503"/>
              <a:gd name="connsiteY4" fmla="*/ 74951 h 2008682"/>
              <a:gd name="connsiteX5" fmla="*/ 1678898 w 3704503"/>
              <a:gd name="connsiteY5" fmla="*/ 0 h 2008682"/>
              <a:gd name="connsiteX6" fmla="*/ 1873771 w 3704503"/>
              <a:gd name="connsiteY6" fmla="*/ 89941 h 2008682"/>
              <a:gd name="connsiteX7" fmla="*/ 1873771 w 3704503"/>
              <a:gd name="connsiteY7" fmla="*/ 89941 h 2008682"/>
              <a:gd name="connsiteX8" fmla="*/ 2008682 w 3704503"/>
              <a:gd name="connsiteY8" fmla="*/ 149901 h 2008682"/>
              <a:gd name="connsiteX9" fmla="*/ 2158584 w 3704503"/>
              <a:gd name="connsiteY9" fmla="*/ 89941 h 2008682"/>
              <a:gd name="connsiteX10" fmla="*/ 2368446 w 3704503"/>
              <a:gd name="connsiteY10" fmla="*/ 44970 h 2008682"/>
              <a:gd name="connsiteX11" fmla="*/ 2638269 w 3704503"/>
              <a:gd name="connsiteY11" fmla="*/ 74951 h 2008682"/>
              <a:gd name="connsiteX12" fmla="*/ 2998033 w 3704503"/>
              <a:gd name="connsiteY12" fmla="*/ 224852 h 2008682"/>
              <a:gd name="connsiteX13" fmla="*/ 3372787 w 3704503"/>
              <a:gd name="connsiteY13" fmla="*/ 494675 h 2008682"/>
              <a:gd name="connsiteX14" fmla="*/ 3567659 w 3704503"/>
              <a:gd name="connsiteY14" fmla="*/ 884419 h 2008682"/>
              <a:gd name="connsiteX15" fmla="*/ 3687580 w 3704503"/>
              <a:gd name="connsiteY15" fmla="*/ 1274164 h 2008682"/>
              <a:gd name="connsiteX16" fmla="*/ 3704503 w 3704503"/>
              <a:gd name="connsiteY16" fmla="*/ 1629628 h 2008682"/>
              <a:gd name="connsiteX17" fmla="*/ 3477718 w 3704503"/>
              <a:gd name="connsiteY17" fmla="*/ 1558977 h 2008682"/>
              <a:gd name="connsiteX18" fmla="*/ 3132944 w 3704503"/>
              <a:gd name="connsiteY18" fmla="*/ 1514006 h 2008682"/>
              <a:gd name="connsiteX19" fmla="*/ 2848131 w 3704503"/>
              <a:gd name="connsiteY19" fmla="*/ 1543987 h 2008682"/>
              <a:gd name="connsiteX20" fmla="*/ 2533338 w 3704503"/>
              <a:gd name="connsiteY20" fmla="*/ 1738859 h 2008682"/>
              <a:gd name="connsiteX21" fmla="*/ 2338466 w 3704503"/>
              <a:gd name="connsiteY21" fmla="*/ 1963711 h 2008682"/>
              <a:gd name="connsiteX22" fmla="*/ 2338466 w 3704503"/>
              <a:gd name="connsiteY22" fmla="*/ 1963711 h 2008682"/>
              <a:gd name="connsiteX23" fmla="*/ 2338466 w 3704503"/>
              <a:gd name="connsiteY23" fmla="*/ 1963711 h 2008682"/>
              <a:gd name="connsiteX24" fmla="*/ 2248525 w 3704503"/>
              <a:gd name="connsiteY24" fmla="*/ 1918741 h 2008682"/>
              <a:gd name="connsiteX25" fmla="*/ 2293495 w 3704503"/>
              <a:gd name="connsiteY25" fmla="*/ 1648918 h 2008682"/>
              <a:gd name="connsiteX26" fmla="*/ 1903751 w 3704503"/>
              <a:gd name="connsiteY26" fmla="*/ 1768839 h 2008682"/>
              <a:gd name="connsiteX27" fmla="*/ 1588957 w 3704503"/>
              <a:gd name="connsiteY27" fmla="*/ 1663908 h 2008682"/>
              <a:gd name="connsiteX28" fmla="*/ 1543987 w 3704503"/>
              <a:gd name="connsiteY28" fmla="*/ 2008682 h 2008682"/>
              <a:gd name="connsiteX29" fmla="*/ 1424066 w 3704503"/>
              <a:gd name="connsiteY29" fmla="*/ 2008682 h 2008682"/>
              <a:gd name="connsiteX30" fmla="*/ 1289154 w 3704503"/>
              <a:gd name="connsiteY30" fmla="*/ 1708878 h 2008682"/>
              <a:gd name="connsiteX31" fmla="*/ 1094282 w 3704503"/>
              <a:gd name="connsiteY31" fmla="*/ 1558977 h 2008682"/>
              <a:gd name="connsiteX32" fmla="*/ 779489 w 3704503"/>
              <a:gd name="connsiteY32" fmla="*/ 1454046 h 2008682"/>
              <a:gd name="connsiteX33" fmla="*/ 404734 w 3704503"/>
              <a:gd name="connsiteY33" fmla="*/ 1514006 h 2008682"/>
              <a:gd name="connsiteX34" fmla="*/ 0 w 3704503"/>
              <a:gd name="connsiteY34" fmla="*/ 1663908 h 2008682"/>
              <a:gd name="connsiteX35" fmla="*/ 194872 w 3704503"/>
              <a:gd name="connsiteY35" fmla="*/ 1349115 h 2008682"/>
              <a:gd name="connsiteX0" fmla="*/ 74951 w 3704503"/>
              <a:gd name="connsiteY0" fmla="*/ 1514006 h 2008682"/>
              <a:gd name="connsiteX1" fmla="*/ 74951 w 3704503"/>
              <a:gd name="connsiteY1" fmla="*/ 1514006 h 2008682"/>
              <a:gd name="connsiteX2" fmla="*/ 479685 w 3704503"/>
              <a:gd name="connsiteY2" fmla="*/ 704538 h 2008682"/>
              <a:gd name="connsiteX3" fmla="*/ 764498 w 3704503"/>
              <a:gd name="connsiteY3" fmla="*/ 314793 h 2008682"/>
              <a:gd name="connsiteX4" fmla="*/ 1259174 w 3704503"/>
              <a:gd name="connsiteY4" fmla="*/ 74951 h 2008682"/>
              <a:gd name="connsiteX5" fmla="*/ 1678898 w 3704503"/>
              <a:gd name="connsiteY5" fmla="*/ 0 h 2008682"/>
              <a:gd name="connsiteX6" fmla="*/ 1873771 w 3704503"/>
              <a:gd name="connsiteY6" fmla="*/ 89941 h 2008682"/>
              <a:gd name="connsiteX7" fmla="*/ 1873771 w 3704503"/>
              <a:gd name="connsiteY7" fmla="*/ 89941 h 2008682"/>
              <a:gd name="connsiteX8" fmla="*/ 2008682 w 3704503"/>
              <a:gd name="connsiteY8" fmla="*/ 149901 h 2008682"/>
              <a:gd name="connsiteX9" fmla="*/ 2158584 w 3704503"/>
              <a:gd name="connsiteY9" fmla="*/ 89941 h 2008682"/>
              <a:gd name="connsiteX10" fmla="*/ 2368446 w 3704503"/>
              <a:gd name="connsiteY10" fmla="*/ 44970 h 2008682"/>
              <a:gd name="connsiteX11" fmla="*/ 2598174 w 3704503"/>
              <a:gd name="connsiteY11" fmla="*/ 130312 h 2008682"/>
              <a:gd name="connsiteX12" fmla="*/ 2998033 w 3704503"/>
              <a:gd name="connsiteY12" fmla="*/ 224852 h 2008682"/>
              <a:gd name="connsiteX13" fmla="*/ 3372787 w 3704503"/>
              <a:gd name="connsiteY13" fmla="*/ 494675 h 2008682"/>
              <a:gd name="connsiteX14" fmla="*/ 3567659 w 3704503"/>
              <a:gd name="connsiteY14" fmla="*/ 884419 h 2008682"/>
              <a:gd name="connsiteX15" fmla="*/ 3687580 w 3704503"/>
              <a:gd name="connsiteY15" fmla="*/ 1274164 h 2008682"/>
              <a:gd name="connsiteX16" fmla="*/ 3704503 w 3704503"/>
              <a:gd name="connsiteY16" fmla="*/ 1629628 h 2008682"/>
              <a:gd name="connsiteX17" fmla="*/ 3477718 w 3704503"/>
              <a:gd name="connsiteY17" fmla="*/ 1558977 h 2008682"/>
              <a:gd name="connsiteX18" fmla="*/ 3132944 w 3704503"/>
              <a:gd name="connsiteY18" fmla="*/ 1514006 h 2008682"/>
              <a:gd name="connsiteX19" fmla="*/ 2848131 w 3704503"/>
              <a:gd name="connsiteY19" fmla="*/ 1543987 h 2008682"/>
              <a:gd name="connsiteX20" fmla="*/ 2533338 w 3704503"/>
              <a:gd name="connsiteY20" fmla="*/ 1738859 h 2008682"/>
              <a:gd name="connsiteX21" fmla="*/ 2338466 w 3704503"/>
              <a:gd name="connsiteY21" fmla="*/ 1963711 h 2008682"/>
              <a:gd name="connsiteX22" fmla="*/ 2338466 w 3704503"/>
              <a:gd name="connsiteY22" fmla="*/ 1963711 h 2008682"/>
              <a:gd name="connsiteX23" fmla="*/ 2338466 w 3704503"/>
              <a:gd name="connsiteY23" fmla="*/ 1963711 h 2008682"/>
              <a:gd name="connsiteX24" fmla="*/ 2248525 w 3704503"/>
              <a:gd name="connsiteY24" fmla="*/ 1918741 h 2008682"/>
              <a:gd name="connsiteX25" fmla="*/ 2293495 w 3704503"/>
              <a:gd name="connsiteY25" fmla="*/ 1648918 h 2008682"/>
              <a:gd name="connsiteX26" fmla="*/ 1903751 w 3704503"/>
              <a:gd name="connsiteY26" fmla="*/ 1768839 h 2008682"/>
              <a:gd name="connsiteX27" fmla="*/ 1588957 w 3704503"/>
              <a:gd name="connsiteY27" fmla="*/ 1663908 h 2008682"/>
              <a:gd name="connsiteX28" fmla="*/ 1543987 w 3704503"/>
              <a:gd name="connsiteY28" fmla="*/ 2008682 h 2008682"/>
              <a:gd name="connsiteX29" fmla="*/ 1424066 w 3704503"/>
              <a:gd name="connsiteY29" fmla="*/ 2008682 h 2008682"/>
              <a:gd name="connsiteX30" fmla="*/ 1289154 w 3704503"/>
              <a:gd name="connsiteY30" fmla="*/ 1708878 h 2008682"/>
              <a:gd name="connsiteX31" fmla="*/ 1094282 w 3704503"/>
              <a:gd name="connsiteY31" fmla="*/ 1558977 h 2008682"/>
              <a:gd name="connsiteX32" fmla="*/ 779489 w 3704503"/>
              <a:gd name="connsiteY32" fmla="*/ 1454046 h 2008682"/>
              <a:gd name="connsiteX33" fmla="*/ 404734 w 3704503"/>
              <a:gd name="connsiteY33" fmla="*/ 1514006 h 2008682"/>
              <a:gd name="connsiteX34" fmla="*/ 0 w 3704503"/>
              <a:gd name="connsiteY34" fmla="*/ 1663908 h 2008682"/>
              <a:gd name="connsiteX35" fmla="*/ 194872 w 3704503"/>
              <a:gd name="connsiteY35" fmla="*/ 1349115 h 2008682"/>
              <a:gd name="connsiteX0" fmla="*/ 0 w 3629552"/>
              <a:gd name="connsiteY0" fmla="*/ 1514006 h 2008682"/>
              <a:gd name="connsiteX1" fmla="*/ 0 w 3629552"/>
              <a:gd name="connsiteY1" fmla="*/ 1514006 h 2008682"/>
              <a:gd name="connsiteX2" fmla="*/ 404734 w 3629552"/>
              <a:gd name="connsiteY2" fmla="*/ 704538 h 2008682"/>
              <a:gd name="connsiteX3" fmla="*/ 689547 w 3629552"/>
              <a:gd name="connsiteY3" fmla="*/ 314793 h 2008682"/>
              <a:gd name="connsiteX4" fmla="*/ 1184223 w 3629552"/>
              <a:gd name="connsiteY4" fmla="*/ 74951 h 2008682"/>
              <a:gd name="connsiteX5" fmla="*/ 1603947 w 3629552"/>
              <a:gd name="connsiteY5" fmla="*/ 0 h 2008682"/>
              <a:gd name="connsiteX6" fmla="*/ 1798820 w 3629552"/>
              <a:gd name="connsiteY6" fmla="*/ 89941 h 2008682"/>
              <a:gd name="connsiteX7" fmla="*/ 1798820 w 3629552"/>
              <a:gd name="connsiteY7" fmla="*/ 89941 h 2008682"/>
              <a:gd name="connsiteX8" fmla="*/ 1933731 w 3629552"/>
              <a:gd name="connsiteY8" fmla="*/ 149901 h 2008682"/>
              <a:gd name="connsiteX9" fmla="*/ 2083633 w 3629552"/>
              <a:gd name="connsiteY9" fmla="*/ 89941 h 2008682"/>
              <a:gd name="connsiteX10" fmla="*/ 2293495 w 3629552"/>
              <a:gd name="connsiteY10" fmla="*/ 44970 h 2008682"/>
              <a:gd name="connsiteX11" fmla="*/ 2523223 w 3629552"/>
              <a:gd name="connsiteY11" fmla="*/ 130312 h 2008682"/>
              <a:gd name="connsiteX12" fmla="*/ 2923082 w 3629552"/>
              <a:gd name="connsiteY12" fmla="*/ 224852 h 2008682"/>
              <a:gd name="connsiteX13" fmla="*/ 3297836 w 3629552"/>
              <a:gd name="connsiteY13" fmla="*/ 494675 h 2008682"/>
              <a:gd name="connsiteX14" fmla="*/ 3492708 w 3629552"/>
              <a:gd name="connsiteY14" fmla="*/ 884419 h 2008682"/>
              <a:gd name="connsiteX15" fmla="*/ 3612629 w 3629552"/>
              <a:gd name="connsiteY15" fmla="*/ 1274164 h 2008682"/>
              <a:gd name="connsiteX16" fmla="*/ 3629552 w 3629552"/>
              <a:gd name="connsiteY16" fmla="*/ 1629628 h 2008682"/>
              <a:gd name="connsiteX17" fmla="*/ 3402767 w 3629552"/>
              <a:gd name="connsiteY17" fmla="*/ 1558977 h 2008682"/>
              <a:gd name="connsiteX18" fmla="*/ 3057993 w 3629552"/>
              <a:gd name="connsiteY18" fmla="*/ 1514006 h 2008682"/>
              <a:gd name="connsiteX19" fmla="*/ 2773180 w 3629552"/>
              <a:gd name="connsiteY19" fmla="*/ 1543987 h 2008682"/>
              <a:gd name="connsiteX20" fmla="*/ 2458387 w 3629552"/>
              <a:gd name="connsiteY20" fmla="*/ 1738859 h 2008682"/>
              <a:gd name="connsiteX21" fmla="*/ 2263515 w 3629552"/>
              <a:gd name="connsiteY21" fmla="*/ 1963711 h 2008682"/>
              <a:gd name="connsiteX22" fmla="*/ 2263515 w 3629552"/>
              <a:gd name="connsiteY22" fmla="*/ 1963711 h 2008682"/>
              <a:gd name="connsiteX23" fmla="*/ 2263515 w 3629552"/>
              <a:gd name="connsiteY23" fmla="*/ 1963711 h 2008682"/>
              <a:gd name="connsiteX24" fmla="*/ 2173574 w 3629552"/>
              <a:gd name="connsiteY24" fmla="*/ 1918741 h 2008682"/>
              <a:gd name="connsiteX25" fmla="*/ 2218544 w 3629552"/>
              <a:gd name="connsiteY25" fmla="*/ 1648918 h 2008682"/>
              <a:gd name="connsiteX26" fmla="*/ 1828800 w 3629552"/>
              <a:gd name="connsiteY26" fmla="*/ 1768839 h 2008682"/>
              <a:gd name="connsiteX27" fmla="*/ 1514006 w 3629552"/>
              <a:gd name="connsiteY27" fmla="*/ 1663908 h 2008682"/>
              <a:gd name="connsiteX28" fmla="*/ 1469036 w 3629552"/>
              <a:gd name="connsiteY28" fmla="*/ 2008682 h 2008682"/>
              <a:gd name="connsiteX29" fmla="*/ 1349115 w 3629552"/>
              <a:gd name="connsiteY29" fmla="*/ 2008682 h 2008682"/>
              <a:gd name="connsiteX30" fmla="*/ 1214203 w 3629552"/>
              <a:gd name="connsiteY30" fmla="*/ 1708878 h 2008682"/>
              <a:gd name="connsiteX31" fmla="*/ 1019331 w 3629552"/>
              <a:gd name="connsiteY31" fmla="*/ 1558977 h 2008682"/>
              <a:gd name="connsiteX32" fmla="*/ 704538 w 3629552"/>
              <a:gd name="connsiteY32" fmla="*/ 1454046 h 2008682"/>
              <a:gd name="connsiteX33" fmla="*/ 329783 w 3629552"/>
              <a:gd name="connsiteY33" fmla="*/ 1514006 h 2008682"/>
              <a:gd name="connsiteX34" fmla="*/ 119921 w 3629552"/>
              <a:gd name="connsiteY34" fmla="*/ 1349115 h 2008682"/>
              <a:gd name="connsiteX0" fmla="*/ 0 w 3629552"/>
              <a:gd name="connsiteY0" fmla="*/ 1514006 h 2008682"/>
              <a:gd name="connsiteX1" fmla="*/ 404734 w 3629552"/>
              <a:gd name="connsiteY1" fmla="*/ 704538 h 2008682"/>
              <a:gd name="connsiteX2" fmla="*/ 689547 w 3629552"/>
              <a:gd name="connsiteY2" fmla="*/ 314793 h 2008682"/>
              <a:gd name="connsiteX3" fmla="*/ 1184223 w 3629552"/>
              <a:gd name="connsiteY3" fmla="*/ 74951 h 2008682"/>
              <a:gd name="connsiteX4" fmla="*/ 1603947 w 3629552"/>
              <a:gd name="connsiteY4" fmla="*/ 0 h 2008682"/>
              <a:gd name="connsiteX5" fmla="*/ 1798820 w 3629552"/>
              <a:gd name="connsiteY5" fmla="*/ 89941 h 2008682"/>
              <a:gd name="connsiteX6" fmla="*/ 1798820 w 3629552"/>
              <a:gd name="connsiteY6" fmla="*/ 89941 h 2008682"/>
              <a:gd name="connsiteX7" fmla="*/ 1933731 w 3629552"/>
              <a:gd name="connsiteY7" fmla="*/ 149901 h 2008682"/>
              <a:gd name="connsiteX8" fmla="*/ 2083633 w 3629552"/>
              <a:gd name="connsiteY8" fmla="*/ 89941 h 2008682"/>
              <a:gd name="connsiteX9" fmla="*/ 2293495 w 3629552"/>
              <a:gd name="connsiteY9" fmla="*/ 44970 h 2008682"/>
              <a:gd name="connsiteX10" fmla="*/ 2523223 w 3629552"/>
              <a:gd name="connsiteY10" fmla="*/ 130312 h 2008682"/>
              <a:gd name="connsiteX11" fmla="*/ 2923082 w 3629552"/>
              <a:gd name="connsiteY11" fmla="*/ 224852 h 2008682"/>
              <a:gd name="connsiteX12" fmla="*/ 3297836 w 3629552"/>
              <a:gd name="connsiteY12" fmla="*/ 494675 h 2008682"/>
              <a:gd name="connsiteX13" fmla="*/ 3492708 w 3629552"/>
              <a:gd name="connsiteY13" fmla="*/ 884419 h 2008682"/>
              <a:gd name="connsiteX14" fmla="*/ 3612629 w 3629552"/>
              <a:gd name="connsiteY14" fmla="*/ 1274164 h 2008682"/>
              <a:gd name="connsiteX15" fmla="*/ 3629552 w 3629552"/>
              <a:gd name="connsiteY15" fmla="*/ 1629628 h 2008682"/>
              <a:gd name="connsiteX16" fmla="*/ 3402767 w 3629552"/>
              <a:gd name="connsiteY16" fmla="*/ 1558977 h 2008682"/>
              <a:gd name="connsiteX17" fmla="*/ 3057993 w 3629552"/>
              <a:gd name="connsiteY17" fmla="*/ 1514006 h 2008682"/>
              <a:gd name="connsiteX18" fmla="*/ 2773180 w 3629552"/>
              <a:gd name="connsiteY18" fmla="*/ 1543987 h 2008682"/>
              <a:gd name="connsiteX19" fmla="*/ 2458387 w 3629552"/>
              <a:gd name="connsiteY19" fmla="*/ 1738859 h 2008682"/>
              <a:gd name="connsiteX20" fmla="*/ 2263515 w 3629552"/>
              <a:gd name="connsiteY20" fmla="*/ 1963711 h 2008682"/>
              <a:gd name="connsiteX21" fmla="*/ 2263515 w 3629552"/>
              <a:gd name="connsiteY21" fmla="*/ 1963711 h 2008682"/>
              <a:gd name="connsiteX22" fmla="*/ 2263515 w 3629552"/>
              <a:gd name="connsiteY22" fmla="*/ 1963711 h 2008682"/>
              <a:gd name="connsiteX23" fmla="*/ 2173574 w 3629552"/>
              <a:gd name="connsiteY23" fmla="*/ 1918741 h 2008682"/>
              <a:gd name="connsiteX24" fmla="*/ 2218544 w 3629552"/>
              <a:gd name="connsiteY24" fmla="*/ 1648918 h 2008682"/>
              <a:gd name="connsiteX25" fmla="*/ 1828800 w 3629552"/>
              <a:gd name="connsiteY25" fmla="*/ 1768839 h 2008682"/>
              <a:gd name="connsiteX26" fmla="*/ 1514006 w 3629552"/>
              <a:gd name="connsiteY26" fmla="*/ 1663908 h 2008682"/>
              <a:gd name="connsiteX27" fmla="*/ 1469036 w 3629552"/>
              <a:gd name="connsiteY27" fmla="*/ 2008682 h 2008682"/>
              <a:gd name="connsiteX28" fmla="*/ 1349115 w 3629552"/>
              <a:gd name="connsiteY28" fmla="*/ 2008682 h 2008682"/>
              <a:gd name="connsiteX29" fmla="*/ 1214203 w 3629552"/>
              <a:gd name="connsiteY29" fmla="*/ 1708878 h 2008682"/>
              <a:gd name="connsiteX30" fmla="*/ 1019331 w 3629552"/>
              <a:gd name="connsiteY30" fmla="*/ 1558977 h 2008682"/>
              <a:gd name="connsiteX31" fmla="*/ 704538 w 3629552"/>
              <a:gd name="connsiteY31" fmla="*/ 1454046 h 2008682"/>
              <a:gd name="connsiteX32" fmla="*/ 329783 w 3629552"/>
              <a:gd name="connsiteY32" fmla="*/ 1514006 h 2008682"/>
              <a:gd name="connsiteX33" fmla="*/ 119921 w 3629552"/>
              <a:gd name="connsiteY33" fmla="*/ 1349115 h 2008682"/>
              <a:gd name="connsiteX0" fmla="*/ 0 w 3629552"/>
              <a:gd name="connsiteY0" fmla="*/ 1514006 h 2008682"/>
              <a:gd name="connsiteX1" fmla="*/ 404734 w 3629552"/>
              <a:gd name="connsiteY1" fmla="*/ 704538 h 2008682"/>
              <a:gd name="connsiteX2" fmla="*/ 689547 w 3629552"/>
              <a:gd name="connsiteY2" fmla="*/ 314793 h 2008682"/>
              <a:gd name="connsiteX3" fmla="*/ 1184223 w 3629552"/>
              <a:gd name="connsiteY3" fmla="*/ 74951 h 2008682"/>
              <a:gd name="connsiteX4" fmla="*/ 1603947 w 3629552"/>
              <a:gd name="connsiteY4" fmla="*/ 0 h 2008682"/>
              <a:gd name="connsiteX5" fmla="*/ 1798820 w 3629552"/>
              <a:gd name="connsiteY5" fmla="*/ 89941 h 2008682"/>
              <a:gd name="connsiteX6" fmla="*/ 1798820 w 3629552"/>
              <a:gd name="connsiteY6" fmla="*/ 89941 h 2008682"/>
              <a:gd name="connsiteX7" fmla="*/ 1933731 w 3629552"/>
              <a:gd name="connsiteY7" fmla="*/ 149901 h 2008682"/>
              <a:gd name="connsiteX8" fmla="*/ 2083633 w 3629552"/>
              <a:gd name="connsiteY8" fmla="*/ 89941 h 2008682"/>
              <a:gd name="connsiteX9" fmla="*/ 2293495 w 3629552"/>
              <a:gd name="connsiteY9" fmla="*/ 44970 h 2008682"/>
              <a:gd name="connsiteX10" fmla="*/ 2523223 w 3629552"/>
              <a:gd name="connsiteY10" fmla="*/ 130312 h 2008682"/>
              <a:gd name="connsiteX11" fmla="*/ 2923082 w 3629552"/>
              <a:gd name="connsiteY11" fmla="*/ 224852 h 2008682"/>
              <a:gd name="connsiteX12" fmla="*/ 3297836 w 3629552"/>
              <a:gd name="connsiteY12" fmla="*/ 494675 h 2008682"/>
              <a:gd name="connsiteX13" fmla="*/ 3492708 w 3629552"/>
              <a:gd name="connsiteY13" fmla="*/ 884419 h 2008682"/>
              <a:gd name="connsiteX14" fmla="*/ 3612629 w 3629552"/>
              <a:gd name="connsiteY14" fmla="*/ 1274164 h 2008682"/>
              <a:gd name="connsiteX15" fmla="*/ 3629552 w 3629552"/>
              <a:gd name="connsiteY15" fmla="*/ 1629628 h 2008682"/>
              <a:gd name="connsiteX16" fmla="*/ 3402767 w 3629552"/>
              <a:gd name="connsiteY16" fmla="*/ 1558977 h 2008682"/>
              <a:gd name="connsiteX17" fmla="*/ 3057993 w 3629552"/>
              <a:gd name="connsiteY17" fmla="*/ 1514006 h 2008682"/>
              <a:gd name="connsiteX18" fmla="*/ 2773180 w 3629552"/>
              <a:gd name="connsiteY18" fmla="*/ 1543987 h 2008682"/>
              <a:gd name="connsiteX19" fmla="*/ 2458387 w 3629552"/>
              <a:gd name="connsiteY19" fmla="*/ 1738859 h 2008682"/>
              <a:gd name="connsiteX20" fmla="*/ 2263515 w 3629552"/>
              <a:gd name="connsiteY20" fmla="*/ 1963711 h 2008682"/>
              <a:gd name="connsiteX21" fmla="*/ 2263515 w 3629552"/>
              <a:gd name="connsiteY21" fmla="*/ 1963711 h 2008682"/>
              <a:gd name="connsiteX22" fmla="*/ 2263515 w 3629552"/>
              <a:gd name="connsiteY22" fmla="*/ 1963711 h 2008682"/>
              <a:gd name="connsiteX23" fmla="*/ 2173574 w 3629552"/>
              <a:gd name="connsiteY23" fmla="*/ 1918741 h 2008682"/>
              <a:gd name="connsiteX24" fmla="*/ 2218544 w 3629552"/>
              <a:gd name="connsiteY24" fmla="*/ 1648918 h 2008682"/>
              <a:gd name="connsiteX25" fmla="*/ 1828800 w 3629552"/>
              <a:gd name="connsiteY25" fmla="*/ 1768839 h 2008682"/>
              <a:gd name="connsiteX26" fmla="*/ 1514006 w 3629552"/>
              <a:gd name="connsiteY26" fmla="*/ 1663908 h 2008682"/>
              <a:gd name="connsiteX27" fmla="*/ 1469036 w 3629552"/>
              <a:gd name="connsiteY27" fmla="*/ 2008682 h 2008682"/>
              <a:gd name="connsiteX28" fmla="*/ 1349115 w 3629552"/>
              <a:gd name="connsiteY28" fmla="*/ 2008682 h 2008682"/>
              <a:gd name="connsiteX29" fmla="*/ 1214203 w 3629552"/>
              <a:gd name="connsiteY29" fmla="*/ 1708878 h 2008682"/>
              <a:gd name="connsiteX30" fmla="*/ 1019331 w 3629552"/>
              <a:gd name="connsiteY30" fmla="*/ 1558977 h 2008682"/>
              <a:gd name="connsiteX31" fmla="*/ 704538 w 3629552"/>
              <a:gd name="connsiteY31" fmla="*/ 1454046 h 2008682"/>
              <a:gd name="connsiteX32" fmla="*/ 329783 w 3629552"/>
              <a:gd name="connsiteY32" fmla="*/ 1514006 h 2008682"/>
              <a:gd name="connsiteX0" fmla="*/ 0 w 3338578"/>
              <a:gd name="connsiteY0" fmla="*/ 1210432 h 2008682"/>
              <a:gd name="connsiteX1" fmla="*/ 113760 w 3338578"/>
              <a:gd name="connsiteY1" fmla="*/ 704538 h 2008682"/>
              <a:gd name="connsiteX2" fmla="*/ 398573 w 3338578"/>
              <a:gd name="connsiteY2" fmla="*/ 314793 h 2008682"/>
              <a:gd name="connsiteX3" fmla="*/ 893249 w 3338578"/>
              <a:gd name="connsiteY3" fmla="*/ 74951 h 2008682"/>
              <a:gd name="connsiteX4" fmla="*/ 1312973 w 3338578"/>
              <a:gd name="connsiteY4" fmla="*/ 0 h 2008682"/>
              <a:gd name="connsiteX5" fmla="*/ 1507846 w 3338578"/>
              <a:gd name="connsiteY5" fmla="*/ 89941 h 2008682"/>
              <a:gd name="connsiteX6" fmla="*/ 1507846 w 3338578"/>
              <a:gd name="connsiteY6" fmla="*/ 89941 h 2008682"/>
              <a:gd name="connsiteX7" fmla="*/ 1642757 w 3338578"/>
              <a:gd name="connsiteY7" fmla="*/ 149901 h 2008682"/>
              <a:gd name="connsiteX8" fmla="*/ 1792659 w 3338578"/>
              <a:gd name="connsiteY8" fmla="*/ 89941 h 2008682"/>
              <a:gd name="connsiteX9" fmla="*/ 2002521 w 3338578"/>
              <a:gd name="connsiteY9" fmla="*/ 44970 h 2008682"/>
              <a:gd name="connsiteX10" fmla="*/ 2232249 w 3338578"/>
              <a:gd name="connsiteY10" fmla="*/ 130312 h 2008682"/>
              <a:gd name="connsiteX11" fmla="*/ 2632108 w 3338578"/>
              <a:gd name="connsiteY11" fmla="*/ 224852 h 2008682"/>
              <a:gd name="connsiteX12" fmla="*/ 3006862 w 3338578"/>
              <a:gd name="connsiteY12" fmla="*/ 494675 h 2008682"/>
              <a:gd name="connsiteX13" fmla="*/ 3201734 w 3338578"/>
              <a:gd name="connsiteY13" fmla="*/ 884419 h 2008682"/>
              <a:gd name="connsiteX14" fmla="*/ 3321655 w 3338578"/>
              <a:gd name="connsiteY14" fmla="*/ 1274164 h 2008682"/>
              <a:gd name="connsiteX15" fmla="*/ 3338578 w 3338578"/>
              <a:gd name="connsiteY15" fmla="*/ 1629628 h 2008682"/>
              <a:gd name="connsiteX16" fmla="*/ 3111793 w 3338578"/>
              <a:gd name="connsiteY16" fmla="*/ 1558977 h 2008682"/>
              <a:gd name="connsiteX17" fmla="*/ 2767019 w 3338578"/>
              <a:gd name="connsiteY17" fmla="*/ 1514006 h 2008682"/>
              <a:gd name="connsiteX18" fmla="*/ 2482206 w 3338578"/>
              <a:gd name="connsiteY18" fmla="*/ 1543987 h 2008682"/>
              <a:gd name="connsiteX19" fmla="*/ 2167413 w 3338578"/>
              <a:gd name="connsiteY19" fmla="*/ 1738859 h 2008682"/>
              <a:gd name="connsiteX20" fmla="*/ 1972541 w 3338578"/>
              <a:gd name="connsiteY20" fmla="*/ 1963711 h 2008682"/>
              <a:gd name="connsiteX21" fmla="*/ 1972541 w 3338578"/>
              <a:gd name="connsiteY21" fmla="*/ 1963711 h 2008682"/>
              <a:gd name="connsiteX22" fmla="*/ 1972541 w 3338578"/>
              <a:gd name="connsiteY22" fmla="*/ 1963711 h 2008682"/>
              <a:gd name="connsiteX23" fmla="*/ 1882600 w 3338578"/>
              <a:gd name="connsiteY23" fmla="*/ 1918741 h 2008682"/>
              <a:gd name="connsiteX24" fmla="*/ 1927570 w 3338578"/>
              <a:gd name="connsiteY24" fmla="*/ 1648918 h 2008682"/>
              <a:gd name="connsiteX25" fmla="*/ 1537826 w 3338578"/>
              <a:gd name="connsiteY25" fmla="*/ 1768839 h 2008682"/>
              <a:gd name="connsiteX26" fmla="*/ 1223032 w 3338578"/>
              <a:gd name="connsiteY26" fmla="*/ 1663908 h 2008682"/>
              <a:gd name="connsiteX27" fmla="*/ 1178062 w 3338578"/>
              <a:gd name="connsiteY27" fmla="*/ 2008682 h 2008682"/>
              <a:gd name="connsiteX28" fmla="*/ 1058141 w 3338578"/>
              <a:gd name="connsiteY28" fmla="*/ 2008682 h 2008682"/>
              <a:gd name="connsiteX29" fmla="*/ 923229 w 3338578"/>
              <a:gd name="connsiteY29" fmla="*/ 1708878 h 2008682"/>
              <a:gd name="connsiteX30" fmla="*/ 728357 w 3338578"/>
              <a:gd name="connsiteY30" fmla="*/ 1558977 h 2008682"/>
              <a:gd name="connsiteX31" fmla="*/ 413564 w 3338578"/>
              <a:gd name="connsiteY31" fmla="*/ 1454046 h 2008682"/>
              <a:gd name="connsiteX32" fmla="*/ 38809 w 3338578"/>
              <a:gd name="connsiteY32" fmla="*/ 1514006 h 2008682"/>
              <a:gd name="connsiteX0" fmla="*/ 0 w 3338578"/>
              <a:gd name="connsiteY0" fmla="*/ 1210432 h 2008682"/>
              <a:gd name="connsiteX1" fmla="*/ 113760 w 3338578"/>
              <a:gd name="connsiteY1" fmla="*/ 704538 h 2008682"/>
              <a:gd name="connsiteX2" fmla="*/ 398573 w 3338578"/>
              <a:gd name="connsiteY2" fmla="*/ 314793 h 2008682"/>
              <a:gd name="connsiteX3" fmla="*/ 893249 w 3338578"/>
              <a:gd name="connsiteY3" fmla="*/ 74951 h 2008682"/>
              <a:gd name="connsiteX4" fmla="*/ 1312973 w 3338578"/>
              <a:gd name="connsiteY4" fmla="*/ 0 h 2008682"/>
              <a:gd name="connsiteX5" fmla="*/ 1507846 w 3338578"/>
              <a:gd name="connsiteY5" fmla="*/ 89941 h 2008682"/>
              <a:gd name="connsiteX6" fmla="*/ 1507846 w 3338578"/>
              <a:gd name="connsiteY6" fmla="*/ 89941 h 2008682"/>
              <a:gd name="connsiteX7" fmla="*/ 1642757 w 3338578"/>
              <a:gd name="connsiteY7" fmla="*/ 149901 h 2008682"/>
              <a:gd name="connsiteX8" fmla="*/ 1792659 w 3338578"/>
              <a:gd name="connsiteY8" fmla="*/ 89941 h 2008682"/>
              <a:gd name="connsiteX9" fmla="*/ 2002521 w 3338578"/>
              <a:gd name="connsiteY9" fmla="*/ 44970 h 2008682"/>
              <a:gd name="connsiteX10" fmla="*/ 2232249 w 3338578"/>
              <a:gd name="connsiteY10" fmla="*/ 130312 h 2008682"/>
              <a:gd name="connsiteX11" fmla="*/ 2632108 w 3338578"/>
              <a:gd name="connsiteY11" fmla="*/ 224852 h 2008682"/>
              <a:gd name="connsiteX12" fmla="*/ 3006862 w 3338578"/>
              <a:gd name="connsiteY12" fmla="*/ 494675 h 2008682"/>
              <a:gd name="connsiteX13" fmla="*/ 3201734 w 3338578"/>
              <a:gd name="connsiteY13" fmla="*/ 884419 h 2008682"/>
              <a:gd name="connsiteX14" fmla="*/ 3321655 w 3338578"/>
              <a:gd name="connsiteY14" fmla="*/ 1274164 h 2008682"/>
              <a:gd name="connsiteX15" fmla="*/ 3338578 w 3338578"/>
              <a:gd name="connsiteY15" fmla="*/ 1629628 h 2008682"/>
              <a:gd name="connsiteX16" fmla="*/ 3111793 w 3338578"/>
              <a:gd name="connsiteY16" fmla="*/ 1558977 h 2008682"/>
              <a:gd name="connsiteX17" fmla="*/ 2767019 w 3338578"/>
              <a:gd name="connsiteY17" fmla="*/ 1514006 h 2008682"/>
              <a:gd name="connsiteX18" fmla="*/ 2482206 w 3338578"/>
              <a:gd name="connsiteY18" fmla="*/ 1543987 h 2008682"/>
              <a:gd name="connsiteX19" fmla="*/ 2167413 w 3338578"/>
              <a:gd name="connsiteY19" fmla="*/ 1738859 h 2008682"/>
              <a:gd name="connsiteX20" fmla="*/ 1972541 w 3338578"/>
              <a:gd name="connsiteY20" fmla="*/ 1963711 h 2008682"/>
              <a:gd name="connsiteX21" fmla="*/ 1972541 w 3338578"/>
              <a:gd name="connsiteY21" fmla="*/ 1963711 h 2008682"/>
              <a:gd name="connsiteX22" fmla="*/ 1972541 w 3338578"/>
              <a:gd name="connsiteY22" fmla="*/ 1963711 h 2008682"/>
              <a:gd name="connsiteX23" fmla="*/ 1882600 w 3338578"/>
              <a:gd name="connsiteY23" fmla="*/ 1918741 h 2008682"/>
              <a:gd name="connsiteX24" fmla="*/ 1927570 w 3338578"/>
              <a:gd name="connsiteY24" fmla="*/ 1648918 h 2008682"/>
              <a:gd name="connsiteX25" fmla="*/ 1537826 w 3338578"/>
              <a:gd name="connsiteY25" fmla="*/ 1768839 h 2008682"/>
              <a:gd name="connsiteX26" fmla="*/ 1223032 w 3338578"/>
              <a:gd name="connsiteY26" fmla="*/ 1663908 h 2008682"/>
              <a:gd name="connsiteX27" fmla="*/ 1178062 w 3338578"/>
              <a:gd name="connsiteY27" fmla="*/ 2008682 h 2008682"/>
              <a:gd name="connsiteX28" fmla="*/ 1058141 w 3338578"/>
              <a:gd name="connsiteY28" fmla="*/ 2008682 h 2008682"/>
              <a:gd name="connsiteX29" fmla="*/ 923229 w 3338578"/>
              <a:gd name="connsiteY29" fmla="*/ 1708878 h 2008682"/>
              <a:gd name="connsiteX30" fmla="*/ 728357 w 3338578"/>
              <a:gd name="connsiteY30" fmla="*/ 1558977 h 2008682"/>
              <a:gd name="connsiteX31" fmla="*/ 413564 w 3338578"/>
              <a:gd name="connsiteY31" fmla="*/ 1454046 h 2008682"/>
              <a:gd name="connsiteX32" fmla="*/ 144016 w 3338578"/>
              <a:gd name="connsiteY32" fmla="*/ 1354448 h 2008682"/>
              <a:gd name="connsiteX0" fmla="*/ 0 w 3321655"/>
              <a:gd name="connsiteY0" fmla="*/ 1210432 h 2008682"/>
              <a:gd name="connsiteX1" fmla="*/ 113760 w 3321655"/>
              <a:gd name="connsiteY1" fmla="*/ 704538 h 2008682"/>
              <a:gd name="connsiteX2" fmla="*/ 398573 w 3321655"/>
              <a:gd name="connsiteY2" fmla="*/ 314793 h 2008682"/>
              <a:gd name="connsiteX3" fmla="*/ 893249 w 3321655"/>
              <a:gd name="connsiteY3" fmla="*/ 74951 h 2008682"/>
              <a:gd name="connsiteX4" fmla="*/ 1312973 w 3321655"/>
              <a:gd name="connsiteY4" fmla="*/ 0 h 2008682"/>
              <a:gd name="connsiteX5" fmla="*/ 1507846 w 3321655"/>
              <a:gd name="connsiteY5" fmla="*/ 89941 h 2008682"/>
              <a:gd name="connsiteX6" fmla="*/ 1507846 w 3321655"/>
              <a:gd name="connsiteY6" fmla="*/ 89941 h 2008682"/>
              <a:gd name="connsiteX7" fmla="*/ 1642757 w 3321655"/>
              <a:gd name="connsiteY7" fmla="*/ 149901 h 2008682"/>
              <a:gd name="connsiteX8" fmla="*/ 1792659 w 3321655"/>
              <a:gd name="connsiteY8" fmla="*/ 89941 h 2008682"/>
              <a:gd name="connsiteX9" fmla="*/ 2002521 w 3321655"/>
              <a:gd name="connsiteY9" fmla="*/ 44970 h 2008682"/>
              <a:gd name="connsiteX10" fmla="*/ 2232249 w 3321655"/>
              <a:gd name="connsiteY10" fmla="*/ 130312 h 2008682"/>
              <a:gd name="connsiteX11" fmla="*/ 2632108 w 3321655"/>
              <a:gd name="connsiteY11" fmla="*/ 224852 h 2008682"/>
              <a:gd name="connsiteX12" fmla="*/ 3006862 w 3321655"/>
              <a:gd name="connsiteY12" fmla="*/ 494675 h 2008682"/>
              <a:gd name="connsiteX13" fmla="*/ 3201734 w 3321655"/>
              <a:gd name="connsiteY13" fmla="*/ 884419 h 2008682"/>
              <a:gd name="connsiteX14" fmla="*/ 3321655 w 3321655"/>
              <a:gd name="connsiteY14" fmla="*/ 1274164 h 2008682"/>
              <a:gd name="connsiteX15" fmla="*/ 3111793 w 3321655"/>
              <a:gd name="connsiteY15" fmla="*/ 1558977 h 2008682"/>
              <a:gd name="connsiteX16" fmla="*/ 2767019 w 3321655"/>
              <a:gd name="connsiteY16" fmla="*/ 1514006 h 2008682"/>
              <a:gd name="connsiteX17" fmla="*/ 2482206 w 3321655"/>
              <a:gd name="connsiteY17" fmla="*/ 1543987 h 2008682"/>
              <a:gd name="connsiteX18" fmla="*/ 2167413 w 3321655"/>
              <a:gd name="connsiteY18" fmla="*/ 1738859 h 2008682"/>
              <a:gd name="connsiteX19" fmla="*/ 1972541 w 3321655"/>
              <a:gd name="connsiteY19" fmla="*/ 1963711 h 2008682"/>
              <a:gd name="connsiteX20" fmla="*/ 1972541 w 3321655"/>
              <a:gd name="connsiteY20" fmla="*/ 1963711 h 2008682"/>
              <a:gd name="connsiteX21" fmla="*/ 1972541 w 3321655"/>
              <a:gd name="connsiteY21" fmla="*/ 1963711 h 2008682"/>
              <a:gd name="connsiteX22" fmla="*/ 1882600 w 3321655"/>
              <a:gd name="connsiteY22" fmla="*/ 1918741 h 2008682"/>
              <a:gd name="connsiteX23" fmla="*/ 1927570 w 3321655"/>
              <a:gd name="connsiteY23" fmla="*/ 1648918 h 2008682"/>
              <a:gd name="connsiteX24" fmla="*/ 1537826 w 3321655"/>
              <a:gd name="connsiteY24" fmla="*/ 1768839 h 2008682"/>
              <a:gd name="connsiteX25" fmla="*/ 1223032 w 3321655"/>
              <a:gd name="connsiteY25" fmla="*/ 1663908 h 2008682"/>
              <a:gd name="connsiteX26" fmla="*/ 1178062 w 3321655"/>
              <a:gd name="connsiteY26" fmla="*/ 2008682 h 2008682"/>
              <a:gd name="connsiteX27" fmla="*/ 1058141 w 3321655"/>
              <a:gd name="connsiteY27" fmla="*/ 2008682 h 2008682"/>
              <a:gd name="connsiteX28" fmla="*/ 923229 w 3321655"/>
              <a:gd name="connsiteY28" fmla="*/ 1708878 h 2008682"/>
              <a:gd name="connsiteX29" fmla="*/ 728357 w 3321655"/>
              <a:gd name="connsiteY29" fmla="*/ 1558977 h 2008682"/>
              <a:gd name="connsiteX30" fmla="*/ 413564 w 3321655"/>
              <a:gd name="connsiteY30" fmla="*/ 1454046 h 2008682"/>
              <a:gd name="connsiteX31" fmla="*/ 144016 w 3321655"/>
              <a:gd name="connsiteY31" fmla="*/ 1354448 h 2008682"/>
              <a:gd name="connsiteX0" fmla="*/ 0 w 3201734"/>
              <a:gd name="connsiteY0" fmla="*/ 1210432 h 2008682"/>
              <a:gd name="connsiteX1" fmla="*/ 113760 w 3201734"/>
              <a:gd name="connsiteY1" fmla="*/ 704538 h 2008682"/>
              <a:gd name="connsiteX2" fmla="*/ 398573 w 3201734"/>
              <a:gd name="connsiteY2" fmla="*/ 314793 h 2008682"/>
              <a:gd name="connsiteX3" fmla="*/ 893249 w 3201734"/>
              <a:gd name="connsiteY3" fmla="*/ 74951 h 2008682"/>
              <a:gd name="connsiteX4" fmla="*/ 1312973 w 3201734"/>
              <a:gd name="connsiteY4" fmla="*/ 0 h 2008682"/>
              <a:gd name="connsiteX5" fmla="*/ 1507846 w 3201734"/>
              <a:gd name="connsiteY5" fmla="*/ 89941 h 2008682"/>
              <a:gd name="connsiteX6" fmla="*/ 1507846 w 3201734"/>
              <a:gd name="connsiteY6" fmla="*/ 89941 h 2008682"/>
              <a:gd name="connsiteX7" fmla="*/ 1642757 w 3201734"/>
              <a:gd name="connsiteY7" fmla="*/ 149901 h 2008682"/>
              <a:gd name="connsiteX8" fmla="*/ 1792659 w 3201734"/>
              <a:gd name="connsiteY8" fmla="*/ 89941 h 2008682"/>
              <a:gd name="connsiteX9" fmla="*/ 2002521 w 3201734"/>
              <a:gd name="connsiteY9" fmla="*/ 44970 h 2008682"/>
              <a:gd name="connsiteX10" fmla="*/ 2232249 w 3201734"/>
              <a:gd name="connsiteY10" fmla="*/ 130312 h 2008682"/>
              <a:gd name="connsiteX11" fmla="*/ 2632108 w 3201734"/>
              <a:gd name="connsiteY11" fmla="*/ 224852 h 2008682"/>
              <a:gd name="connsiteX12" fmla="*/ 3006862 w 3201734"/>
              <a:gd name="connsiteY12" fmla="*/ 494675 h 2008682"/>
              <a:gd name="connsiteX13" fmla="*/ 3201734 w 3201734"/>
              <a:gd name="connsiteY13" fmla="*/ 884419 h 2008682"/>
              <a:gd name="connsiteX14" fmla="*/ 3111793 w 3201734"/>
              <a:gd name="connsiteY14" fmla="*/ 1558977 h 2008682"/>
              <a:gd name="connsiteX15" fmla="*/ 2767019 w 3201734"/>
              <a:gd name="connsiteY15" fmla="*/ 1514006 h 2008682"/>
              <a:gd name="connsiteX16" fmla="*/ 2482206 w 3201734"/>
              <a:gd name="connsiteY16" fmla="*/ 1543987 h 2008682"/>
              <a:gd name="connsiteX17" fmla="*/ 2167413 w 3201734"/>
              <a:gd name="connsiteY17" fmla="*/ 1738859 h 2008682"/>
              <a:gd name="connsiteX18" fmla="*/ 1972541 w 3201734"/>
              <a:gd name="connsiteY18" fmla="*/ 1963711 h 2008682"/>
              <a:gd name="connsiteX19" fmla="*/ 1972541 w 3201734"/>
              <a:gd name="connsiteY19" fmla="*/ 1963711 h 2008682"/>
              <a:gd name="connsiteX20" fmla="*/ 1972541 w 3201734"/>
              <a:gd name="connsiteY20" fmla="*/ 1963711 h 2008682"/>
              <a:gd name="connsiteX21" fmla="*/ 1882600 w 3201734"/>
              <a:gd name="connsiteY21" fmla="*/ 1918741 h 2008682"/>
              <a:gd name="connsiteX22" fmla="*/ 1927570 w 3201734"/>
              <a:gd name="connsiteY22" fmla="*/ 1648918 h 2008682"/>
              <a:gd name="connsiteX23" fmla="*/ 1537826 w 3201734"/>
              <a:gd name="connsiteY23" fmla="*/ 1768839 h 2008682"/>
              <a:gd name="connsiteX24" fmla="*/ 1223032 w 3201734"/>
              <a:gd name="connsiteY24" fmla="*/ 1663908 h 2008682"/>
              <a:gd name="connsiteX25" fmla="*/ 1178062 w 3201734"/>
              <a:gd name="connsiteY25" fmla="*/ 2008682 h 2008682"/>
              <a:gd name="connsiteX26" fmla="*/ 1058141 w 3201734"/>
              <a:gd name="connsiteY26" fmla="*/ 2008682 h 2008682"/>
              <a:gd name="connsiteX27" fmla="*/ 923229 w 3201734"/>
              <a:gd name="connsiteY27" fmla="*/ 1708878 h 2008682"/>
              <a:gd name="connsiteX28" fmla="*/ 728357 w 3201734"/>
              <a:gd name="connsiteY28" fmla="*/ 1558977 h 2008682"/>
              <a:gd name="connsiteX29" fmla="*/ 413564 w 3201734"/>
              <a:gd name="connsiteY29" fmla="*/ 1454046 h 2008682"/>
              <a:gd name="connsiteX30" fmla="*/ 144016 w 3201734"/>
              <a:gd name="connsiteY30" fmla="*/ 1354448 h 2008682"/>
              <a:gd name="connsiteX0" fmla="*/ 0 w 3201734"/>
              <a:gd name="connsiteY0" fmla="*/ 1210432 h 2008682"/>
              <a:gd name="connsiteX1" fmla="*/ 113760 w 3201734"/>
              <a:gd name="connsiteY1" fmla="*/ 704538 h 2008682"/>
              <a:gd name="connsiteX2" fmla="*/ 398573 w 3201734"/>
              <a:gd name="connsiteY2" fmla="*/ 314793 h 2008682"/>
              <a:gd name="connsiteX3" fmla="*/ 893249 w 3201734"/>
              <a:gd name="connsiteY3" fmla="*/ 74951 h 2008682"/>
              <a:gd name="connsiteX4" fmla="*/ 1312973 w 3201734"/>
              <a:gd name="connsiteY4" fmla="*/ 0 h 2008682"/>
              <a:gd name="connsiteX5" fmla="*/ 1507846 w 3201734"/>
              <a:gd name="connsiteY5" fmla="*/ 89941 h 2008682"/>
              <a:gd name="connsiteX6" fmla="*/ 1507846 w 3201734"/>
              <a:gd name="connsiteY6" fmla="*/ 89941 h 2008682"/>
              <a:gd name="connsiteX7" fmla="*/ 1642757 w 3201734"/>
              <a:gd name="connsiteY7" fmla="*/ 149901 h 2008682"/>
              <a:gd name="connsiteX8" fmla="*/ 1792659 w 3201734"/>
              <a:gd name="connsiteY8" fmla="*/ 89941 h 2008682"/>
              <a:gd name="connsiteX9" fmla="*/ 2002521 w 3201734"/>
              <a:gd name="connsiteY9" fmla="*/ 44970 h 2008682"/>
              <a:gd name="connsiteX10" fmla="*/ 2232249 w 3201734"/>
              <a:gd name="connsiteY10" fmla="*/ 130312 h 2008682"/>
              <a:gd name="connsiteX11" fmla="*/ 2632108 w 3201734"/>
              <a:gd name="connsiteY11" fmla="*/ 224852 h 2008682"/>
              <a:gd name="connsiteX12" fmla="*/ 3006862 w 3201734"/>
              <a:gd name="connsiteY12" fmla="*/ 494675 h 2008682"/>
              <a:gd name="connsiteX13" fmla="*/ 3201734 w 3201734"/>
              <a:gd name="connsiteY13" fmla="*/ 884419 h 2008682"/>
              <a:gd name="connsiteX14" fmla="*/ 3024337 w 3201734"/>
              <a:gd name="connsiteY14" fmla="*/ 1354448 h 2008682"/>
              <a:gd name="connsiteX15" fmla="*/ 2767019 w 3201734"/>
              <a:gd name="connsiteY15" fmla="*/ 1514006 h 2008682"/>
              <a:gd name="connsiteX16" fmla="*/ 2482206 w 3201734"/>
              <a:gd name="connsiteY16" fmla="*/ 1543987 h 2008682"/>
              <a:gd name="connsiteX17" fmla="*/ 2167413 w 3201734"/>
              <a:gd name="connsiteY17" fmla="*/ 1738859 h 2008682"/>
              <a:gd name="connsiteX18" fmla="*/ 1972541 w 3201734"/>
              <a:gd name="connsiteY18" fmla="*/ 1963711 h 2008682"/>
              <a:gd name="connsiteX19" fmla="*/ 1972541 w 3201734"/>
              <a:gd name="connsiteY19" fmla="*/ 1963711 h 2008682"/>
              <a:gd name="connsiteX20" fmla="*/ 1972541 w 3201734"/>
              <a:gd name="connsiteY20" fmla="*/ 1963711 h 2008682"/>
              <a:gd name="connsiteX21" fmla="*/ 1882600 w 3201734"/>
              <a:gd name="connsiteY21" fmla="*/ 1918741 h 2008682"/>
              <a:gd name="connsiteX22" fmla="*/ 1927570 w 3201734"/>
              <a:gd name="connsiteY22" fmla="*/ 1648918 h 2008682"/>
              <a:gd name="connsiteX23" fmla="*/ 1537826 w 3201734"/>
              <a:gd name="connsiteY23" fmla="*/ 1768839 h 2008682"/>
              <a:gd name="connsiteX24" fmla="*/ 1223032 w 3201734"/>
              <a:gd name="connsiteY24" fmla="*/ 1663908 h 2008682"/>
              <a:gd name="connsiteX25" fmla="*/ 1178062 w 3201734"/>
              <a:gd name="connsiteY25" fmla="*/ 2008682 h 2008682"/>
              <a:gd name="connsiteX26" fmla="*/ 1058141 w 3201734"/>
              <a:gd name="connsiteY26" fmla="*/ 2008682 h 2008682"/>
              <a:gd name="connsiteX27" fmla="*/ 923229 w 3201734"/>
              <a:gd name="connsiteY27" fmla="*/ 1708878 h 2008682"/>
              <a:gd name="connsiteX28" fmla="*/ 728357 w 3201734"/>
              <a:gd name="connsiteY28" fmla="*/ 1558977 h 2008682"/>
              <a:gd name="connsiteX29" fmla="*/ 413564 w 3201734"/>
              <a:gd name="connsiteY29" fmla="*/ 1454046 h 2008682"/>
              <a:gd name="connsiteX30" fmla="*/ 144016 w 3201734"/>
              <a:gd name="connsiteY30" fmla="*/ 1354448 h 2008682"/>
              <a:gd name="connsiteX0" fmla="*/ 0 w 3201734"/>
              <a:gd name="connsiteY0" fmla="*/ 1210432 h 2008682"/>
              <a:gd name="connsiteX1" fmla="*/ 113760 w 3201734"/>
              <a:gd name="connsiteY1" fmla="*/ 704538 h 2008682"/>
              <a:gd name="connsiteX2" fmla="*/ 398573 w 3201734"/>
              <a:gd name="connsiteY2" fmla="*/ 314793 h 2008682"/>
              <a:gd name="connsiteX3" fmla="*/ 893249 w 3201734"/>
              <a:gd name="connsiteY3" fmla="*/ 74951 h 2008682"/>
              <a:gd name="connsiteX4" fmla="*/ 1312973 w 3201734"/>
              <a:gd name="connsiteY4" fmla="*/ 0 h 2008682"/>
              <a:gd name="connsiteX5" fmla="*/ 1507846 w 3201734"/>
              <a:gd name="connsiteY5" fmla="*/ 89941 h 2008682"/>
              <a:gd name="connsiteX6" fmla="*/ 1507846 w 3201734"/>
              <a:gd name="connsiteY6" fmla="*/ 89941 h 2008682"/>
              <a:gd name="connsiteX7" fmla="*/ 1642757 w 3201734"/>
              <a:gd name="connsiteY7" fmla="*/ 149901 h 2008682"/>
              <a:gd name="connsiteX8" fmla="*/ 1792659 w 3201734"/>
              <a:gd name="connsiteY8" fmla="*/ 89941 h 2008682"/>
              <a:gd name="connsiteX9" fmla="*/ 2002521 w 3201734"/>
              <a:gd name="connsiteY9" fmla="*/ 44970 h 2008682"/>
              <a:gd name="connsiteX10" fmla="*/ 2232249 w 3201734"/>
              <a:gd name="connsiteY10" fmla="*/ 130312 h 2008682"/>
              <a:gd name="connsiteX11" fmla="*/ 2632108 w 3201734"/>
              <a:gd name="connsiteY11" fmla="*/ 224852 h 2008682"/>
              <a:gd name="connsiteX12" fmla="*/ 2808313 w 3201734"/>
              <a:gd name="connsiteY12" fmla="*/ 706376 h 2008682"/>
              <a:gd name="connsiteX13" fmla="*/ 3201734 w 3201734"/>
              <a:gd name="connsiteY13" fmla="*/ 884419 h 2008682"/>
              <a:gd name="connsiteX14" fmla="*/ 3024337 w 3201734"/>
              <a:gd name="connsiteY14" fmla="*/ 1354448 h 2008682"/>
              <a:gd name="connsiteX15" fmla="*/ 2767019 w 3201734"/>
              <a:gd name="connsiteY15" fmla="*/ 1514006 h 2008682"/>
              <a:gd name="connsiteX16" fmla="*/ 2482206 w 3201734"/>
              <a:gd name="connsiteY16" fmla="*/ 1543987 h 2008682"/>
              <a:gd name="connsiteX17" fmla="*/ 2167413 w 3201734"/>
              <a:gd name="connsiteY17" fmla="*/ 1738859 h 2008682"/>
              <a:gd name="connsiteX18" fmla="*/ 1972541 w 3201734"/>
              <a:gd name="connsiteY18" fmla="*/ 1963711 h 2008682"/>
              <a:gd name="connsiteX19" fmla="*/ 1972541 w 3201734"/>
              <a:gd name="connsiteY19" fmla="*/ 1963711 h 2008682"/>
              <a:gd name="connsiteX20" fmla="*/ 1972541 w 3201734"/>
              <a:gd name="connsiteY20" fmla="*/ 1963711 h 2008682"/>
              <a:gd name="connsiteX21" fmla="*/ 1882600 w 3201734"/>
              <a:gd name="connsiteY21" fmla="*/ 1918741 h 2008682"/>
              <a:gd name="connsiteX22" fmla="*/ 1927570 w 3201734"/>
              <a:gd name="connsiteY22" fmla="*/ 1648918 h 2008682"/>
              <a:gd name="connsiteX23" fmla="*/ 1537826 w 3201734"/>
              <a:gd name="connsiteY23" fmla="*/ 1768839 h 2008682"/>
              <a:gd name="connsiteX24" fmla="*/ 1223032 w 3201734"/>
              <a:gd name="connsiteY24" fmla="*/ 1663908 h 2008682"/>
              <a:gd name="connsiteX25" fmla="*/ 1178062 w 3201734"/>
              <a:gd name="connsiteY25" fmla="*/ 2008682 h 2008682"/>
              <a:gd name="connsiteX26" fmla="*/ 1058141 w 3201734"/>
              <a:gd name="connsiteY26" fmla="*/ 2008682 h 2008682"/>
              <a:gd name="connsiteX27" fmla="*/ 923229 w 3201734"/>
              <a:gd name="connsiteY27" fmla="*/ 1708878 h 2008682"/>
              <a:gd name="connsiteX28" fmla="*/ 728357 w 3201734"/>
              <a:gd name="connsiteY28" fmla="*/ 1558977 h 2008682"/>
              <a:gd name="connsiteX29" fmla="*/ 413564 w 3201734"/>
              <a:gd name="connsiteY29" fmla="*/ 1454046 h 2008682"/>
              <a:gd name="connsiteX30" fmla="*/ 144016 w 3201734"/>
              <a:gd name="connsiteY30" fmla="*/ 1354448 h 2008682"/>
              <a:gd name="connsiteX0" fmla="*/ 0 w 3201734"/>
              <a:gd name="connsiteY0" fmla="*/ 1210432 h 2008682"/>
              <a:gd name="connsiteX1" fmla="*/ 113760 w 3201734"/>
              <a:gd name="connsiteY1" fmla="*/ 704538 h 2008682"/>
              <a:gd name="connsiteX2" fmla="*/ 398573 w 3201734"/>
              <a:gd name="connsiteY2" fmla="*/ 314793 h 2008682"/>
              <a:gd name="connsiteX3" fmla="*/ 893249 w 3201734"/>
              <a:gd name="connsiteY3" fmla="*/ 74951 h 2008682"/>
              <a:gd name="connsiteX4" fmla="*/ 1312973 w 3201734"/>
              <a:gd name="connsiteY4" fmla="*/ 0 h 2008682"/>
              <a:gd name="connsiteX5" fmla="*/ 1507846 w 3201734"/>
              <a:gd name="connsiteY5" fmla="*/ 89941 h 2008682"/>
              <a:gd name="connsiteX6" fmla="*/ 1507846 w 3201734"/>
              <a:gd name="connsiteY6" fmla="*/ 89941 h 2008682"/>
              <a:gd name="connsiteX7" fmla="*/ 1642757 w 3201734"/>
              <a:gd name="connsiteY7" fmla="*/ 149901 h 2008682"/>
              <a:gd name="connsiteX8" fmla="*/ 1792659 w 3201734"/>
              <a:gd name="connsiteY8" fmla="*/ 89941 h 2008682"/>
              <a:gd name="connsiteX9" fmla="*/ 2002521 w 3201734"/>
              <a:gd name="connsiteY9" fmla="*/ 44970 h 2008682"/>
              <a:gd name="connsiteX10" fmla="*/ 2232249 w 3201734"/>
              <a:gd name="connsiteY10" fmla="*/ 130312 h 2008682"/>
              <a:gd name="connsiteX11" fmla="*/ 2448273 w 3201734"/>
              <a:gd name="connsiteY11" fmla="*/ 490352 h 2008682"/>
              <a:gd name="connsiteX12" fmla="*/ 2808313 w 3201734"/>
              <a:gd name="connsiteY12" fmla="*/ 706376 h 2008682"/>
              <a:gd name="connsiteX13" fmla="*/ 3201734 w 3201734"/>
              <a:gd name="connsiteY13" fmla="*/ 884419 h 2008682"/>
              <a:gd name="connsiteX14" fmla="*/ 3024337 w 3201734"/>
              <a:gd name="connsiteY14" fmla="*/ 1354448 h 2008682"/>
              <a:gd name="connsiteX15" fmla="*/ 2767019 w 3201734"/>
              <a:gd name="connsiteY15" fmla="*/ 1514006 h 2008682"/>
              <a:gd name="connsiteX16" fmla="*/ 2482206 w 3201734"/>
              <a:gd name="connsiteY16" fmla="*/ 1543987 h 2008682"/>
              <a:gd name="connsiteX17" fmla="*/ 2167413 w 3201734"/>
              <a:gd name="connsiteY17" fmla="*/ 1738859 h 2008682"/>
              <a:gd name="connsiteX18" fmla="*/ 1972541 w 3201734"/>
              <a:gd name="connsiteY18" fmla="*/ 1963711 h 2008682"/>
              <a:gd name="connsiteX19" fmla="*/ 1972541 w 3201734"/>
              <a:gd name="connsiteY19" fmla="*/ 1963711 h 2008682"/>
              <a:gd name="connsiteX20" fmla="*/ 1972541 w 3201734"/>
              <a:gd name="connsiteY20" fmla="*/ 1963711 h 2008682"/>
              <a:gd name="connsiteX21" fmla="*/ 1882600 w 3201734"/>
              <a:gd name="connsiteY21" fmla="*/ 1918741 h 2008682"/>
              <a:gd name="connsiteX22" fmla="*/ 1927570 w 3201734"/>
              <a:gd name="connsiteY22" fmla="*/ 1648918 h 2008682"/>
              <a:gd name="connsiteX23" fmla="*/ 1537826 w 3201734"/>
              <a:gd name="connsiteY23" fmla="*/ 1768839 h 2008682"/>
              <a:gd name="connsiteX24" fmla="*/ 1223032 w 3201734"/>
              <a:gd name="connsiteY24" fmla="*/ 1663908 h 2008682"/>
              <a:gd name="connsiteX25" fmla="*/ 1178062 w 3201734"/>
              <a:gd name="connsiteY25" fmla="*/ 2008682 h 2008682"/>
              <a:gd name="connsiteX26" fmla="*/ 1058141 w 3201734"/>
              <a:gd name="connsiteY26" fmla="*/ 2008682 h 2008682"/>
              <a:gd name="connsiteX27" fmla="*/ 923229 w 3201734"/>
              <a:gd name="connsiteY27" fmla="*/ 1708878 h 2008682"/>
              <a:gd name="connsiteX28" fmla="*/ 728357 w 3201734"/>
              <a:gd name="connsiteY28" fmla="*/ 1558977 h 2008682"/>
              <a:gd name="connsiteX29" fmla="*/ 413564 w 3201734"/>
              <a:gd name="connsiteY29" fmla="*/ 1454046 h 2008682"/>
              <a:gd name="connsiteX30" fmla="*/ 144016 w 3201734"/>
              <a:gd name="connsiteY30" fmla="*/ 1354448 h 2008682"/>
              <a:gd name="connsiteX0" fmla="*/ 0 w 3201734"/>
              <a:gd name="connsiteY0" fmla="*/ 1210432 h 2008682"/>
              <a:gd name="connsiteX1" fmla="*/ 113760 w 3201734"/>
              <a:gd name="connsiteY1" fmla="*/ 704538 h 2008682"/>
              <a:gd name="connsiteX2" fmla="*/ 648073 w 3201734"/>
              <a:gd name="connsiteY2" fmla="*/ 490352 h 2008682"/>
              <a:gd name="connsiteX3" fmla="*/ 893249 w 3201734"/>
              <a:gd name="connsiteY3" fmla="*/ 74951 h 2008682"/>
              <a:gd name="connsiteX4" fmla="*/ 1312973 w 3201734"/>
              <a:gd name="connsiteY4" fmla="*/ 0 h 2008682"/>
              <a:gd name="connsiteX5" fmla="*/ 1507846 w 3201734"/>
              <a:gd name="connsiteY5" fmla="*/ 89941 h 2008682"/>
              <a:gd name="connsiteX6" fmla="*/ 1507846 w 3201734"/>
              <a:gd name="connsiteY6" fmla="*/ 89941 h 2008682"/>
              <a:gd name="connsiteX7" fmla="*/ 1642757 w 3201734"/>
              <a:gd name="connsiteY7" fmla="*/ 149901 h 2008682"/>
              <a:gd name="connsiteX8" fmla="*/ 1792659 w 3201734"/>
              <a:gd name="connsiteY8" fmla="*/ 89941 h 2008682"/>
              <a:gd name="connsiteX9" fmla="*/ 2002521 w 3201734"/>
              <a:gd name="connsiteY9" fmla="*/ 44970 h 2008682"/>
              <a:gd name="connsiteX10" fmla="*/ 2232249 w 3201734"/>
              <a:gd name="connsiteY10" fmla="*/ 130312 h 2008682"/>
              <a:gd name="connsiteX11" fmla="*/ 2448273 w 3201734"/>
              <a:gd name="connsiteY11" fmla="*/ 490352 h 2008682"/>
              <a:gd name="connsiteX12" fmla="*/ 2808313 w 3201734"/>
              <a:gd name="connsiteY12" fmla="*/ 706376 h 2008682"/>
              <a:gd name="connsiteX13" fmla="*/ 3201734 w 3201734"/>
              <a:gd name="connsiteY13" fmla="*/ 884419 h 2008682"/>
              <a:gd name="connsiteX14" fmla="*/ 3024337 w 3201734"/>
              <a:gd name="connsiteY14" fmla="*/ 1354448 h 2008682"/>
              <a:gd name="connsiteX15" fmla="*/ 2767019 w 3201734"/>
              <a:gd name="connsiteY15" fmla="*/ 1514006 h 2008682"/>
              <a:gd name="connsiteX16" fmla="*/ 2482206 w 3201734"/>
              <a:gd name="connsiteY16" fmla="*/ 1543987 h 2008682"/>
              <a:gd name="connsiteX17" fmla="*/ 2167413 w 3201734"/>
              <a:gd name="connsiteY17" fmla="*/ 1738859 h 2008682"/>
              <a:gd name="connsiteX18" fmla="*/ 1972541 w 3201734"/>
              <a:gd name="connsiteY18" fmla="*/ 1963711 h 2008682"/>
              <a:gd name="connsiteX19" fmla="*/ 1972541 w 3201734"/>
              <a:gd name="connsiteY19" fmla="*/ 1963711 h 2008682"/>
              <a:gd name="connsiteX20" fmla="*/ 1972541 w 3201734"/>
              <a:gd name="connsiteY20" fmla="*/ 1963711 h 2008682"/>
              <a:gd name="connsiteX21" fmla="*/ 1882600 w 3201734"/>
              <a:gd name="connsiteY21" fmla="*/ 1918741 h 2008682"/>
              <a:gd name="connsiteX22" fmla="*/ 1927570 w 3201734"/>
              <a:gd name="connsiteY22" fmla="*/ 1648918 h 2008682"/>
              <a:gd name="connsiteX23" fmla="*/ 1537826 w 3201734"/>
              <a:gd name="connsiteY23" fmla="*/ 1768839 h 2008682"/>
              <a:gd name="connsiteX24" fmla="*/ 1223032 w 3201734"/>
              <a:gd name="connsiteY24" fmla="*/ 1663908 h 2008682"/>
              <a:gd name="connsiteX25" fmla="*/ 1178062 w 3201734"/>
              <a:gd name="connsiteY25" fmla="*/ 2008682 h 2008682"/>
              <a:gd name="connsiteX26" fmla="*/ 1058141 w 3201734"/>
              <a:gd name="connsiteY26" fmla="*/ 2008682 h 2008682"/>
              <a:gd name="connsiteX27" fmla="*/ 923229 w 3201734"/>
              <a:gd name="connsiteY27" fmla="*/ 1708878 h 2008682"/>
              <a:gd name="connsiteX28" fmla="*/ 728357 w 3201734"/>
              <a:gd name="connsiteY28" fmla="*/ 1558977 h 2008682"/>
              <a:gd name="connsiteX29" fmla="*/ 413564 w 3201734"/>
              <a:gd name="connsiteY29" fmla="*/ 1454046 h 2008682"/>
              <a:gd name="connsiteX30" fmla="*/ 144016 w 3201734"/>
              <a:gd name="connsiteY30" fmla="*/ 1354448 h 2008682"/>
              <a:gd name="connsiteX0" fmla="*/ 0 w 3201734"/>
              <a:gd name="connsiteY0" fmla="*/ 1512168 h 2310418"/>
              <a:gd name="connsiteX1" fmla="*/ 113760 w 3201734"/>
              <a:gd name="connsiteY1" fmla="*/ 1006274 h 2310418"/>
              <a:gd name="connsiteX2" fmla="*/ 648073 w 3201734"/>
              <a:gd name="connsiteY2" fmla="*/ 792088 h 2310418"/>
              <a:gd name="connsiteX3" fmla="*/ 893249 w 3201734"/>
              <a:gd name="connsiteY3" fmla="*/ 376687 h 2310418"/>
              <a:gd name="connsiteX4" fmla="*/ 1312973 w 3201734"/>
              <a:gd name="connsiteY4" fmla="*/ 301736 h 2310418"/>
              <a:gd name="connsiteX5" fmla="*/ 1507846 w 3201734"/>
              <a:gd name="connsiteY5" fmla="*/ 391677 h 2310418"/>
              <a:gd name="connsiteX6" fmla="*/ 1440161 w 3201734"/>
              <a:gd name="connsiteY6" fmla="*/ 0 h 2310418"/>
              <a:gd name="connsiteX7" fmla="*/ 1642757 w 3201734"/>
              <a:gd name="connsiteY7" fmla="*/ 451637 h 2310418"/>
              <a:gd name="connsiteX8" fmla="*/ 1792659 w 3201734"/>
              <a:gd name="connsiteY8" fmla="*/ 391677 h 2310418"/>
              <a:gd name="connsiteX9" fmla="*/ 2002521 w 3201734"/>
              <a:gd name="connsiteY9" fmla="*/ 346706 h 2310418"/>
              <a:gd name="connsiteX10" fmla="*/ 2232249 w 3201734"/>
              <a:gd name="connsiteY10" fmla="*/ 432048 h 2310418"/>
              <a:gd name="connsiteX11" fmla="*/ 2448273 w 3201734"/>
              <a:gd name="connsiteY11" fmla="*/ 792088 h 2310418"/>
              <a:gd name="connsiteX12" fmla="*/ 2808313 w 3201734"/>
              <a:gd name="connsiteY12" fmla="*/ 1008112 h 2310418"/>
              <a:gd name="connsiteX13" fmla="*/ 3201734 w 3201734"/>
              <a:gd name="connsiteY13" fmla="*/ 1186155 h 2310418"/>
              <a:gd name="connsiteX14" fmla="*/ 3024337 w 3201734"/>
              <a:gd name="connsiteY14" fmla="*/ 1656184 h 2310418"/>
              <a:gd name="connsiteX15" fmla="*/ 2767019 w 3201734"/>
              <a:gd name="connsiteY15" fmla="*/ 1815742 h 2310418"/>
              <a:gd name="connsiteX16" fmla="*/ 2482206 w 3201734"/>
              <a:gd name="connsiteY16" fmla="*/ 1845723 h 2310418"/>
              <a:gd name="connsiteX17" fmla="*/ 2167413 w 3201734"/>
              <a:gd name="connsiteY17" fmla="*/ 2040595 h 2310418"/>
              <a:gd name="connsiteX18" fmla="*/ 1972541 w 3201734"/>
              <a:gd name="connsiteY18" fmla="*/ 2265447 h 2310418"/>
              <a:gd name="connsiteX19" fmla="*/ 1972541 w 3201734"/>
              <a:gd name="connsiteY19" fmla="*/ 2265447 h 2310418"/>
              <a:gd name="connsiteX20" fmla="*/ 1972541 w 3201734"/>
              <a:gd name="connsiteY20" fmla="*/ 2265447 h 2310418"/>
              <a:gd name="connsiteX21" fmla="*/ 1882600 w 3201734"/>
              <a:gd name="connsiteY21" fmla="*/ 2220477 h 2310418"/>
              <a:gd name="connsiteX22" fmla="*/ 1927570 w 3201734"/>
              <a:gd name="connsiteY22" fmla="*/ 1950654 h 2310418"/>
              <a:gd name="connsiteX23" fmla="*/ 1537826 w 3201734"/>
              <a:gd name="connsiteY23" fmla="*/ 2070575 h 2310418"/>
              <a:gd name="connsiteX24" fmla="*/ 1223032 w 3201734"/>
              <a:gd name="connsiteY24" fmla="*/ 1965644 h 2310418"/>
              <a:gd name="connsiteX25" fmla="*/ 1178062 w 3201734"/>
              <a:gd name="connsiteY25" fmla="*/ 2310418 h 2310418"/>
              <a:gd name="connsiteX26" fmla="*/ 1058141 w 3201734"/>
              <a:gd name="connsiteY26" fmla="*/ 2310418 h 2310418"/>
              <a:gd name="connsiteX27" fmla="*/ 923229 w 3201734"/>
              <a:gd name="connsiteY27" fmla="*/ 2010614 h 2310418"/>
              <a:gd name="connsiteX28" fmla="*/ 728357 w 3201734"/>
              <a:gd name="connsiteY28" fmla="*/ 1860713 h 2310418"/>
              <a:gd name="connsiteX29" fmla="*/ 413564 w 3201734"/>
              <a:gd name="connsiteY29" fmla="*/ 1755782 h 2310418"/>
              <a:gd name="connsiteX30" fmla="*/ 144016 w 3201734"/>
              <a:gd name="connsiteY30" fmla="*/ 1656184 h 2310418"/>
              <a:gd name="connsiteX0" fmla="*/ 0 w 3201734"/>
              <a:gd name="connsiteY0" fmla="*/ 1512168 h 2310418"/>
              <a:gd name="connsiteX1" fmla="*/ 113760 w 3201734"/>
              <a:gd name="connsiteY1" fmla="*/ 1006274 h 2310418"/>
              <a:gd name="connsiteX2" fmla="*/ 648073 w 3201734"/>
              <a:gd name="connsiteY2" fmla="*/ 792088 h 2310418"/>
              <a:gd name="connsiteX3" fmla="*/ 893249 w 3201734"/>
              <a:gd name="connsiteY3" fmla="*/ 376687 h 2310418"/>
              <a:gd name="connsiteX4" fmla="*/ 1312973 w 3201734"/>
              <a:gd name="connsiteY4" fmla="*/ 301736 h 2310418"/>
              <a:gd name="connsiteX5" fmla="*/ 1296145 w 3201734"/>
              <a:gd name="connsiteY5" fmla="*/ 144016 h 2310418"/>
              <a:gd name="connsiteX6" fmla="*/ 1440161 w 3201734"/>
              <a:gd name="connsiteY6" fmla="*/ 0 h 2310418"/>
              <a:gd name="connsiteX7" fmla="*/ 1642757 w 3201734"/>
              <a:gd name="connsiteY7" fmla="*/ 451637 h 2310418"/>
              <a:gd name="connsiteX8" fmla="*/ 1792659 w 3201734"/>
              <a:gd name="connsiteY8" fmla="*/ 391677 h 2310418"/>
              <a:gd name="connsiteX9" fmla="*/ 2002521 w 3201734"/>
              <a:gd name="connsiteY9" fmla="*/ 346706 h 2310418"/>
              <a:gd name="connsiteX10" fmla="*/ 2232249 w 3201734"/>
              <a:gd name="connsiteY10" fmla="*/ 432048 h 2310418"/>
              <a:gd name="connsiteX11" fmla="*/ 2448273 w 3201734"/>
              <a:gd name="connsiteY11" fmla="*/ 792088 h 2310418"/>
              <a:gd name="connsiteX12" fmla="*/ 2808313 w 3201734"/>
              <a:gd name="connsiteY12" fmla="*/ 1008112 h 2310418"/>
              <a:gd name="connsiteX13" fmla="*/ 3201734 w 3201734"/>
              <a:gd name="connsiteY13" fmla="*/ 1186155 h 2310418"/>
              <a:gd name="connsiteX14" fmla="*/ 3024337 w 3201734"/>
              <a:gd name="connsiteY14" fmla="*/ 1656184 h 2310418"/>
              <a:gd name="connsiteX15" fmla="*/ 2767019 w 3201734"/>
              <a:gd name="connsiteY15" fmla="*/ 1815742 h 2310418"/>
              <a:gd name="connsiteX16" fmla="*/ 2482206 w 3201734"/>
              <a:gd name="connsiteY16" fmla="*/ 1845723 h 2310418"/>
              <a:gd name="connsiteX17" fmla="*/ 2167413 w 3201734"/>
              <a:gd name="connsiteY17" fmla="*/ 2040595 h 2310418"/>
              <a:gd name="connsiteX18" fmla="*/ 1972541 w 3201734"/>
              <a:gd name="connsiteY18" fmla="*/ 2265447 h 2310418"/>
              <a:gd name="connsiteX19" fmla="*/ 1972541 w 3201734"/>
              <a:gd name="connsiteY19" fmla="*/ 2265447 h 2310418"/>
              <a:gd name="connsiteX20" fmla="*/ 1972541 w 3201734"/>
              <a:gd name="connsiteY20" fmla="*/ 2265447 h 2310418"/>
              <a:gd name="connsiteX21" fmla="*/ 1882600 w 3201734"/>
              <a:gd name="connsiteY21" fmla="*/ 2220477 h 2310418"/>
              <a:gd name="connsiteX22" fmla="*/ 1927570 w 3201734"/>
              <a:gd name="connsiteY22" fmla="*/ 1950654 h 2310418"/>
              <a:gd name="connsiteX23" fmla="*/ 1537826 w 3201734"/>
              <a:gd name="connsiteY23" fmla="*/ 2070575 h 2310418"/>
              <a:gd name="connsiteX24" fmla="*/ 1223032 w 3201734"/>
              <a:gd name="connsiteY24" fmla="*/ 1965644 h 2310418"/>
              <a:gd name="connsiteX25" fmla="*/ 1178062 w 3201734"/>
              <a:gd name="connsiteY25" fmla="*/ 2310418 h 2310418"/>
              <a:gd name="connsiteX26" fmla="*/ 1058141 w 3201734"/>
              <a:gd name="connsiteY26" fmla="*/ 2310418 h 2310418"/>
              <a:gd name="connsiteX27" fmla="*/ 923229 w 3201734"/>
              <a:gd name="connsiteY27" fmla="*/ 2010614 h 2310418"/>
              <a:gd name="connsiteX28" fmla="*/ 728357 w 3201734"/>
              <a:gd name="connsiteY28" fmla="*/ 1860713 h 2310418"/>
              <a:gd name="connsiteX29" fmla="*/ 413564 w 3201734"/>
              <a:gd name="connsiteY29" fmla="*/ 1755782 h 2310418"/>
              <a:gd name="connsiteX30" fmla="*/ 144016 w 3201734"/>
              <a:gd name="connsiteY30" fmla="*/ 1656184 h 2310418"/>
              <a:gd name="connsiteX0" fmla="*/ 0 w 3201734"/>
              <a:gd name="connsiteY0" fmla="*/ 1512168 h 2310418"/>
              <a:gd name="connsiteX1" fmla="*/ 113760 w 3201734"/>
              <a:gd name="connsiteY1" fmla="*/ 1006274 h 2310418"/>
              <a:gd name="connsiteX2" fmla="*/ 648073 w 3201734"/>
              <a:gd name="connsiteY2" fmla="*/ 792088 h 2310418"/>
              <a:gd name="connsiteX3" fmla="*/ 893249 w 3201734"/>
              <a:gd name="connsiteY3" fmla="*/ 376687 h 2310418"/>
              <a:gd name="connsiteX4" fmla="*/ 1152129 w 3201734"/>
              <a:gd name="connsiteY4" fmla="*/ 216024 h 2310418"/>
              <a:gd name="connsiteX5" fmla="*/ 1296145 w 3201734"/>
              <a:gd name="connsiteY5" fmla="*/ 144016 h 2310418"/>
              <a:gd name="connsiteX6" fmla="*/ 1440161 w 3201734"/>
              <a:gd name="connsiteY6" fmla="*/ 0 h 2310418"/>
              <a:gd name="connsiteX7" fmla="*/ 1642757 w 3201734"/>
              <a:gd name="connsiteY7" fmla="*/ 451637 h 2310418"/>
              <a:gd name="connsiteX8" fmla="*/ 1792659 w 3201734"/>
              <a:gd name="connsiteY8" fmla="*/ 391677 h 2310418"/>
              <a:gd name="connsiteX9" fmla="*/ 2002521 w 3201734"/>
              <a:gd name="connsiteY9" fmla="*/ 346706 h 2310418"/>
              <a:gd name="connsiteX10" fmla="*/ 2232249 w 3201734"/>
              <a:gd name="connsiteY10" fmla="*/ 432048 h 2310418"/>
              <a:gd name="connsiteX11" fmla="*/ 2448273 w 3201734"/>
              <a:gd name="connsiteY11" fmla="*/ 792088 h 2310418"/>
              <a:gd name="connsiteX12" fmla="*/ 2808313 w 3201734"/>
              <a:gd name="connsiteY12" fmla="*/ 1008112 h 2310418"/>
              <a:gd name="connsiteX13" fmla="*/ 3201734 w 3201734"/>
              <a:gd name="connsiteY13" fmla="*/ 1186155 h 2310418"/>
              <a:gd name="connsiteX14" fmla="*/ 3024337 w 3201734"/>
              <a:gd name="connsiteY14" fmla="*/ 1656184 h 2310418"/>
              <a:gd name="connsiteX15" fmla="*/ 2767019 w 3201734"/>
              <a:gd name="connsiteY15" fmla="*/ 1815742 h 2310418"/>
              <a:gd name="connsiteX16" fmla="*/ 2482206 w 3201734"/>
              <a:gd name="connsiteY16" fmla="*/ 1845723 h 2310418"/>
              <a:gd name="connsiteX17" fmla="*/ 2167413 w 3201734"/>
              <a:gd name="connsiteY17" fmla="*/ 2040595 h 2310418"/>
              <a:gd name="connsiteX18" fmla="*/ 1972541 w 3201734"/>
              <a:gd name="connsiteY18" fmla="*/ 2265447 h 2310418"/>
              <a:gd name="connsiteX19" fmla="*/ 1972541 w 3201734"/>
              <a:gd name="connsiteY19" fmla="*/ 2265447 h 2310418"/>
              <a:gd name="connsiteX20" fmla="*/ 1972541 w 3201734"/>
              <a:gd name="connsiteY20" fmla="*/ 2265447 h 2310418"/>
              <a:gd name="connsiteX21" fmla="*/ 1882600 w 3201734"/>
              <a:gd name="connsiteY21" fmla="*/ 2220477 h 2310418"/>
              <a:gd name="connsiteX22" fmla="*/ 1927570 w 3201734"/>
              <a:gd name="connsiteY22" fmla="*/ 1950654 h 2310418"/>
              <a:gd name="connsiteX23" fmla="*/ 1537826 w 3201734"/>
              <a:gd name="connsiteY23" fmla="*/ 2070575 h 2310418"/>
              <a:gd name="connsiteX24" fmla="*/ 1223032 w 3201734"/>
              <a:gd name="connsiteY24" fmla="*/ 1965644 h 2310418"/>
              <a:gd name="connsiteX25" fmla="*/ 1178062 w 3201734"/>
              <a:gd name="connsiteY25" fmla="*/ 2310418 h 2310418"/>
              <a:gd name="connsiteX26" fmla="*/ 1058141 w 3201734"/>
              <a:gd name="connsiteY26" fmla="*/ 2310418 h 2310418"/>
              <a:gd name="connsiteX27" fmla="*/ 923229 w 3201734"/>
              <a:gd name="connsiteY27" fmla="*/ 2010614 h 2310418"/>
              <a:gd name="connsiteX28" fmla="*/ 728357 w 3201734"/>
              <a:gd name="connsiteY28" fmla="*/ 1860713 h 2310418"/>
              <a:gd name="connsiteX29" fmla="*/ 413564 w 3201734"/>
              <a:gd name="connsiteY29" fmla="*/ 1755782 h 2310418"/>
              <a:gd name="connsiteX30" fmla="*/ 144016 w 3201734"/>
              <a:gd name="connsiteY30" fmla="*/ 1656184 h 2310418"/>
              <a:gd name="connsiteX0" fmla="*/ 0 w 3201734"/>
              <a:gd name="connsiteY0" fmla="*/ 1512168 h 2310418"/>
              <a:gd name="connsiteX1" fmla="*/ 113760 w 3201734"/>
              <a:gd name="connsiteY1" fmla="*/ 1006274 h 2310418"/>
              <a:gd name="connsiteX2" fmla="*/ 648073 w 3201734"/>
              <a:gd name="connsiteY2" fmla="*/ 792088 h 2310418"/>
              <a:gd name="connsiteX3" fmla="*/ 893249 w 3201734"/>
              <a:gd name="connsiteY3" fmla="*/ 376687 h 2310418"/>
              <a:gd name="connsiteX4" fmla="*/ 1152129 w 3201734"/>
              <a:gd name="connsiteY4" fmla="*/ 216024 h 2310418"/>
              <a:gd name="connsiteX5" fmla="*/ 1296145 w 3201734"/>
              <a:gd name="connsiteY5" fmla="*/ 144016 h 2310418"/>
              <a:gd name="connsiteX6" fmla="*/ 1440161 w 3201734"/>
              <a:gd name="connsiteY6" fmla="*/ 0 h 2310418"/>
              <a:gd name="connsiteX7" fmla="*/ 1728193 w 3201734"/>
              <a:gd name="connsiteY7" fmla="*/ 72008 h 2310418"/>
              <a:gd name="connsiteX8" fmla="*/ 1792659 w 3201734"/>
              <a:gd name="connsiteY8" fmla="*/ 391677 h 2310418"/>
              <a:gd name="connsiteX9" fmla="*/ 2002521 w 3201734"/>
              <a:gd name="connsiteY9" fmla="*/ 346706 h 2310418"/>
              <a:gd name="connsiteX10" fmla="*/ 2232249 w 3201734"/>
              <a:gd name="connsiteY10" fmla="*/ 432048 h 2310418"/>
              <a:gd name="connsiteX11" fmla="*/ 2448273 w 3201734"/>
              <a:gd name="connsiteY11" fmla="*/ 792088 h 2310418"/>
              <a:gd name="connsiteX12" fmla="*/ 2808313 w 3201734"/>
              <a:gd name="connsiteY12" fmla="*/ 1008112 h 2310418"/>
              <a:gd name="connsiteX13" fmla="*/ 3201734 w 3201734"/>
              <a:gd name="connsiteY13" fmla="*/ 1186155 h 2310418"/>
              <a:gd name="connsiteX14" fmla="*/ 3024337 w 3201734"/>
              <a:gd name="connsiteY14" fmla="*/ 1656184 h 2310418"/>
              <a:gd name="connsiteX15" fmla="*/ 2767019 w 3201734"/>
              <a:gd name="connsiteY15" fmla="*/ 1815742 h 2310418"/>
              <a:gd name="connsiteX16" fmla="*/ 2482206 w 3201734"/>
              <a:gd name="connsiteY16" fmla="*/ 1845723 h 2310418"/>
              <a:gd name="connsiteX17" fmla="*/ 2167413 w 3201734"/>
              <a:gd name="connsiteY17" fmla="*/ 2040595 h 2310418"/>
              <a:gd name="connsiteX18" fmla="*/ 1972541 w 3201734"/>
              <a:gd name="connsiteY18" fmla="*/ 2265447 h 2310418"/>
              <a:gd name="connsiteX19" fmla="*/ 1972541 w 3201734"/>
              <a:gd name="connsiteY19" fmla="*/ 2265447 h 2310418"/>
              <a:gd name="connsiteX20" fmla="*/ 1972541 w 3201734"/>
              <a:gd name="connsiteY20" fmla="*/ 2265447 h 2310418"/>
              <a:gd name="connsiteX21" fmla="*/ 1882600 w 3201734"/>
              <a:gd name="connsiteY21" fmla="*/ 2220477 h 2310418"/>
              <a:gd name="connsiteX22" fmla="*/ 1927570 w 3201734"/>
              <a:gd name="connsiteY22" fmla="*/ 1950654 h 2310418"/>
              <a:gd name="connsiteX23" fmla="*/ 1537826 w 3201734"/>
              <a:gd name="connsiteY23" fmla="*/ 2070575 h 2310418"/>
              <a:gd name="connsiteX24" fmla="*/ 1223032 w 3201734"/>
              <a:gd name="connsiteY24" fmla="*/ 1965644 h 2310418"/>
              <a:gd name="connsiteX25" fmla="*/ 1178062 w 3201734"/>
              <a:gd name="connsiteY25" fmla="*/ 2310418 h 2310418"/>
              <a:gd name="connsiteX26" fmla="*/ 1058141 w 3201734"/>
              <a:gd name="connsiteY26" fmla="*/ 2310418 h 2310418"/>
              <a:gd name="connsiteX27" fmla="*/ 923229 w 3201734"/>
              <a:gd name="connsiteY27" fmla="*/ 2010614 h 2310418"/>
              <a:gd name="connsiteX28" fmla="*/ 728357 w 3201734"/>
              <a:gd name="connsiteY28" fmla="*/ 1860713 h 2310418"/>
              <a:gd name="connsiteX29" fmla="*/ 413564 w 3201734"/>
              <a:gd name="connsiteY29" fmla="*/ 1755782 h 2310418"/>
              <a:gd name="connsiteX30" fmla="*/ 144016 w 3201734"/>
              <a:gd name="connsiteY30" fmla="*/ 1656184 h 2310418"/>
              <a:gd name="connsiteX0" fmla="*/ 0 w 3201734"/>
              <a:gd name="connsiteY0" fmla="*/ 1512168 h 2310418"/>
              <a:gd name="connsiteX1" fmla="*/ 113760 w 3201734"/>
              <a:gd name="connsiteY1" fmla="*/ 1006274 h 2310418"/>
              <a:gd name="connsiteX2" fmla="*/ 648073 w 3201734"/>
              <a:gd name="connsiteY2" fmla="*/ 792088 h 2310418"/>
              <a:gd name="connsiteX3" fmla="*/ 893249 w 3201734"/>
              <a:gd name="connsiteY3" fmla="*/ 376687 h 2310418"/>
              <a:gd name="connsiteX4" fmla="*/ 1152129 w 3201734"/>
              <a:gd name="connsiteY4" fmla="*/ 216024 h 2310418"/>
              <a:gd name="connsiteX5" fmla="*/ 1296145 w 3201734"/>
              <a:gd name="connsiteY5" fmla="*/ 144016 h 2310418"/>
              <a:gd name="connsiteX6" fmla="*/ 1440161 w 3201734"/>
              <a:gd name="connsiteY6" fmla="*/ 0 h 2310418"/>
              <a:gd name="connsiteX7" fmla="*/ 1728193 w 3201734"/>
              <a:gd name="connsiteY7" fmla="*/ 72008 h 2310418"/>
              <a:gd name="connsiteX8" fmla="*/ 1944217 w 3201734"/>
              <a:gd name="connsiteY8" fmla="*/ 144016 h 2310418"/>
              <a:gd name="connsiteX9" fmla="*/ 2002521 w 3201734"/>
              <a:gd name="connsiteY9" fmla="*/ 346706 h 2310418"/>
              <a:gd name="connsiteX10" fmla="*/ 2232249 w 3201734"/>
              <a:gd name="connsiteY10" fmla="*/ 432048 h 2310418"/>
              <a:gd name="connsiteX11" fmla="*/ 2448273 w 3201734"/>
              <a:gd name="connsiteY11" fmla="*/ 792088 h 2310418"/>
              <a:gd name="connsiteX12" fmla="*/ 2808313 w 3201734"/>
              <a:gd name="connsiteY12" fmla="*/ 1008112 h 2310418"/>
              <a:gd name="connsiteX13" fmla="*/ 3201734 w 3201734"/>
              <a:gd name="connsiteY13" fmla="*/ 1186155 h 2310418"/>
              <a:gd name="connsiteX14" fmla="*/ 3024337 w 3201734"/>
              <a:gd name="connsiteY14" fmla="*/ 1656184 h 2310418"/>
              <a:gd name="connsiteX15" fmla="*/ 2767019 w 3201734"/>
              <a:gd name="connsiteY15" fmla="*/ 1815742 h 2310418"/>
              <a:gd name="connsiteX16" fmla="*/ 2482206 w 3201734"/>
              <a:gd name="connsiteY16" fmla="*/ 1845723 h 2310418"/>
              <a:gd name="connsiteX17" fmla="*/ 2167413 w 3201734"/>
              <a:gd name="connsiteY17" fmla="*/ 2040595 h 2310418"/>
              <a:gd name="connsiteX18" fmla="*/ 1972541 w 3201734"/>
              <a:gd name="connsiteY18" fmla="*/ 2265447 h 2310418"/>
              <a:gd name="connsiteX19" fmla="*/ 1972541 w 3201734"/>
              <a:gd name="connsiteY19" fmla="*/ 2265447 h 2310418"/>
              <a:gd name="connsiteX20" fmla="*/ 1972541 w 3201734"/>
              <a:gd name="connsiteY20" fmla="*/ 2265447 h 2310418"/>
              <a:gd name="connsiteX21" fmla="*/ 1882600 w 3201734"/>
              <a:gd name="connsiteY21" fmla="*/ 2220477 h 2310418"/>
              <a:gd name="connsiteX22" fmla="*/ 1927570 w 3201734"/>
              <a:gd name="connsiteY22" fmla="*/ 1950654 h 2310418"/>
              <a:gd name="connsiteX23" fmla="*/ 1537826 w 3201734"/>
              <a:gd name="connsiteY23" fmla="*/ 2070575 h 2310418"/>
              <a:gd name="connsiteX24" fmla="*/ 1223032 w 3201734"/>
              <a:gd name="connsiteY24" fmla="*/ 1965644 h 2310418"/>
              <a:gd name="connsiteX25" fmla="*/ 1178062 w 3201734"/>
              <a:gd name="connsiteY25" fmla="*/ 2310418 h 2310418"/>
              <a:gd name="connsiteX26" fmla="*/ 1058141 w 3201734"/>
              <a:gd name="connsiteY26" fmla="*/ 2310418 h 2310418"/>
              <a:gd name="connsiteX27" fmla="*/ 923229 w 3201734"/>
              <a:gd name="connsiteY27" fmla="*/ 2010614 h 2310418"/>
              <a:gd name="connsiteX28" fmla="*/ 728357 w 3201734"/>
              <a:gd name="connsiteY28" fmla="*/ 1860713 h 2310418"/>
              <a:gd name="connsiteX29" fmla="*/ 413564 w 3201734"/>
              <a:gd name="connsiteY29" fmla="*/ 1755782 h 2310418"/>
              <a:gd name="connsiteX30" fmla="*/ 144016 w 3201734"/>
              <a:gd name="connsiteY30" fmla="*/ 1656184 h 2310418"/>
              <a:gd name="connsiteX0" fmla="*/ 0 w 3201734"/>
              <a:gd name="connsiteY0" fmla="*/ 1512168 h 2310418"/>
              <a:gd name="connsiteX1" fmla="*/ 113760 w 3201734"/>
              <a:gd name="connsiteY1" fmla="*/ 1006274 h 2310418"/>
              <a:gd name="connsiteX2" fmla="*/ 648073 w 3201734"/>
              <a:gd name="connsiteY2" fmla="*/ 792088 h 2310418"/>
              <a:gd name="connsiteX3" fmla="*/ 893249 w 3201734"/>
              <a:gd name="connsiteY3" fmla="*/ 376687 h 2310418"/>
              <a:gd name="connsiteX4" fmla="*/ 1152129 w 3201734"/>
              <a:gd name="connsiteY4" fmla="*/ 216024 h 2310418"/>
              <a:gd name="connsiteX5" fmla="*/ 1296145 w 3201734"/>
              <a:gd name="connsiteY5" fmla="*/ 144016 h 2310418"/>
              <a:gd name="connsiteX6" fmla="*/ 1440161 w 3201734"/>
              <a:gd name="connsiteY6" fmla="*/ 0 h 2310418"/>
              <a:gd name="connsiteX7" fmla="*/ 1728193 w 3201734"/>
              <a:gd name="connsiteY7" fmla="*/ 72008 h 2310418"/>
              <a:gd name="connsiteX8" fmla="*/ 1944217 w 3201734"/>
              <a:gd name="connsiteY8" fmla="*/ 144016 h 2310418"/>
              <a:gd name="connsiteX9" fmla="*/ 2160241 w 3201734"/>
              <a:gd name="connsiteY9" fmla="*/ 288032 h 2310418"/>
              <a:gd name="connsiteX10" fmla="*/ 2232249 w 3201734"/>
              <a:gd name="connsiteY10" fmla="*/ 432048 h 2310418"/>
              <a:gd name="connsiteX11" fmla="*/ 2448273 w 3201734"/>
              <a:gd name="connsiteY11" fmla="*/ 792088 h 2310418"/>
              <a:gd name="connsiteX12" fmla="*/ 2808313 w 3201734"/>
              <a:gd name="connsiteY12" fmla="*/ 1008112 h 2310418"/>
              <a:gd name="connsiteX13" fmla="*/ 3201734 w 3201734"/>
              <a:gd name="connsiteY13" fmla="*/ 1186155 h 2310418"/>
              <a:gd name="connsiteX14" fmla="*/ 3024337 w 3201734"/>
              <a:gd name="connsiteY14" fmla="*/ 1656184 h 2310418"/>
              <a:gd name="connsiteX15" fmla="*/ 2767019 w 3201734"/>
              <a:gd name="connsiteY15" fmla="*/ 1815742 h 2310418"/>
              <a:gd name="connsiteX16" fmla="*/ 2482206 w 3201734"/>
              <a:gd name="connsiteY16" fmla="*/ 1845723 h 2310418"/>
              <a:gd name="connsiteX17" fmla="*/ 2167413 w 3201734"/>
              <a:gd name="connsiteY17" fmla="*/ 2040595 h 2310418"/>
              <a:gd name="connsiteX18" fmla="*/ 1972541 w 3201734"/>
              <a:gd name="connsiteY18" fmla="*/ 2265447 h 2310418"/>
              <a:gd name="connsiteX19" fmla="*/ 1972541 w 3201734"/>
              <a:gd name="connsiteY19" fmla="*/ 2265447 h 2310418"/>
              <a:gd name="connsiteX20" fmla="*/ 1972541 w 3201734"/>
              <a:gd name="connsiteY20" fmla="*/ 2265447 h 2310418"/>
              <a:gd name="connsiteX21" fmla="*/ 1882600 w 3201734"/>
              <a:gd name="connsiteY21" fmla="*/ 2220477 h 2310418"/>
              <a:gd name="connsiteX22" fmla="*/ 1927570 w 3201734"/>
              <a:gd name="connsiteY22" fmla="*/ 1950654 h 2310418"/>
              <a:gd name="connsiteX23" fmla="*/ 1537826 w 3201734"/>
              <a:gd name="connsiteY23" fmla="*/ 2070575 h 2310418"/>
              <a:gd name="connsiteX24" fmla="*/ 1223032 w 3201734"/>
              <a:gd name="connsiteY24" fmla="*/ 1965644 h 2310418"/>
              <a:gd name="connsiteX25" fmla="*/ 1178062 w 3201734"/>
              <a:gd name="connsiteY25" fmla="*/ 2310418 h 2310418"/>
              <a:gd name="connsiteX26" fmla="*/ 1058141 w 3201734"/>
              <a:gd name="connsiteY26" fmla="*/ 2310418 h 2310418"/>
              <a:gd name="connsiteX27" fmla="*/ 923229 w 3201734"/>
              <a:gd name="connsiteY27" fmla="*/ 2010614 h 2310418"/>
              <a:gd name="connsiteX28" fmla="*/ 728357 w 3201734"/>
              <a:gd name="connsiteY28" fmla="*/ 1860713 h 2310418"/>
              <a:gd name="connsiteX29" fmla="*/ 413564 w 3201734"/>
              <a:gd name="connsiteY29" fmla="*/ 1755782 h 2310418"/>
              <a:gd name="connsiteX30" fmla="*/ 144016 w 3201734"/>
              <a:gd name="connsiteY30" fmla="*/ 1656184 h 231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1734" h="2310418">
                <a:moveTo>
                  <a:pt x="0" y="1512168"/>
                </a:moveTo>
                <a:lnTo>
                  <a:pt x="113760" y="1006274"/>
                </a:lnTo>
                <a:lnTo>
                  <a:pt x="648073" y="792088"/>
                </a:lnTo>
                <a:lnTo>
                  <a:pt x="893249" y="376687"/>
                </a:lnTo>
                <a:lnTo>
                  <a:pt x="1152129" y="216024"/>
                </a:lnTo>
                <a:lnTo>
                  <a:pt x="1296145" y="144016"/>
                </a:lnTo>
                <a:lnTo>
                  <a:pt x="1440161" y="0"/>
                </a:lnTo>
                <a:lnTo>
                  <a:pt x="1728193" y="72008"/>
                </a:lnTo>
                <a:lnTo>
                  <a:pt x="1944217" y="144016"/>
                </a:lnTo>
                <a:lnTo>
                  <a:pt x="2160241" y="288032"/>
                </a:lnTo>
                <a:lnTo>
                  <a:pt x="2232249" y="432048"/>
                </a:lnTo>
                <a:lnTo>
                  <a:pt x="2448273" y="792088"/>
                </a:lnTo>
                <a:lnTo>
                  <a:pt x="2808313" y="1008112"/>
                </a:lnTo>
                <a:lnTo>
                  <a:pt x="3201734" y="1186155"/>
                </a:lnTo>
                <a:lnTo>
                  <a:pt x="3024337" y="1656184"/>
                </a:lnTo>
                <a:lnTo>
                  <a:pt x="2767019" y="1815742"/>
                </a:lnTo>
                <a:lnTo>
                  <a:pt x="2482206" y="1845723"/>
                </a:lnTo>
                <a:lnTo>
                  <a:pt x="2167413" y="2040595"/>
                </a:lnTo>
                <a:lnTo>
                  <a:pt x="1972541" y="2265447"/>
                </a:lnTo>
                <a:lnTo>
                  <a:pt x="1972541" y="2265447"/>
                </a:lnTo>
                <a:lnTo>
                  <a:pt x="1972541" y="2265447"/>
                </a:lnTo>
                <a:lnTo>
                  <a:pt x="1882600" y="2220477"/>
                </a:lnTo>
                <a:lnTo>
                  <a:pt x="1927570" y="1950654"/>
                </a:lnTo>
                <a:lnTo>
                  <a:pt x="1537826" y="2070575"/>
                </a:lnTo>
                <a:lnTo>
                  <a:pt x="1223032" y="1965644"/>
                </a:lnTo>
                <a:lnTo>
                  <a:pt x="1178062" y="2310418"/>
                </a:lnTo>
                <a:lnTo>
                  <a:pt x="1058141" y="2310418"/>
                </a:lnTo>
                <a:lnTo>
                  <a:pt x="923229" y="2010614"/>
                </a:lnTo>
                <a:lnTo>
                  <a:pt x="728357" y="1860713"/>
                </a:lnTo>
                <a:lnTo>
                  <a:pt x="413564" y="1755782"/>
                </a:lnTo>
                <a:lnTo>
                  <a:pt x="144016" y="1656184"/>
                </a:lnTo>
              </a:path>
            </a:pathLst>
          </a:custGeom>
          <a:solidFill>
            <a:srgbClr val="7030A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Freihandform 5"/>
          <p:cNvSpPr/>
          <p:nvPr/>
        </p:nvSpPr>
        <p:spPr>
          <a:xfrm>
            <a:off x="3506489" y="2520485"/>
            <a:ext cx="4194478" cy="2698229"/>
          </a:xfrm>
          <a:custGeom>
            <a:avLst/>
            <a:gdLst>
              <a:gd name="connsiteX0" fmla="*/ 119921 w 4317167"/>
              <a:gd name="connsiteY0" fmla="*/ 254832 h 2983042"/>
              <a:gd name="connsiteX1" fmla="*/ 464695 w 4317167"/>
              <a:gd name="connsiteY1" fmla="*/ 119921 h 2983042"/>
              <a:gd name="connsiteX2" fmla="*/ 824459 w 4317167"/>
              <a:gd name="connsiteY2" fmla="*/ 0 h 2983042"/>
              <a:gd name="connsiteX3" fmla="*/ 1109272 w 4317167"/>
              <a:gd name="connsiteY3" fmla="*/ 29980 h 2983042"/>
              <a:gd name="connsiteX4" fmla="*/ 1424065 w 4317167"/>
              <a:gd name="connsiteY4" fmla="*/ 164892 h 2983042"/>
              <a:gd name="connsiteX5" fmla="*/ 1588957 w 4317167"/>
              <a:gd name="connsiteY5" fmla="*/ 329783 h 2983042"/>
              <a:gd name="connsiteX6" fmla="*/ 1633928 w 4317167"/>
              <a:gd name="connsiteY6" fmla="*/ 584616 h 2983042"/>
              <a:gd name="connsiteX7" fmla="*/ 1768839 w 4317167"/>
              <a:gd name="connsiteY7" fmla="*/ 569626 h 2983042"/>
              <a:gd name="connsiteX8" fmla="*/ 1798820 w 4317167"/>
              <a:gd name="connsiteY8" fmla="*/ 344773 h 2983042"/>
              <a:gd name="connsiteX9" fmla="*/ 1753849 w 4317167"/>
              <a:gd name="connsiteY9" fmla="*/ 209862 h 2983042"/>
              <a:gd name="connsiteX10" fmla="*/ 2098623 w 4317167"/>
              <a:gd name="connsiteY10" fmla="*/ 329783 h 2983042"/>
              <a:gd name="connsiteX11" fmla="*/ 2473377 w 4317167"/>
              <a:gd name="connsiteY11" fmla="*/ 194872 h 2983042"/>
              <a:gd name="connsiteX12" fmla="*/ 2428406 w 4317167"/>
              <a:gd name="connsiteY12" fmla="*/ 404734 h 2983042"/>
              <a:gd name="connsiteX13" fmla="*/ 2473377 w 4317167"/>
              <a:gd name="connsiteY13" fmla="*/ 539646 h 2983042"/>
              <a:gd name="connsiteX14" fmla="*/ 2623279 w 4317167"/>
              <a:gd name="connsiteY14" fmla="*/ 509665 h 2983042"/>
              <a:gd name="connsiteX15" fmla="*/ 2773180 w 4317167"/>
              <a:gd name="connsiteY15" fmla="*/ 269823 h 2983042"/>
              <a:gd name="connsiteX16" fmla="*/ 3057993 w 4317167"/>
              <a:gd name="connsiteY16" fmla="*/ 89941 h 2983042"/>
              <a:gd name="connsiteX17" fmla="*/ 3492708 w 4317167"/>
              <a:gd name="connsiteY17" fmla="*/ 44970 h 2983042"/>
              <a:gd name="connsiteX18" fmla="*/ 3837482 w 4317167"/>
              <a:gd name="connsiteY18" fmla="*/ 119921 h 2983042"/>
              <a:gd name="connsiteX19" fmla="*/ 4077325 w 4317167"/>
              <a:gd name="connsiteY19" fmla="*/ 239842 h 2983042"/>
              <a:gd name="connsiteX20" fmla="*/ 4272197 w 4317167"/>
              <a:gd name="connsiteY20" fmla="*/ 599606 h 2983042"/>
              <a:gd name="connsiteX21" fmla="*/ 4317167 w 4317167"/>
              <a:gd name="connsiteY21" fmla="*/ 1169232 h 2983042"/>
              <a:gd name="connsiteX22" fmla="*/ 4197246 w 4317167"/>
              <a:gd name="connsiteY22" fmla="*/ 2008682 h 2983042"/>
              <a:gd name="connsiteX23" fmla="*/ 3927423 w 4317167"/>
              <a:gd name="connsiteY23" fmla="*/ 2698229 h 2983042"/>
              <a:gd name="connsiteX24" fmla="*/ 3792511 w 4317167"/>
              <a:gd name="connsiteY24" fmla="*/ 2368446 h 2983042"/>
              <a:gd name="connsiteX25" fmla="*/ 3597639 w 4317167"/>
              <a:gd name="connsiteY25" fmla="*/ 2128603 h 2983042"/>
              <a:gd name="connsiteX26" fmla="*/ 3357797 w 4317167"/>
              <a:gd name="connsiteY26" fmla="*/ 2023672 h 2983042"/>
              <a:gd name="connsiteX27" fmla="*/ 2998033 w 4317167"/>
              <a:gd name="connsiteY27" fmla="*/ 1618937 h 2983042"/>
              <a:gd name="connsiteX28" fmla="*/ 2593298 w 4317167"/>
              <a:gd name="connsiteY28" fmla="*/ 1214203 h 2983042"/>
              <a:gd name="connsiteX29" fmla="*/ 2443397 w 4317167"/>
              <a:gd name="connsiteY29" fmla="*/ 944380 h 2983042"/>
              <a:gd name="connsiteX30" fmla="*/ 2383436 w 4317167"/>
              <a:gd name="connsiteY30" fmla="*/ 794478 h 2983042"/>
              <a:gd name="connsiteX31" fmla="*/ 1828800 w 4317167"/>
              <a:gd name="connsiteY31" fmla="*/ 764498 h 2983042"/>
              <a:gd name="connsiteX32" fmla="*/ 1768839 w 4317167"/>
              <a:gd name="connsiteY32" fmla="*/ 1034321 h 2983042"/>
              <a:gd name="connsiteX33" fmla="*/ 1244184 w 4317167"/>
              <a:gd name="connsiteY33" fmla="*/ 1558977 h 2983042"/>
              <a:gd name="connsiteX34" fmla="*/ 854439 w 4317167"/>
              <a:gd name="connsiteY34" fmla="*/ 1918741 h 2983042"/>
              <a:gd name="connsiteX35" fmla="*/ 614597 w 4317167"/>
              <a:gd name="connsiteY35" fmla="*/ 2158583 h 2983042"/>
              <a:gd name="connsiteX36" fmla="*/ 509665 w 4317167"/>
              <a:gd name="connsiteY36" fmla="*/ 2578308 h 2983042"/>
              <a:gd name="connsiteX37" fmla="*/ 464695 w 4317167"/>
              <a:gd name="connsiteY37" fmla="*/ 2983042 h 2983042"/>
              <a:gd name="connsiteX38" fmla="*/ 254833 w 4317167"/>
              <a:gd name="connsiteY38" fmla="*/ 2653259 h 2983042"/>
              <a:gd name="connsiteX39" fmla="*/ 59961 w 4317167"/>
              <a:gd name="connsiteY39" fmla="*/ 2128603 h 2983042"/>
              <a:gd name="connsiteX40" fmla="*/ 0 w 4317167"/>
              <a:gd name="connsiteY40" fmla="*/ 1528996 h 2983042"/>
              <a:gd name="connsiteX41" fmla="*/ 0 w 4317167"/>
              <a:gd name="connsiteY41" fmla="*/ 959370 h 2983042"/>
              <a:gd name="connsiteX42" fmla="*/ 119921 w 4317167"/>
              <a:gd name="connsiteY42" fmla="*/ 254832 h 2983042"/>
              <a:gd name="connsiteX0" fmla="*/ 119921 w 4317167"/>
              <a:gd name="connsiteY0" fmla="*/ 254832 h 2983042"/>
              <a:gd name="connsiteX1" fmla="*/ 464695 w 4317167"/>
              <a:gd name="connsiteY1" fmla="*/ 119921 h 2983042"/>
              <a:gd name="connsiteX2" fmla="*/ 824459 w 4317167"/>
              <a:gd name="connsiteY2" fmla="*/ 0 h 2983042"/>
              <a:gd name="connsiteX3" fmla="*/ 1109272 w 4317167"/>
              <a:gd name="connsiteY3" fmla="*/ 29980 h 2983042"/>
              <a:gd name="connsiteX4" fmla="*/ 1424065 w 4317167"/>
              <a:gd name="connsiteY4" fmla="*/ 164892 h 2983042"/>
              <a:gd name="connsiteX5" fmla="*/ 1588957 w 4317167"/>
              <a:gd name="connsiteY5" fmla="*/ 329783 h 2983042"/>
              <a:gd name="connsiteX6" fmla="*/ 1633928 w 4317167"/>
              <a:gd name="connsiteY6" fmla="*/ 584616 h 2983042"/>
              <a:gd name="connsiteX7" fmla="*/ 1768839 w 4317167"/>
              <a:gd name="connsiteY7" fmla="*/ 569626 h 2983042"/>
              <a:gd name="connsiteX8" fmla="*/ 1798820 w 4317167"/>
              <a:gd name="connsiteY8" fmla="*/ 344773 h 2983042"/>
              <a:gd name="connsiteX9" fmla="*/ 1753849 w 4317167"/>
              <a:gd name="connsiteY9" fmla="*/ 209862 h 2983042"/>
              <a:gd name="connsiteX10" fmla="*/ 2098623 w 4317167"/>
              <a:gd name="connsiteY10" fmla="*/ 329783 h 2983042"/>
              <a:gd name="connsiteX11" fmla="*/ 2473377 w 4317167"/>
              <a:gd name="connsiteY11" fmla="*/ 194872 h 2983042"/>
              <a:gd name="connsiteX12" fmla="*/ 2428406 w 4317167"/>
              <a:gd name="connsiteY12" fmla="*/ 404734 h 2983042"/>
              <a:gd name="connsiteX13" fmla="*/ 2473377 w 4317167"/>
              <a:gd name="connsiteY13" fmla="*/ 539646 h 2983042"/>
              <a:gd name="connsiteX14" fmla="*/ 2623279 w 4317167"/>
              <a:gd name="connsiteY14" fmla="*/ 509665 h 2983042"/>
              <a:gd name="connsiteX15" fmla="*/ 2773180 w 4317167"/>
              <a:gd name="connsiteY15" fmla="*/ 269823 h 2983042"/>
              <a:gd name="connsiteX16" fmla="*/ 3057993 w 4317167"/>
              <a:gd name="connsiteY16" fmla="*/ 89941 h 2983042"/>
              <a:gd name="connsiteX17" fmla="*/ 3492708 w 4317167"/>
              <a:gd name="connsiteY17" fmla="*/ 44970 h 2983042"/>
              <a:gd name="connsiteX18" fmla="*/ 3837482 w 4317167"/>
              <a:gd name="connsiteY18" fmla="*/ 119921 h 2983042"/>
              <a:gd name="connsiteX19" fmla="*/ 4077325 w 4317167"/>
              <a:gd name="connsiteY19" fmla="*/ 239842 h 2983042"/>
              <a:gd name="connsiteX20" fmla="*/ 4272197 w 4317167"/>
              <a:gd name="connsiteY20" fmla="*/ 599606 h 2983042"/>
              <a:gd name="connsiteX21" fmla="*/ 4317167 w 4317167"/>
              <a:gd name="connsiteY21" fmla="*/ 1169232 h 2983042"/>
              <a:gd name="connsiteX22" fmla="*/ 4197246 w 4317167"/>
              <a:gd name="connsiteY22" fmla="*/ 2008682 h 2983042"/>
              <a:gd name="connsiteX23" fmla="*/ 3927423 w 4317167"/>
              <a:gd name="connsiteY23" fmla="*/ 2698229 h 2983042"/>
              <a:gd name="connsiteX24" fmla="*/ 3792511 w 4317167"/>
              <a:gd name="connsiteY24" fmla="*/ 2368446 h 2983042"/>
              <a:gd name="connsiteX25" fmla="*/ 3597639 w 4317167"/>
              <a:gd name="connsiteY25" fmla="*/ 2128603 h 2983042"/>
              <a:gd name="connsiteX26" fmla="*/ 3357797 w 4317167"/>
              <a:gd name="connsiteY26" fmla="*/ 2023672 h 2983042"/>
              <a:gd name="connsiteX27" fmla="*/ 2998033 w 4317167"/>
              <a:gd name="connsiteY27" fmla="*/ 1618937 h 2983042"/>
              <a:gd name="connsiteX28" fmla="*/ 2593298 w 4317167"/>
              <a:gd name="connsiteY28" fmla="*/ 1214203 h 2983042"/>
              <a:gd name="connsiteX29" fmla="*/ 2443397 w 4317167"/>
              <a:gd name="connsiteY29" fmla="*/ 944380 h 2983042"/>
              <a:gd name="connsiteX30" fmla="*/ 2383436 w 4317167"/>
              <a:gd name="connsiteY30" fmla="*/ 794478 h 2983042"/>
              <a:gd name="connsiteX31" fmla="*/ 1828800 w 4317167"/>
              <a:gd name="connsiteY31" fmla="*/ 764498 h 2983042"/>
              <a:gd name="connsiteX32" fmla="*/ 1768839 w 4317167"/>
              <a:gd name="connsiteY32" fmla="*/ 1034321 h 2983042"/>
              <a:gd name="connsiteX33" fmla="*/ 1244184 w 4317167"/>
              <a:gd name="connsiteY33" fmla="*/ 1558977 h 2983042"/>
              <a:gd name="connsiteX34" fmla="*/ 854439 w 4317167"/>
              <a:gd name="connsiteY34" fmla="*/ 1918741 h 2983042"/>
              <a:gd name="connsiteX35" fmla="*/ 614597 w 4317167"/>
              <a:gd name="connsiteY35" fmla="*/ 2158583 h 2983042"/>
              <a:gd name="connsiteX36" fmla="*/ 509665 w 4317167"/>
              <a:gd name="connsiteY36" fmla="*/ 2578308 h 2983042"/>
              <a:gd name="connsiteX37" fmla="*/ 464695 w 4317167"/>
              <a:gd name="connsiteY37" fmla="*/ 2983042 h 2983042"/>
              <a:gd name="connsiteX38" fmla="*/ 154959 w 4317167"/>
              <a:gd name="connsiteY38" fmla="*/ 2335822 h 2983042"/>
              <a:gd name="connsiteX39" fmla="*/ 59961 w 4317167"/>
              <a:gd name="connsiteY39" fmla="*/ 2128603 h 2983042"/>
              <a:gd name="connsiteX40" fmla="*/ 0 w 4317167"/>
              <a:gd name="connsiteY40" fmla="*/ 1528996 h 2983042"/>
              <a:gd name="connsiteX41" fmla="*/ 0 w 4317167"/>
              <a:gd name="connsiteY41" fmla="*/ 959370 h 2983042"/>
              <a:gd name="connsiteX42" fmla="*/ 119921 w 4317167"/>
              <a:gd name="connsiteY42" fmla="*/ 254832 h 2983042"/>
              <a:gd name="connsiteX0" fmla="*/ 119921 w 4317167"/>
              <a:gd name="connsiteY0" fmla="*/ 254832 h 2698229"/>
              <a:gd name="connsiteX1" fmla="*/ 464695 w 4317167"/>
              <a:gd name="connsiteY1" fmla="*/ 119921 h 2698229"/>
              <a:gd name="connsiteX2" fmla="*/ 824459 w 4317167"/>
              <a:gd name="connsiteY2" fmla="*/ 0 h 2698229"/>
              <a:gd name="connsiteX3" fmla="*/ 1109272 w 4317167"/>
              <a:gd name="connsiteY3" fmla="*/ 29980 h 2698229"/>
              <a:gd name="connsiteX4" fmla="*/ 1424065 w 4317167"/>
              <a:gd name="connsiteY4" fmla="*/ 164892 h 2698229"/>
              <a:gd name="connsiteX5" fmla="*/ 1588957 w 4317167"/>
              <a:gd name="connsiteY5" fmla="*/ 329783 h 2698229"/>
              <a:gd name="connsiteX6" fmla="*/ 1633928 w 4317167"/>
              <a:gd name="connsiteY6" fmla="*/ 584616 h 2698229"/>
              <a:gd name="connsiteX7" fmla="*/ 1768839 w 4317167"/>
              <a:gd name="connsiteY7" fmla="*/ 569626 h 2698229"/>
              <a:gd name="connsiteX8" fmla="*/ 1798820 w 4317167"/>
              <a:gd name="connsiteY8" fmla="*/ 344773 h 2698229"/>
              <a:gd name="connsiteX9" fmla="*/ 1753849 w 4317167"/>
              <a:gd name="connsiteY9" fmla="*/ 209862 h 2698229"/>
              <a:gd name="connsiteX10" fmla="*/ 2098623 w 4317167"/>
              <a:gd name="connsiteY10" fmla="*/ 329783 h 2698229"/>
              <a:gd name="connsiteX11" fmla="*/ 2473377 w 4317167"/>
              <a:gd name="connsiteY11" fmla="*/ 194872 h 2698229"/>
              <a:gd name="connsiteX12" fmla="*/ 2428406 w 4317167"/>
              <a:gd name="connsiteY12" fmla="*/ 404734 h 2698229"/>
              <a:gd name="connsiteX13" fmla="*/ 2473377 w 4317167"/>
              <a:gd name="connsiteY13" fmla="*/ 539646 h 2698229"/>
              <a:gd name="connsiteX14" fmla="*/ 2623279 w 4317167"/>
              <a:gd name="connsiteY14" fmla="*/ 509665 h 2698229"/>
              <a:gd name="connsiteX15" fmla="*/ 2773180 w 4317167"/>
              <a:gd name="connsiteY15" fmla="*/ 269823 h 2698229"/>
              <a:gd name="connsiteX16" fmla="*/ 3057993 w 4317167"/>
              <a:gd name="connsiteY16" fmla="*/ 89941 h 2698229"/>
              <a:gd name="connsiteX17" fmla="*/ 3492708 w 4317167"/>
              <a:gd name="connsiteY17" fmla="*/ 44970 h 2698229"/>
              <a:gd name="connsiteX18" fmla="*/ 3837482 w 4317167"/>
              <a:gd name="connsiteY18" fmla="*/ 119921 h 2698229"/>
              <a:gd name="connsiteX19" fmla="*/ 4077325 w 4317167"/>
              <a:gd name="connsiteY19" fmla="*/ 239842 h 2698229"/>
              <a:gd name="connsiteX20" fmla="*/ 4272197 w 4317167"/>
              <a:gd name="connsiteY20" fmla="*/ 599606 h 2698229"/>
              <a:gd name="connsiteX21" fmla="*/ 4317167 w 4317167"/>
              <a:gd name="connsiteY21" fmla="*/ 1169232 h 2698229"/>
              <a:gd name="connsiteX22" fmla="*/ 4197246 w 4317167"/>
              <a:gd name="connsiteY22" fmla="*/ 2008682 h 2698229"/>
              <a:gd name="connsiteX23" fmla="*/ 3927423 w 4317167"/>
              <a:gd name="connsiteY23" fmla="*/ 2698229 h 2698229"/>
              <a:gd name="connsiteX24" fmla="*/ 3792511 w 4317167"/>
              <a:gd name="connsiteY24" fmla="*/ 2368446 h 2698229"/>
              <a:gd name="connsiteX25" fmla="*/ 3597639 w 4317167"/>
              <a:gd name="connsiteY25" fmla="*/ 2128603 h 2698229"/>
              <a:gd name="connsiteX26" fmla="*/ 3357797 w 4317167"/>
              <a:gd name="connsiteY26" fmla="*/ 2023672 h 2698229"/>
              <a:gd name="connsiteX27" fmla="*/ 2998033 w 4317167"/>
              <a:gd name="connsiteY27" fmla="*/ 1618937 h 2698229"/>
              <a:gd name="connsiteX28" fmla="*/ 2593298 w 4317167"/>
              <a:gd name="connsiteY28" fmla="*/ 1214203 h 2698229"/>
              <a:gd name="connsiteX29" fmla="*/ 2443397 w 4317167"/>
              <a:gd name="connsiteY29" fmla="*/ 944380 h 2698229"/>
              <a:gd name="connsiteX30" fmla="*/ 2383436 w 4317167"/>
              <a:gd name="connsiteY30" fmla="*/ 794478 h 2698229"/>
              <a:gd name="connsiteX31" fmla="*/ 1828800 w 4317167"/>
              <a:gd name="connsiteY31" fmla="*/ 764498 h 2698229"/>
              <a:gd name="connsiteX32" fmla="*/ 1768839 w 4317167"/>
              <a:gd name="connsiteY32" fmla="*/ 1034321 h 2698229"/>
              <a:gd name="connsiteX33" fmla="*/ 1244184 w 4317167"/>
              <a:gd name="connsiteY33" fmla="*/ 1558977 h 2698229"/>
              <a:gd name="connsiteX34" fmla="*/ 854439 w 4317167"/>
              <a:gd name="connsiteY34" fmla="*/ 1918741 h 2698229"/>
              <a:gd name="connsiteX35" fmla="*/ 614597 w 4317167"/>
              <a:gd name="connsiteY35" fmla="*/ 2158583 h 2698229"/>
              <a:gd name="connsiteX36" fmla="*/ 509665 w 4317167"/>
              <a:gd name="connsiteY36" fmla="*/ 2578308 h 2698229"/>
              <a:gd name="connsiteX37" fmla="*/ 298975 w 4317167"/>
              <a:gd name="connsiteY37" fmla="*/ 2695862 h 2698229"/>
              <a:gd name="connsiteX38" fmla="*/ 154959 w 4317167"/>
              <a:gd name="connsiteY38" fmla="*/ 2335822 h 2698229"/>
              <a:gd name="connsiteX39" fmla="*/ 59961 w 4317167"/>
              <a:gd name="connsiteY39" fmla="*/ 2128603 h 2698229"/>
              <a:gd name="connsiteX40" fmla="*/ 0 w 4317167"/>
              <a:gd name="connsiteY40" fmla="*/ 1528996 h 2698229"/>
              <a:gd name="connsiteX41" fmla="*/ 0 w 4317167"/>
              <a:gd name="connsiteY41" fmla="*/ 959370 h 2698229"/>
              <a:gd name="connsiteX42" fmla="*/ 119921 w 4317167"/>
              <a:gd name="connsiteY42" fmla="*/ 254832 h 2698229"/>
              <a:gd name="connsiteX0" fmla="*/ 119921 w 4317167"/>
              <a:gd name="connsiteY0" fmla="*/ 254832 h 2698229"/>
              <a:gd name="connsiteX1" fmla="*/ 464695 w 4317167"/>
              <a:gd name="connsiteY1" fmla="*/ 119921 h 2698229"/>
              <a:gd name="connsiteX2" fmla="*/ 824459 w 4317167"/>
              <a:gd name="connsiteY2" fmla="*/ 0 h 2698229"/>
              <a:gd name="connsiteX3" fmla="*/ 1109272 w 4317167"/>
              <a:gd name="connsiteY3" fmla="*/ 29980 h 2698229"/>
              <a:gd name="connsiteX4" fmla="*/ 1424065 w 4317167"/>
              <a:gd name="connsiteY4" fmla="*/ 164892 h 2698229"/>
              <a:gd name="connsiteX5" fmla="*/ 1588957 w 4317167"/>
              <a:gd name="connsiteY5" fmla="*/ 329783 h 2698229"/>
              <a:gd name="connsiteX6" fmla="*/ 1633928 w 4317167"/>
              <a:gd name="connsiteY6" fmla="*/ 584616 h 2698229"/>
              <a:gd name="connsiteX7" fmla="*/ 1768839 w 4317167"/>
              <a:gd name="connsiteY7" fmla="*/ 569626 h 2698229"/>
              <a:gd name="connsiteX8" fmla="*/ 1798820 w 4317167"/>
              <a:gd name="connsiteY8" fmla="*/ 344773 h 2698229"/>
              <a:gd name="connsiteX9" fmla="*/ 1753849 w 4317167"/>
              <a:gd name="connsiteY9" fmla="*/ 209862 h 2698229"/>
              <a:gd name="connsiteX10" fmla="*/ 2098623 w 4317167"/>
              <a:gd name="connsiteY10" fmla="*/ 329783 h 2698229"/>
              <a:gd name="connsiteX11" fmla="*/ 2473377 w 4317167"/>
              <a:gd name="connsiteY11" fmla="*/ 194872 h 2698229"/>
              <a:gd name="connsiteX12" fmla="*/ 2428406 w 4317167"/>
              <a:gd name="connsiteY12" fmla="*/ 404734 h 2698229"/>
              <a:gd name="connsiteX13" fmla="*/ 2473377 w 4317167"/>
              <a:gd name="connsiteY13" fmla="*/ 539646 h 2698229"/>
              <a:gd name="connsiteX14" fmla="*/ 2623279 w 4317167"/>
              <a:gd name="connsiteY14" fmla="*/ 509665 h 2698229"/>
              <a:gd name="connsiteX15" fmla="*/ 2773180 w 4317167"/>
              <a:gd name="connsiteY15" fmla="*/ 269823 h 2698229"/>
              <a:gd name="connsiteX16" fmla="*/ 3057993 w 4317167"/>
              <a:gd name="connsiteY16" fmla="*/ 89941 h 2698229"/>
              <a:gd name="connsiteX17" fmla="*/ 3492708 w 4317167"/>
              <a:gd name="connsiteY17" fmla="*/ 44970 h 2698229"/>
              <a:gd name="connsiteX18" fmla="*/ 3837482 w 4317167"/>
              <a:gd name="connsiteY18" fmla="*/ 119921 h 2698229"/>
              <a:gd name="connsiteX19" fmla="*/ 4077325 w 4317167"/>
              <a:gd name="connsiteY19" fmla="*/ 239842 h 2698229"/>
              <a:gd name="connsiteX20" fmla="*/ 4272197 w 4317167"/>
              <a:gd name="connsiteY20" fmla="*/ 599606 h 2698229"/>
              <a:gd name="connsiteX21" fmla="*/ 4317167 w 4317167"/>
              <a:gd name="connsiteY21" fmla="*/ 1169232 h 2698229"/>
              <a:gd name="connsiteX22" fmla="*/ 4197246 w 4317167"/>
              <a:gd name="connsiteY22" fmla="*/ 2008682 h 2698229"/>
              <a:gd name="connsiteX23" fmla="*/ 3927423 w 4317167"/>
              <a:gd name="connsiteY23" fmla="*/ 2698229 h 2698229"/>
              <a:gd name="connsiteX24" fmla="*/ 3792511 w 4317167"/>
              <a:gd name="connsiteY24" fmla="*/ 2368446 h 2698229"/>
              <a:gd name="connsiteX25" fmla="*/ 3597639 w 4317167"/>
              <a:gd name="connsiteY25" fmla="*/ 2128603 h 2698229"/>
              <a:gd name="connsiteX26" fmla="*/ 3357797 w 4317167"/>
              <a:gd name="connsiteY26" fmla="*/ 2023672 h 2698229"/>
              <a:gd name="connsiteX27" fmla="*/ 2998033 w 4317167"/>
              <a:gd name="connsiteY27" fmla="*/ 1618937 h 2698229"/>
              <a:gd name="connsiteX28" fmla="*/ 2593298 w 4317167"/>
              <a:gd name="connsiteY28" fmla="*/ 1214203 h 2698229"/>
              <a:gd name="connsiteX29" fmla="*/ 2443397 w 4317167"/>
              <a:gd name="connsiteY29" fmla="*/ 944380 h 2698229"/>
              <a:gd name="connsiteX30" fmla="*/ 2383436 w 4317167"/>
              <a:gd name="connsiteY30" fmla="*/ 794478 h 2698229"/>
              <a:gd name="connsiteX31" fmla="*/ 1828800 w 4317167"/>
              <a:gd name="connsiteY31" fmla="*/ 764498 h 2698229"/>
              <a:gd name="connsiteX32" fmla="*/ 1768839 w 4317167"/>
              <a:gd name="connsiteY32" fmla="*/ 1034321 h 2698229"/>
              <a:gd name="connsiteX33" fmla="*/ 1244184 w 4317167"/>
              <a:gd name="connsiteY33" fmla="*/ 1558977 h 2698229"/>
              <a:gd name="connsiteX34" fmla="*/ 854439 w 4317167"/>
              <a:gd name="connsiteY34" fmla="*/ 1918741 h 2698229"/>
              <a:gd name="connsiteX35" fmla="*/ 614597 w 4317167"/>
              <a:gd name="connsiteY35" fmla="*/ 2158583 h 2698229"/>
              <a:gd name="connsiteX36" fmla="*/ 514999 w 4317167"/>
              <a:gd name="connsiteY36" fmla="*/ 2479839 h 2698229"/>
              <a:gd name="connsiteX37" fmla="*/ 298975 w 4317167"/>
              <a:gd name="connsiteY37" fmla="*/ 2695862 h 2698229"/>
              <a:gd name="connsiteX38" fmla="*/ 154959 w 4317167"/>
              <a:gd name="connsiteY38" fmla="*/ 2335822 h 2698229"/>
              <a:gd name="connsiteX39" fmla="*/ 59961 w 4317167"/>
              <a:gd name="connsiteY39" fmla="*/ 2128603 h 2698229"/>
              <a:gd name="connsiteX40" fmla="*/ 0 w 4317167"/>
              <a:gd name="connsiteY40" fmla="*/ 1528996 h 2698229"/>
              <a:gd name="connsiteX41" fmla="*/ 0 w 4317167"/>
              <a:gd name="connsiteY41" fmla="*/ 959370 h 2698229"/>
              <a:gd name="connsiteX42" fmla="*/ 119921 w 4317167"/>
              <a:gd name="connsiteY42" fmla="*/ 254832 h 2698229"/>
              <a:gd name="connsiteX0" fmla="*/ 416782 w 4317167"/>
              <a:gd name="connsiteY0" fmla="*/ 476467 h 2698229"/>
              <a:gd name="connsiteX1" fmla="*/ 464695 w 4317167"/>
              <a:gd name="connsiteY1" fmla="*/ 119921 h 2698229"/>
              <a:gd name="connsiteX2" fmla="*/ 824459 w 4317167"/>
              <a:gd name="connsiteY2" fmla="*/ 0 h 2698229"/>
              <a:gd name="connsiteX3" fmla="*/ 1109272 w 4317167"/>
              <a:gd name="connsiteY3" fmla="*/ 29980 h 2698229"/>
              <a:gd name="connsiteX4" fmla="*/ 1424065 w 4317167"/>
              <a:gd name="connsiteY4" fmla="*/ 164892 h 2698229"/>
              <a:gd name="connsiteX5" fmla="*/ 1588957 w 4317167"/>
              <a:gd name="connsiteY5" fmla="*/ 329783 h 2698229"/>
              <a:gd name="connsiteX6" fmla="*/ 1633928 w 4317167"/>
              <a:gd name="connsiteY6" fmla="*/ 584616 h 2698229"/>
              <a:gd name="connsiteX7" fmla="*/ 1768839 w 4317167"/>
              <a:gd name="connsiteY7" fmla="*/ 569626 h 2698229"/>
              <a:gd name="connsiteX8" fmla="*/ 1798820 w 4317167"/>
              <a:gd name="connsiteY8" fmla="*/ 344773 h 2698229"/>
              <a:gd name="connsiteX9" fmla="*/ 1753849 w 4317167"/>
              <a:gd name="connsiteY9" fmla="*/ 209862 h 2698229"/>
              <a:gd name="connsiteX10" fmla="*/ 2098623 w 4317167"/>
              <a:gd name="connsiteY10" fmla="*/ 329783 h 2698229"/>
              <a:gd name="connsiteX11" fmla="*/ 2473377 w 4317167"/>
              <a:gd name="connsiteY11" fmla="*/ 194872 h 2698229"/>
              <a:gd name="connsiteX12" fmla="*/ 2428406 w 4317167"/>
              <a:gd name="connsiteY12" fmla="*/ 404734 h 2698229"/>
              <a:gd name="connsiteX13" fmla="*/ 2473377 w 4317167"/>
              <a:gd name="connsiteY13" fmla="*/ 539646 h 2698229"/>
              <a:gd name="connsiteX14" fmla="*/ 2623279 w 4317167"/>
              <a:gd name="connsiteY14" fmla="*/ 509665 h 2698229"/>
              <a:gd name="connsiteX15" fmla="*/ 2773180 w 4317167"/>
              <a:gd name="connsiteY15" fmla="*/ 269823 h 2698229"/>
              <a:gd name="connsiteX16" fmla="*/ 3057993 w 4317167"/>
              <a:gd name="connsiteY16" fmla="*/ 89941 h 2698229"/>
              <a:gd name="connsiteX17" fmla="*/ 3492708 w 4317167"/>
              <a:gd name="connsiteY17" fmla="*/ 44970 h 2698229"/>
              <a:gd name="connsiteX18" fmla="*/ 3837482 w 4317167"/>
              <a:gd name="connsiteY18" fmla="*/ 119921 h 2698229"/>
              <a:gd name="connsiteX19" fmla="*/ 4077325 w 4317167"/>
              <a:gd name="connsiteY19" fmla="*/ 239842 h 2698229"/>
              <a:gd name="connsiteX20" fmla="*/ 4272197 w 4317167"/>
              <a:gd name="connsiteY20" fmla="*/ 599606 h 2698229"/>
              <a:gd name="connsiteX21" fmla="*/ 4317167 w 4317167"/>
              <a:gd name="connsiteY21" fmla="*/ 1169232 h 2698229"/>
              <a:gd name="connsiteX22" fmla="*/ 4197246 w 4317167"/>
              <a:gd name="connsiteY22" fmla="*/ 2008682 h 2698229"/>
              <a:gd name="connsiteX23" fmla="*/ 3927423 w 4317167"/>
              <a:gd name="connsiteY23" fmla="*/ 2698229 h 2698229"/>
              <a:gd name="connsiteX24" fmla="*/ 3792511 w 4317167"/>
              <a:gd name="connsiteY24" fmla="*/ 2368446 h 2698229"/>
              <a:gd name="connsiteX25" fmla="*/ 3597639 w 4317167"/>
              <a:gd name="connsiteY25" fmla="*/ 2128603 h 2698229"/>
              <a:gd name="connsiteX26" fmla="*/ 3357797 w 4317167"/>
              <a:gd name="connsiteY26" fmla="*/ 2023672 h 2698229"/>
              <a:gd name="connsiteX27" fmla="*/ 2998033 w 4317167"/>
              <a:gd name="connsiteY27" fmla="*/ 1618937 h 2698229"/>
              <a:gd name="connsiteX28" fmla="*/ 2593298 w 4317167"/>
              <a:gd name="connsiteY28" fmla="*/ 1214203 h 2698229"/>
              <a:gd name="connsiteX29" fmla="*/ 2443397 w 4317167"/>
              <a:gd name="connsiteY29" fmla="*/ 944380 h 2698229"/>
              <a:gd name="connsiteX30" fmla="*/ 2383436 w 4317167"/>
              <a:gd name="connsiteY30" fmla="*/ 794478 h 2698229"/>
              <a:gd name="connsiteX31" fmla="*/ 1828800 w 4317167"/>
              <a:gd name="connsiteY31" fmla="*/ 764498 h 2698229"/>
              <a:gd name="connsiteX32" fmla="*/ 1768839 w 4317167"/>
              <a:gd name="connsiteY32" fmla="*/ 1034321 h 2698229"/>
              <a:gd name="connsiteX33" fmla="*/ 1244184 w 4317167"/>
              <a:gd name="connsiteY33" fmla="*/ 1558977 h 2698229"/>
              <a:gd name="connsiteX34" fmla="*/ 854439 w 4317167"/>
              <a:gd name="connsiteY34" fmla="*/ 1918741 h 2698229"/>
              <a:gd name="connsiteX35" fmla="*/ 614597 w 4317167"/>
              <a:gd name="connsiteY35" fmla="*/ 2158583 h 2698229"/>
              <a:gd name="connsiteX36" fmla="*/ 514999 w 4317167"/>
              <a:gd name="connsiteY36" fmla="*/ 2479839 h 2698229"/>
              <a:gd name="connsiteX37" fmla="*/ 298975 w 4317167"/>
              <a:gd name="connsiteY37" fmla="*/ 2695862 h 2698229"/>
              <a:gd name="connsiteX38" fmla="*/ 154959 w 4317167"/>
              <a:gd name="connsiteY38" fmla="*/ 2335822 h 2698229"/>
              <a:gd name="connsiteX39" fmla="*/ 59961 w 4317167"/>
              <a:gd name="connsiteY39" fmla="*/ 2128603 h 2698229"/>
              <a:gd name="connsiteX40" fmla="*/ 0 w 4317167"/>
              <a:gd name="connsiteY40" fmla="*/ 1528996 h 2698229"/>
              <a:gd name="connsiteX41" fmla="*/ 0 w 4317167"/>
              <a:gd name="connsiteY41" fmla="*/ 959370 h 2698229"/>
              <a:gd name="connsiteX42" fmla="*/ 416782 w 4317167"/>
              <a:gd name="connsiteY42" fmla="*/ 476467 h 2698229"/>
              <a:gd name="connsiteX0" fmla="*/ 416782 w 4317167"/>
              <a:gd name="connsiteY0" fmla="*/ 476467 h 2698229"/>
              <a:gd name="connsiteX1" fmla="*/ 560798 w 4317167"/>
              <a:gd name="connsiteY1" fmla="*/ 116427 h 2698229"/>
              <a:gd name="connsiteX2" fmla="*/ 824459 w 4317167"/>
              <a:gd name="connsiteY2" fmla="*/ 0 h 2698229"/>
              <a:gd name="connsiteX3" fmla="*/ 1109272 w 4317167"/>
              <a:gd name="connsiteY3" fmla="*/ 29980 h 2698229"/>
              <a:gd name="connsiteX4" fmla="*/ 1424065 w 4317167"/>
              <a:gd name="connsiteY4" fmla="*/ 164892 h 2698229"/>
              <a:gd name="connsiteX5" fmla="*/ 1588957 w 4317167"/>
              <a:gd name="connsiteY5" fmla="*/ 329783 h 2698229"/>
              <a:gd name="connsiteX6" fmla="*/ 1633928 w 4317167"/>
              <a:gd name="connsiteY6" fmla="*/ 584616 h 2698229"/>
              <a:gd name="connsiteX7" fmla="*/ 1768839 w 4317167"/>
              <a:gd name="connsiteY7" fmla="*/ 569626 h 2698229"/>
              <a:gd name="connsiteX8" fmla="*/ 1798820 w 4317167"/>
              <a:gd name="connsiteY8" fmla="*/ 344773 h 2698229"/>
              <a:gd name="connsiteX9" fmla="*/ 1753849 w 4317167"/>
              <a:gd name="connsiteY9" fmla="*/ 209862 h 2698229"/>
              <a:gd name="connsiteX10" fmla="*/ 2098623 w 4317167"/>
              <a:gd name="connsiteY10" fmla="*/ 329783 h 2698229"/>
              <a:gd name="connsiteX11" fmla="*/ 2473377 w 4317167"/>
              <a:gd name="connsiteY11" fmla="*/ 194872 h 2698229"/>
              <a:gd name="connsiteX12" fmla="*/ 2428406 w 4317167"/>
              <a:gd name="connsiteY12" fmla="*/ 404734 h 2698229"/>
              <a:gd name="connsiteX13" fmla="*/ 2473377 w 4317167"/>
              <a:gd name="connsiteY13" fmla="*/ 539646 h 2698229"/>
              <a:gd name="connsiteX14" fmla="*/ 2623279 w 4317167"/>
              <a:gd name="connsiteY14" fmla="*/ 509665 h 2698229"/>
              <a:gd name="connsiteX15" fmla="*/ 2773180 w 4317167"/>
              <a:gd name="connsiteY15" fmla="*/ 269823 h 2698229"/>
              <a:gd name="connsiteX16" fmla="*/ 3057993 w 4317167"/>
              <a:gd name="connsiteY16" fmla="*/ 89941 h 2698229"/>
              <a:gd name="connsiteX17" fmla="*/ 3492708 w 4317167"/>
              <a:gd name="connsiteY17" fmla="*/ 44970 h 2698229"/>
              <a:gd name="connsiteX18" fmla="*/ 3837482 w 4317167"/>
              <a:gd name="connsiteY18" fmla="*/ 119921 h 2698229"/>
              <a:gd name="connsiteX19" fmla="*/ 4077325 w 4317167"/>
              <a:gd name="connsiteY19" fmla="*/ 239842 h 2698229"/>
              <a:gd name="connsiteX20" fmla="*/ 4272197 w 4317167"/>
              <a:gd name="connsiteY20" fmla="*/ 599606 h 2698229"/>
              <a:gd name="connsiteX21" fmla="*/ 4317167 w 4317167"/>
              <a:gd name="connsiteY21" fmla="*/ 1169232 h 2698229"/>
              <a:gd name="connsiteX22" fmla="*/ 4197246 w 4317167"/>
              <a:gd name="connsiteY22" fmla="*/ 2008682 h 2698229"/>
              <a:gd name="connsiteX23" fmla="*/ 3927423 w 4317167"/>
              <a:gd name="connsiteY23" fmla="*/ 2698229 h 2698229"/>
              <a:gd name="connsiteX24" fmla="*/ 3792511 w 4317167"/>
              <a:gd name="connsiteY24" fmla="*/ 2368446 h 2698229"/>
              <a:gd name="connsiteX25" fmla="*/ 3597639 w 4317167"/>
              <a:gd name="connsiteY25" fmla="*/ 2128603 h 2698229"/>
              <a:gd name="connsiteX26" fmla="*/ 3357797 w 4317167"/>
              <a:gd name="connsiteY26" fmla="*/ 2023672 h 2698229"/>
              <a:gd name="connsiteX27" fmla="*/ 2998033 w 4317167"/>
              <a:gd name="connsiteY27" fmla="*/ 1618937 h 2698229"/>
              <a:gd name="connsiteX28" fmla="*/ 2593298 w 4317167"/>
              <a:gd name="connsiteY28" fmla="*/ 1214203 h 2698229"/>
              <a:gd name="connsiteX29" fmla="*/ 2443397 w 4317167"/>
              <a:gd name="connsiteY29" fmla="*/ 944380 h 2698229"/>
              <a:gd name="connsiteX30" fmla="*/ 2383436 w 4317167"/>
              <a:gd name="connsiteY30" fmla="*/ 794478 h 2698229"/>
              <a:gd name="connsiteX31" fmla="*/ 1828800 w 4317167"/>
              <a:gd name="connsiteY31" fmla="*/ 764498 h 2698229"/>
              <a:gd name="connsiteX32" fmla="*/ 1768839 w 4317167"/>
              <a:gd name="connsiteY32" fmla="*/ 1034321 h 2698229"/>
              <a:gd name="connsiteX33" fmla="*/ 1244184 w 4317167"/>
              <a:gd name="connsiteY33" fmla="*/ 1558977 h 2698229"/>
              <a:gd name="connsiteX34" fmla="*/ 854439 w 4317167"/>
              <a:gd name="connsiteY34" fmla="*/ 1918741 h 2698229"/>
              <a:gd name="connsiteX35" fmla="*/ 614597 w 4317167"/>
              <a:gd name="connsiteY35" fmla="*/ 2158583 h 2698229"/>
              <a:gd name="connsiteX36" fmla="*/ 514999 w 4317167"/>
              <a:gd name="connsiteY36" fmla="*/ 2479839 h 2698229"/>
              <a:gd name="connsiteX37" fmla="*/ 298975 w 4317167"/>
              <a:gd name="connsiteY37" fmla="*/ 2695862 h 2698229"/>
              <a:gd name="connsiteX38" fmla="*/ 154959 w 4317167"/>
              <a:gd name="connsiteY38" fmla="*/ 2335822 h 2698229"/>
              <a:gd name="connsiteX39" fmla="*/ 59961 w 4317167"/>
              <a:gd name="connsiteY39" fmla="*/ 2128603 h 2698229"/>
              <a:gd name="connsiteX40" fmla="*/ 0 w 4317167"/>
              <a:gd name="connsiteY40" fmla="*/ 1528996 h 2698229"/>
              <a:gd name="connsiteX41" fmla="*/ 0 w 4317167"/>
              <a:gd name="connsiteY41" fmla="*/ 959370 h 2698229"/>
              <a:gd name="connsiteX42" fmla="*/ 416782 w 4317167"/>
              <a:gd name="connsiteY42" fmla="*/ 476467 h 2698229"/>
              <a:gd name="connsiteX0" fmla="*/ 416782 w 4317167"/>
              <a:gd name="connsiteY0" fmla="*/ 476467 h 2698229"/>
              <a:gd name="connsiteX1" fmla="*/ 560798 w 4317167"/>
              <a:gd name="connsiteY1" fmla="*/ 116427 h 2698229"/>
              <a:gd name="connsiteX2" fmla="*/ 824459 w 4317167"/>
              <a:gd name="connsiteY2" fmla="*/ 0 h 2698229"/>
              <a:gd name="connsiteX3" fmla="*/ 1109272 w 4317167"/>
              <a:gd name="connsiteY3" fmla="*/ 29980 h 2698229"/>
              <a:gd name="connsiteX4" fmla="*/ 1424065 w 4317167"/>
              <a:gd name="connsiteY4" fmla="*/ 164892 h 2698229"/>
              <a:gd name="connsiteX5" fmla="*/ 1588957 w 4317167"/>
              <a:gd name="connsiteY5" fmla="*/ 329783 h 2698229"/>
              <a:gd name="connsiteX6" fmla="*/ 1633928 w 4317167"/>
              <a:gd name="connsiteY6" fmla="*/ 584616 h 2698229"/>
              <a:gd name="connsiteX7" fmla="*/ 1768839 w 4317167"/>
              <a:gd name="connsiteY7" fmla="*/ 569626 h 2698229"/>
              <a:gd name="connsiteX8" fmla="*/ 1798820 w 4317167"/>
              <a:gd name="connsiteY8" fmla="*/ 344773 h 2698229"/>
              <a:gd name="connsiteX9" fmla="*/ 1753849 w 4317167"/>
              <a:gd name="connsiteY9" fmla="*/ 209862 h 2698229"/>
              <a:gd name="connsiteX10" fmla="*/ 2098623 w 4317167"/>
              <a:gd name="connsiteY10" fmla="*/ 329783 h 2698229"/>
              <a:gd name="connsiteX11" fmla="*/ 2473377 w 4317167"/>
              <a:gd name="connsiteY11" fmla="*/ 194872 h 2698229"/>
              <a:gd name="connsiteX12" fmla="*/ 2428406 w 4317167"/>
              <a:gd name="connsiteY12" fmla="*/ 404734 h 2698229"/>
              <a:gd name="connsiteX13" fmla="*/ 2473377 w 4317167"/>
              <a:gd name="connsiteY13" fmla="*/ 539646 h 2698229"/>
              <a:gd name="connsiteX14" fmla="*/ 2623279 w 4317167"/>
              <a:gd name="connsiteY14" fmla="*/ 509665 h 2698229"/>
              <a:gd name="connsiteX15" fmla="*/ 2773180 w 4317167"/>
              <a:gd name="connsiteY15" fmla="*/ 269823 h 2698229"/>
              <a:gd name="connsiteX16" fmla="*/ 3057993 w 4317167"/>
              <a:gd name="connsiteY16" fmla="*/ 89941 h 2698229"/>
              <a:gd name="connsiteX17" fmla="*/ 3492708 w 4317167"/>
              <a:gd name="connsiteY17" fmla="*/ 44970 h 2698229"/>
              <a:gd name="connsiteX18" fmla="*/ 3837482 w 4317167"/>
              <a:gd name="connsiteY18" fmla="*/ 119921 h 2698229"/>
              <a:gd name="connsiteX19" fmla="*/ 4077325 w 4317167"/>
              <a:gd name="connsiteY19" fmla="*/ 239842 h 2698229"/>
              <a:gd name="connsiteX20" fmla="*/ 4272197 w 4317167"/>
              <a:gd name="connsiteY20" fmla="*/ 599606 h 2698229"/>
              <a:gd name="connsiteX21" fmla="*/ 4317167 w 4317167"/>
              <a:gd name="connsiteY21" fmla="*/ 1169232 h 2698229"/>
              <a:gd name="connsiteX22" fmla="*/ 4197246 w 4317167"/>
              <a:gd name="connsiteY22" fmla="*/ 2008682 h 2698229"/>
              <a:gd name="connsiteX23" fmla="*/ 3927423 w 4317167"/>
              <a:gd name="connsiteY23" fmla="*/ 2698229 h 2698229"/>
              <a:gd name="connsiteX24" fmla="*/ 3792511 w 4317167"/>
              <a:gd name="connsiteY24" fmla="*/ 2368446 h 2698229"/>
              <a:gd name="connsiteX25" fmla="*/ 3597639 w 4317167"/>
              <a:gd name="connsiteY25" fmla="*/ 2128603 h 2698229"/>
              <a:gd name="connsiteX26" fmla="*/ 3357797 w 4317167"/>
              <a:gd name="connsiteY26" fmla="*/ 2023672 h 2698229"/>
              <a:gd name="connsiteX27" fmla="*/ 2998033 w 4317167"/>
              <a:gd name="connsiteY27" fmla="*/ 1618937 h 2698229"/>
              <a:gd name="connsiteX28" fmla="*/ 2593298 w 4317167"/>
              <a:gd name="connsiteY28" fmla="*/ 1214203 h 2698229"/>
              <a:gd name="connsiteX29" fmla="*/ 2443397 w 4317167"/>
              <a:gd name="connsiteY29" fmla="*/ 944380 h 2698229"/>
              <a:gd name="connsiteX30" fmla="*/ 2383436 w 4317167"/>
              <a:gd name="connsiteY30" fmla="*/ 794478 h 2698229"/>
              <a:gd name="connsiteX31" fmla="*/ 1828800 w 4317167"/>
              <a:gd name="connsiteY31" fmla="*/ 764498 h 2698229"/>
              <a:gd name="connsiteX32" fmla="*/ 1768839 w 4317167"/>
              <a:gd name="connsiteY32" fmla="*/ 1034321 h 2698229"/>
              <a:gd name="connsiteX33" fmla="*/ 1244184 w 4317167"/>
              <a:gd name="connsiteY33" fmla="*/ 1558977 h 2698229"/>
              <a:gd name="connsiteX34" fmla="*/ 854439 w 4317167"/>
              <a:gd name="connsiteY34" fmla="*/ 1918741 h 2698229"/>
              <a:gd name="connsiteX35" fmla="*/ 614597 w 4317167"/>
              <a:gd name="connsiteY35" fmla="*/ 2158583 h 2698229"/>
              <a:gd name="connsiteX36" fmla="*/ 514999 w 4317167"/>
              <a:gd name="connsiteY36" fmla="*/ 2479839 h 2698229"/>
              <a:gd name="connsiteX37" fmla="*/ 298975 w 4317167"/>
              <a:gd name="connsiteY37" fmla="*/ 2695862 h 2698229"/>
              <a:gd name="connsiteX38" fmla="*/ 154959 w 4317167"/>
              <a:gd name="connsiteY38" fmla="*/ 2335822 h 2698229"/>
              <a:gd name="connsiteX39" fmla="*/ 59961 w 4317167"/>
              <a:gd name="connsiteY39" fmla="*/ 2128603 h 2698229"/>
              <a:gd name="connsiteX40" fmla="*/ 0 w 4317167"/>
              <a:gd name="connsiteY40" fmla="*/ 1528996 h 2698229"/>
              <a:gd name="connsiteX41" fmla="*/ 200758 w 4317167"/>
              <a:gd name="connsiteY41" fmla="*/ 1052531 h 2698229"/>
              <a:gd name="connsiteX42" fmla="*/ 416782 w 4317167"/>
              <a:gd name="connsiteY42" fmla="*/ 476467 h 2698229"/>
              <a:gd name="connsiteX0" fmla="*/ 416782 w 4272197"/>
              <a:gd name="connsiteY0" fmla="*/ 476467 h 2698229"/>
              <a:gd name="connsiteX1" fmla="*/ 560798 w 4272197"/>
              <a:gd name="connsiteY1" fmla="*/ 116427 h 2698229"/>
              <a:gd name="connsiteX2" fmla="*/ 824459 w 4272197"/>
              <a:gd name="connsiteY2" fmla="*/ 0 h 2698229"/>
              <a:gd name="connsiteX3" fmla="*/ 1109272 w 4272197"/>
              <a:gd name="connsiteY3" fmla="*/ 29980 h 2698229"/>
              <a:gd name="connsiteX4" fmla="*/ 1424065 w 4272197"/>
              <a:gd name="connsiteY4" fmla="*/ 164892 h 2698229"/>
              <a:gd name="connsiteX5" fmla="*/ 1588957 w 4272197"/>
              <a:gd name="connsiteY5" fmla="*/ 329783 h 2698229"/>
              <a:gd name="connsiteX6" fmla="*/ 1633928 w 4272197"/>
              <a:gd name="connsiteY6" fmla="*/ 584616 h 2698229"/>
              <a:gd name="connsiteX7" fmla="*/ 1768839 w 4272197"/>
              <a:gd name="connsiteY7" fmla="*/ 569626 h 2698229"/>
              <a:gd name="connsiteX8" fmla="*/ 1798820 w 4272197"/>
              <a:gd name="connsiteY8" fmla="*/ 344773 h 2698229"/>
              <a:gd name="connsiteX9" fmla="*/ 1753849 w 4272197"/>
              <a:gd name="connsiteY9" fmla="*/ 209862 h 2698229"/>
              <a:gd name="connsiteX10" fmla="*/ 2098623 w 4272197"/>
              <a:gd name="connsiteY10" fmla="*/ 329783 h 2698229"/>
              <a:gd name="connsiteX11" fmla="*/ 2473377 w 4272197"/>
              <a:gd name="connsiteY11" fmla="*/ 194872 h 2698229"/>
              <a:gd name="connsiteX12" fmla="*/ 2428406 w 4272197"/>
              <a:gd name="connsiteY12" fmla="*/ 404734 h 2698229"/>
              <a:gd name="connsiteX13" fmla="*/ 2473377 w 4272197"/>
              <a:gd name="connsiteY13" fmla="*/ 539646 h 2698229"/>
              <a:gd name="connsiteX14" fmla="*/ 2623279 w 4272197"/>
              <a:gd name="connsiteY14" fmla="*/ 509665 h 2698229"/>
              <a:gd name="connsiteX15" fmla="*/ 2773180 w 4272197"/>
              <a:gd name="connsiteY15" fmla="*/ 269823 h 2698229"/>
              <a:gd name="connsiteX16" fmla="*/ 3057993 w 4272197"/>
              <a:gd name="connsiteY16" fmla="*/ 89941 h 2698229"/>
              <a:gd name="connsiteX17" fmla="*/ 3492708 w 4272197"/>
              <a:gd name="connsiteY17" fmla="*/ 44970 h 2698229"/>
              <a:gd name="connsiteX18" fmla="*/ 3837482 w 4272197"/>
              <a:gd name="connsiteY18" fmla="*/ 119921 h 2698229"/>
              <a:gd name="connsiteX19" fmla="*/ 4077325 w 4272197"/>
              <a:gd name="connsiteY19" fmla="*/ 239842 h 2698229"/>
              <a:gd name="connsiteX20" fmla="*/ 4272197 w 4272197"/>
              <a:gd name="connsiteY20" fmla="*/ 599606 h 2698229"/>
              <a:gd name="connsiteX21" fmla="*/ 3945174 w 4272197"/>
              <a:gd name="connsiteY21" fmla="*/ 1124539 h 2698229"/>
              <a:gd name="connsiteX22" fmla="*/ 4197246 w 4272197"/>
              <a:gd name="connsiteY22" fmla="*/ 2008682 h 2698229"/>
              <a:gd name="connsiteX23" fmla="*/ 3927423 w 4272197"/>
              <a:gd name="connsiteY23" fmla="*/ 2698229 h 2698229"/>
              <a:gd name="connsiteX24" fmla="*/ 3792511 w 4272197"/>
              <a:gd name="connsiteY24" fmla="*/ 2368446 h 2698229"/>
              <a:gd name="connsiteX25" fmla="*/ 3597639 w 4272197"/>
              <a:gd name="connsiteY25" fmla="*/ 2128603 h 2698229"/>
              <a:gd name="connsiteX26" fmla="*/ 3357797 w 4272197"/>
              <a:gd name="connsiteY26" fmla="*/ 2023672 h 2698229"/>
              <a:gd name="connsiteX27" fmla="*/ 2998033 w 4272197"/>
              <a:gd name="connsiteY27" fmla="*/ 1618937 h 2698229"/>
              <a:gd name="connsiteX28" fmla="*/ 2593298 w 4272197"/>
              <a:gd name="connsiteY28" fmla="*/ 1214203 h 2698229"/>
              <a:gd name="connsiteX29" fmla="*/ 2443397 w 4272197"/>
              <a:gd name="connsiteY29" fmla="*/ 944380 h 2698229"/>
              <a:gd name="connsiteX30" fmla="*/ 2383436 w 4272197"/>
              <a:gd name="connsiteY30" fmla="*/ 794478 h 2698229"/>
              <a:gd name="connsiteX31" fmla="*/ 1828800 w 4272197"/>
              <a:gd name="connsiteY31" fmla="*/ 764498 h 2698229"/>
              <a:gd name="connsiteX32" fmla="*/ 1768839 w 4272197"/>
              <a:gd name="connsiteY32" fmla="*/ 1034321 h 2698229"/>
              <a:gd name="connsiteX33" fmla="*/ 1244184 w 4272197"/>
              <a:gd name="connsiteY33" fmla="*/ 1558977 h 2698229"/>
              <a:gd name="connsiteX34" fmla="*/ 854439 w 4272197"/>
              <a:gd name="connsiteY34" fmla="*/ 1918741 h 2698229"/>
              <a:gd name="connsiteX35" fmla="*/ 614597 w 4272197"/>
              <a:gd name="connsiteY35" fmla="*/ 2158583 h 2698229"/>
              <a:gd name="connsiteX36" fmla="*/ 514999 w 4272197"/>
              <a:gd name="connsiteY36" fmla="*/ 2479839 h 2698229"/>
              <a:gd name="connsiteX37" fmla="*/ 298975 w 4272197"/>
              <a:gd name="connsiteY37" fmla="*/ 2695862 h 2698229"/>
              <a:gd name="connsiteX38" fmla="*/ 154959 w 4272197"/>
              <a:gd name="connsiteY38" fmla="*/ 2335822 h 2698229"/>
              <a:gd name="connsiteX39" fmla="*/ 59961 w 4272197"/>
              <a:gd name="connsiteY39" fmla="*/ 2128603 h 2698229"/>
              <a:gd name="connsiteX40" fmla="*/ 0 w 4272197"/>
              <a:gd name="connsiteY40" fmla="*/ 1528996 h 2698229"/>
              <a:gd name="connsiteX41" fmla="*/ 200758 w 4272197"/>
              <a:gd name="connsiteY41" fmla="*/ 1052531 h 2698229"/>
              <a:gd name="connsiteX42" fmla="*/ 416782 w 4272197"/>
              <a:gd name="connsiteY42" fmla="*/ 476467 h 2698229"/>
              <a:gd name="connsiteX0" fmla="*/ 416782 w 4272197"/>
              <a:gd name="connsiteY0" fmla="*/ 476467 h 2698229"/>
              <a:gd name="connsiteX1" fmla="*/ 560798 w 4272197"/>
              <a:gd name="connsiteY1" fmla="*/ 116427 h 2698229"/>
              <a:gd name="connsiteX2" fmla="*/ 824459 w 4272197"/>
              <a:gd name="connsiteY2" fmla="*/ 0 h 2698229"/>
              <a:gd name="connsiteX3" fmla="*/ 1109272 w 4272197"/>
              <a:gd name="connsiteY3" fmla="*/ 29980 h 2698229"/>
              <a:gd name="connsiteX4" fmla="*/ 1424065 w 4272197"/>
              <a:gd name="connsiteY4" fmla="*/ 164892 h 2698229"/>
              <a:gd name="connsiteX5" fmla="*/ 1588957 w 4272197"/>
              <a:gd name="connsiteY5" fmla="*/ 329783 h 2698229"/>
              <a:gd name="connsiteX6" fmla="*/ 1633928 w 4272197"/>
              <a:gd name="connsiteY6" fmla="*/ 584616 h 2698229"/>
              <a:gd name="connsiteX7" fmla="*/ 1768839 w 4272197"/>
              <a:gd name="connsiteY7" fmla="*/ 569626 h 2698229"/>
              <a:gd name="connsiteX8" fmla="*/ 1798820 w 4272197"/>
              <a:gd name="connsiteY8" fmla="*/ 344773 h 2698229"/>
              <a:gd name="connsiteX9" fmla="*/ 1753849 w 4272197"/>
              <a:gd name="connsiteY9" fmla="*/ 209862 h 2698229"/>
              <a:gd name="connsiteX10" fmla="*/ 2098623 w 4272197"/>
              <a:gd name="connsiteY10" fmla="*/ 329783 h 2698229"/>
              <a:gd name="connsiteX11" fmla="*/ 2473377 w 4272197"/>
              <a:gd name="connsiteY11" fmla="*/ 194872 h 2698229"/>
              <a:gd name="connsiteX12" fmla="*/ 2428406 w 4272197"/>
              <a:gd name="connsiteY12" fmla="*/ 404734 h 2698229"/>
              <a:gd name="connsiteX13" fmla="*/ 2473377 w 4272197"/>
              <a:gd name="connsiteY13" fmla="*/ 539646 h 2698229"/>
              <a:gd name="connsiteX14" fmla="*/ 2623279 w 4272197"/>
              <a:gd name="connsiteY14" fmla="*/ 509665 h 2698229"/>
              <a:gd name="connsiteX15" fmla="*/ 2773180 w 4272197"/>
              <a:gd name="connsiteY15" fmla="*/ 269823 h 2698229"/>
              <a:gd name="connsiteX16" fmla="*/ 3057993 w 4272197"/>
              <a:gd name="connsiteY16" fmla="*/ 89941 h 2698229"/>
              <a:gd name="connsiteX17" fmla="*/ 3492708 w 4272197"/>
              <a:gd name="connsiteY17" fmla="*/ 44970 h 2698229"/>
              <a:gd name="connsiteX18" fmla="*/ 3837482 w 4272197"/>
              <a:gd name="connsiteY18" fmla="*/ 119921 h 2698229"/>
              <a:gd name="connsiteX19" fmla="*/ 4077325 w 4272197"/>
              <a:gd name="connsiteY19" fmla="*/ 239842 h 2698229"/>
              <a:gd name="connsiteX20" fmla="*/ 4272197 w 4272197"/>
              <a:gd name="connsiteY20" fmla="*/ 599606 h 2698229"/>
              <a:gd name="connsiteX21" fmla="*/ 3945174 w 4272197"/>
              <a:gd name="connsiteY21" fmla="*/ 1124539 h 2698229"/>
              <a:gd name="connsiteX22" fmla="*/ 4161198 w 4272197"/>
              <a:gd name="connsiteY22" fmla="*/ 1628595 h 2698229"/>
              <a:gd name="connsiteX23" fmla="*/ 3927423 w 4272197"/>
              <a:gd name="connsiteY23" fmla="*/ 2698229 h 2698229"/>
              <a:gd name="connsiteX24" fmla="*/ 3792511 w 4272197"/>
              <a:gd name="connsiteY24" fmla="*/ 2368446 h 2698229"/>
              <a:gd name="connsiteX25" fmla="*/ 3597639 w 4272197"/>
              <a:gd name="connsiteY25" fmla="*/ 2128603 h 2698229"/>
              <a:gd name="connsiteX26" fmla="*/ 3357797 w 4272197"/>
              <a:gd name="connsiteY26" fmla="*/ 2023672 h 2698229"/>
              <a:gd name="connsiteX27" fmla="*/ 2998033 w 4272197"/>
              <a:gd name="connsiteY27" fmla="*/ 1618937 h 2698229"/>
              <a:gd name="connsiteX28" fmla="*/ 2593298 w 4272197"/>
              <a:gd name="connsiteY28" fmla="*/ 1214203 h 2698229"/>
              <a:gd name="connsiteX29" fmla="*/ 2443397 w 4272197"/>
              <a:gd name="connsiteY29" fmla="*/ 944380 h 2698229"/>
              <a:gd name="connsiteX30" fmla="*/ 2383436 w 4272197"/>
              <a:gd name="connsiteY30" fmla="*/ 794478 h 2698229"/>
              <a:gd name="connsiteX31" fmla="*/ 1828800 w 4272197"/>
              <a:gd name="connsiteY31" fmla="*/ 764498 h 2698229"/>
              <a:gd name="connsiteX32" fmla="*/ 1768839 w 4272197"/>
              <a:gd name="connsiteY32" fmla="*/ 1034321 h 2698229"/>
              <a:gd name="connsiteX33" fmla="*/ 1244184 w 4272197"/>
              <a:gd name="connsiteY33" fmla="*/ 1558977 h 2698229"/>
              <a:gd name="connsiteX34" fmla="*/ 854439 w 4272197"/>
              <a:gd name="connsiteY34" fmla="*/ 1918741 h 2698229"/>
              <a:gd name="connsiteX35" fmla="*/ 614597 w 4272197"/>
              <a:gd name="connsiteY35" fmla="*/ 2158583 h 2698229"/>
              <a:gd name="connsiteX36" fmla="*/ 514999 w 4272197"/>
              <a:gd name="connsiteY36" fmla="*/ 2479839 h 2698229"/>
              <a:gd name="connsiteX37" fmla="*/ 298975 w 4272197"/>
              <a:gd name="connsiteY37" fmla="*/ 2695862 h 2698229"/>
              <a:gd name="connsiteX38" fmla="*/ 154959 w 4272197"/>
              <a:gd name="connsiteY38" fmla="*/ 2335822 h 2698229"/>
              <a:gd name="connsiteX39" fmla="*/ 59961 w 4272197"/>
              <a:gd name="connsiteY39" fmla="*/ 2128603 h 2698229"/>
              <a:gd name="connsiteX40" fmla="*/ 0 w 4272197"/>
              <a:gd name="connsiteY40" fmla="*/ 1528996 h 2698229"/>
              <a:gd name="connsiteX41" fmla="*/ 200758 w 4272197"/>
              <a:gd name="connsiteY41" fmla="*/ 1052531 h 2698229"/>
              <a:gd name="connsiteX42" fmla="*/ 416782 w 4272197"/>
              <a:gd name="connsiteY42" fmla="*/ 476467 h 2698229"/>
              <a:gd name="connsiteX0" fmla="*/ 416782 w 4272197"/>
              <a:gd name="connsiteY0" fmla="*/ 476467 h 2698229"/>
              <a:gd name="connsiteX1" fmla="*/ 560798 w 4272197"/>
              <a:gd name="connsiteY1" fmla="*/ 116427 h 2698229"/>
              <a:gd name="connsiteX2" fmla="*/ 824459 w 4272197"/>
              <a:gd name="connsiteY2" fmla="*/ 0 h 2698229"/>
              <a:gd name="connsiteX3" fmla="*/ 1109272 w 4272197"/>
              <a:gd name="connsiteY3" fmla="*/ 29980 h 2698229"/>
              <a:gd name="connsiteX4" fmla="*/ 1424065 w 4272197"/>
              <a:gd name="connsiteY4" fmla="*/ 164892 h 2698229"/>
              <a:gd name="connsiteX5" fmla="*/ 1588957 w 4272197"/>
              <a:gd name="connsiteY5" fmla="*/ 329783 h 2698229"/>
              <a:gd name="connsiteX6" fmla="*/ 1633928 w 4272197"/>
              <a:gd name="connsiteY6" fmla="*/ 584616 h 2698229"/>
              <a:gd name="connsiteX7" fmla="*/ 1768839 w 4272197"/>
              <a:gd name="connsiteY7" fmla="*/ 569626 h 2698229"/>
              <a:gd name="connsiteX8" fmla="*/ 1798820 w 4272197"/>
              <a:gd name="connsiteY8" fmla="*/ 344773 h 2698229"/>
              <a:gd name="connsiteX9" fmla="*/ 1753849 w 4272197"/>
              <a:gd name="connsiteY9" fmla="*/ 209862 h 2698229"/>
              <a:gd name="connsiteX10" fmla="*/ 2098623 w 4272197"/>
              <a:gd name="connsiteY10" fmla="*/ 329783 h 2698229"/>
              <a:gd name="connsiteX11" fmla="*/ 2473377 w 4272197"/>
              <a:gd name="connsiteY11" fmla="*/ 194872 h 2698229"/>
              <a:gd name="connsiteX12" fmla="*/ 2428406 w 4272197"/>
              <a:gd name="connsiteY12" fmla="*/ 404734 h 2698229"/>
              <a:gd name="connsiteX13" fmla="*/ 2473377 w 4272197"/>
              <a:gd name="connsiteY13" fmla="*/ 539646 h 2698229"/>
              <a:gd name="connsiteX14" fmla="*/ 2623279 w 4272197"/>
              <a:gd name="connsiteY14" fmla="*/ 509665 h 2698229"/>
              <a:gd name="connsiteX15" fmla="*/ 2773180 w 4272197"/>
              <a:gd name="connsiteY15" fmla="*/ 269823 h 2698229"/>
              <a:gd name="connsiteX16" fmla="*/ 3057993 w 4272197"/>
              <a:gd name="connsiteY16" fmla="*/ 89941 h 2698229"/>
              <a:gd name="connsiteX17" fmla="*/ 3492708 w 4272197"/>
              <a:gd name="connsiteY17" fmla="*/ 44970 h 2698229"/>
              <a:gd name="connsiteX18" fmla="*/ 3837482 w 4272197"/>
              <a:gd name="connsiteY18" fmla="*/ 119921 h 2698229"/>
              <a:gd name="connsiteX19" fmla="*/ 4077325 w 4272197"/>
              <a:gd name="connsiteY19" fmla="*/ 239842 h 2698229"/>
              <a:gd name="connsiteX20" fmla="*/ 4272197 w 4272197"/>
              <a:gd name="connsiteY20" fmla="*/ 599606 h 2698229"/>
              <a:gd name="connsiteX21" fmla="*/ 3945174 w 4272197"/>
              <a:gd name="connsiteY21" fmla="*/ 1124539 h 2698229"/>
              <a:gd name="connsiteX22" fmla="*/ 4161198 w 4272197"/>
              <a:gd name="connsiteY22" fmla="*/ 1628595 h 2698229"/>
              <a:gd name="connsiteX23" fmla="*/ 3927423 w 4272197"/>
              <a:gd name="connsiteY23" fmla="*/ 2698229 h 2698229"/>
              <a:gd name="connsiteX24" fmla="*/ 3792511 w 4272197"/>
              <a:gd name="connsiteY24" fmla="*/ 2368446 h 2698229"/>
              <a:gd name="connsiteX25" fmla="*/ 3597639 w 4272197"/>
              <a:gd name="connsiteY25" fmla="*/ 2128603 h 2698229"/>
              <a:gd name="connsiteX26" fmla="*/ 3357797 w 4272197"/>
              <a:gd name="connsiteY26" fmla="*/ 2023672 h 2698229"/>
              <a:gd name="connsiteX27" fmla="*/ 2998033 w 4272197"/>
              <a:gd name="connsiteY27" fmla="*/ 1618937 h 2698229"/>
              <a:gd name="connsiteX28" fmla="*/ 2593298 w 4272197"/>
              <a:gd name="connsiteY28" fmla="*/ 1214203 h 2698229"/>
              <a:gd name="connsiteX29" fmla="*/ 2443397 w 4272197"/>
              <a:gd name="connsiteY29" fmla="*/ 944380 h 2698229"/>
              <a:gd name="connsiteX30" fmla="*/ 2383436 w 4272197"/>
              <a:gd name="connsiteY30" fmla="*/ 794478 h 2698229"/>
              <a:gd name="connsiteX31" fmla="*/ 1828800 w 4272197"/>
              <a:gd name="connsiteY31" fmla="*/ 764498 h 2698229"/>
              <a:gd name="connsiteX32" fmla="*/ 1768839 w 4272197"/>
              <a:gd name="connsiteY32" fmla="*/ 1034321 h 2698229"/>
              <a:gd name="connsiteX33" fmla="*/ 1244184 w 4272197"/>
              <a:gd name="connsiteY33" fmla="*/ 1558977 h 2698229"/>
              <a:gd name="connsiteX34" fmla="*/ 854439 w 4272197"/>
              <a:gd name="connsiteY34" fmla="*/ 1918741 h 2698229"/>
              <a:gd name="connsiteX35" fmla="*/ 614597 w 4272197"/>
              <a:gd name="connsiteY35" fmla="*/ 2158583 h 2698229"/>
              <a:gd name="connsiteX36" fmla="*/ 514999 w 4272197"/>
              <a:gd name="connsiteY36" fmla="*/ 2479839 h 2698229"/>
              <a:gd name="connsiteX37" fmla="*/ 298975 w 4272197"/>
              <a:gd name="connsiteY37" fmla="*/ 2695862 h 2698229"/>
              <a:gd name="connsiteX38" fmla="*/ 154959 w 4272197"/>
              <a:gd name="connsiteY38" fmla="*/ 2335822 h 2698229"/>
              <a:gd name="connsiteX39" fmla="*/ 59961 w 4272197"/>
              <a:gd name="connsiteY39" fmla="*/ 2128603 h 2698229"/>
              <a:gd name="connsiteX40" fmla="*/ 0 w 4272197"/>
              <a:gd name="connsiteY40" fmla="*/ 1528996 h 2698229"/>
              <a:gd name="connsiteX41" fmla="*/ 200758 w 4272197"/>
              <a:gd name="connsiteY41" fmla="*/ 1052531 h 2698229"/>
              <a:gd name="connsiteX42" fmla="*/ 416782 w 4272197"/>
              <a:gd name="connsiteY42" fmla="*/ 476467 h 2698229"/>
              <a:gd name="connsiteX0" fmla="*/ 416782 w 4272197"/>
              <a:gd name="connsiteY0" fmla="*/ 476467 h 2698229"/>
              <a:gd name="connsiteX1" fmla="*/ 560798 w 4272197"/>
              <a:gd name="connsiteY1" fmla="*/ 116427 h 2698229"/>
              <a:gd name="connsiteX2" fmla="*/ 824459 w 4272197"/>
              <a:gd name="connsiteY2" fmla="*/ 0 h 2698229"/>
              <a:gd name="connsiteX3" fmla="*/ 1109272 w 4272197"/>
              <a:gd name="connsiteY3" fmla="*/ 29980 h 2698229"/>
              <a:gd name="connsiteX4" fmla="*/ 1424065 w 4272197"/>
              <a:gd name="connsiteY4" fmla="*/ 164892 h 2698229"/>
              <a:gd name="connsiteX5" fmla="*/ 1588957 w 4272197"/>
              <a:gd name="connsiteY5" fmla="*/ 329783 h 2698229"/>
              <a:gd name="connsiteX6" fmla="*/ 1633928 w 4272197"/>
              <a:gd name="connsiteY6" fmla="*/ 584616 h 2698229"/>
              <a:gd name="connsiteX7" fmla="*/ 1768839 w 4272197"/>
              <a:gd name="connsiteY7" fmla="*/ 569626 h 2698229"/>
              <a:gd name="connsiteX8" fmla="*/ 1798820 w 4272197"/>
              <a:gd name="connsiteY8" fmla="*/ 344773 h 2698229"/>
              <a:gd name="connsiteX9" fmla="*/ 1753849 w 4272197"/>
              <a:gd name="connsiteY9" fmla="*/ 209862 h 2698229"/>
              <a:gd name="connsiteX10" fmla="*/ 2098623 w 4272197"/>
              <a:gd name="connsiteY10" fmla="*/ 329783 h 2698229"/>
              <a:gd name="connsiteX11" fmla="*/ 2473377 w 4272197"/>
              <a:gd name="connsiteY11" fmla="*/ 194872 h 2698229"/>
              <a:gd name="connsiteX12" fmla="*/ 2428406 w 4272197"/>
              <a:gd name="connsiteY12" fmla="*/ 404734 h 2698229"/>
              <a:gd name="connsiteX13" fmla="*/ 2473377 w 4272197"/>
              <a:gd name="connsiteY13" fmla="*/ 539646 h 2698229"/>
              <a:gd name="connsiteX14" fmla="*/ 2623279 w 4272197"/>
              <a:gd name="connsiteY14" fmla="*/ 509665 h 2698229"/>
              <a:gd name="connsiteX15" fmla="*/ 2773180 w 4272197"/>
              <a:gd name="connsiteY15" fmla="*/ 269823 h 2698229"/>
              <a:gd name="connsiteX16" fmla="*/ 3057993 w 4272197"/>
              <a:gd name="connsiteY16" fmla="*/ 89941 h 2698229"/>
              <a:gd name="connsiteX17" fmla="*/ 3492708 w 4272197"/>
              <a:gd name="connsiteY17" fmla="*/ 44970 h 2698229"/>
              <a:gd name="connsiteX18" fmla="*/ 3837482 w 4272197"/>
              <a:gd name="connsiteY18" fmla="*/ 119921 h 2698229"/>
              <a:gd name="connsiteX19" fmla="*/ 4077325 w 4272197"/>
              <a:gd name="connsiteY19" fmla="*/ 239842 h 2698229"/>
              <a:gd name="connsiteX20" fmla="*/ 4272197 w 4272197"/>
              <a:gd name="connsiteY20" fmla="*/ 599606 h 2698229"/>
              <a:gd name="connsiteX21" fmla="*/ 3945174 w 4272197"/>
              <a:gd name="connsiteY21" fmla="*/ 1124539 h 2698229"/>
              <a:gd name="connsiteX22" fmla="*/ 4161198 w 4272197"/>
              <a:gd name="connsiteY22" fmla="*/ 1628595 h 2698229"/>
              <a:gd name="connsiteX23" fmla="*/ 3927423 w 4272197"/>
              <a:gd name="connsiteY23" fmla="*/ 2698229 h 2698229"/>
              <a:gd name="connsiteX24" fmla="*/ 3792511 w 4272197"/>
              <a:gd name="connsiteY24" fmla="*/ 2368446 h 2698229"/>
              <a:gd name="connsiteX25" fmla="*/ 3597639 w 4272197"/>
              <a:gd name="connsiteY25" fmla="*/ 2128603 h 2698229"/>
              <a:gd name="connsiteX26" fmla="*/ 3357797 w 4272197"/>
              <a:gd name="connsiteY26" fmla="*/ 2023672 h 2698229"/>
              <a:gd name="connsiteX27" fmla="*/ 2998033 w 4272197"/>
              <a:gd name="connsiteY27" fmla="*/ 1618937 h 2698229"/>
              <a:gd name="connsiteX28" fmla="*/ 2593298 w 4272197"/>
              <a:gd name="connsiteY28" fmla="*/ 1214203 h 2698229"/>
              <a:gd name="connsiteX29" fmla="*/ 2443397 w 4272197"/>
              <a:gd name="connsiteY29" fmla="*/ 944380 h 2698229"/>
              <a:gd name="connsiteX30" fmla="*/ 2383436 w 4272197"/>
              <a:gd name="connsiteY30" fmla="*/ 794478 h 2698229"/>
              <a:gd name="connsiteX31" fmla="*/ 1828800 w 4272197"/>
              <a:gd name="connsiteY31" fmla="*/ 764498 h 2698229"/>
              <a:gd name="connsiteX32" fmla="*/ 1768839 w 4272197"/>
              <a:gd name="connsiteY32" fmla="*/ 1034321 h 2698229"/>
              <a:gd name="connsiteX33" fmla="*/ 1244184 w 4272197"/>
              <a:gd name="connsiteY33" fmla="*/ 1558977 h 2698229"/>
              <a:gd name="connsiteX34" fmla="*/ 854439 w 4272197"/>
              <a:gd name="connsiteY34" fmla="*/ 1918741 h 2698229"/>
              <a:gd name="connsiteX35" fmla="*/ 614597 w 4272197"/>
              <a:gd name="connsiteY35" fmla="*/ 2158583 h 2698229"/>
              <a:gd name="connsiteX36" fmla="*/ 514999 w 4272197"/>
              <a:gd name="connsiteY36" fmla="*/ 2479839 h 2698229"/>
              <a:gd name="connsiteX37" fmla="*/ 298975 w 4272197"/>
              <a:gd name="connsiteY37" fmla="*/ 2695862 h 2698229"/>
              <a:gd name="connsiteX38" fmla="*/ 154959 w 4272197"/>
              <a:gd name="connsiteY38" fmla="*/ 2335822 h 2698229"/>
              <a:gd name="connsiteX39" fmla="*/ 59961 w 4272197"/>
              <a:gd name="connsiteY39" fmla="*/ 2128603 h 2698229"/>
              <a:gd name="connsiteX40" fmla="*/ 0 w 4272197"/>
              <a:gd name="connsiteY40" fmla="*/ 1528996 h 2698229"/>
              <a:gd name="connsiteX41" fmla="*/ 200758 w 4272197"/>
              <a:gd name="connsiteY41" fmla="*/ 1052531 h 2698229"/>
              <a:gd name="connsiteX42" fmla="*/ 416782 w 4272197"/>
              <a:gd name="connsiteY42" fmla="*/ 476467 h 2698229"/>
              <a:gd name="connsiteX0" fmla="*/ 416782 w 4194478"/>
              <a:gd name="connsiteY0" fmla="*/ 476467 h 2698229"/>
              <a:gd name="connsiteX1" fmla="*/ 560798 w 4194478"/>
              <a:gd name="connsiteY1" fmla="*/ 116427 h 2698229"/>
              <a:gd name="connsiteX2" fmla="*/ 824459 w 4194478"/>
              <a:gd name="connsiteY2" fmla="*/ 0 h 2698229"/>
              <a:gd name="connsiteX3" fmla="*/ 1109272 w 4194478"/>
              <a:gd name="connsiteY3" fmla="*/ 29980 h 2698229"/>
              <a:gd name="connsiteX4" fmla="*/ 1424065 w 4194478"/>
              <a:gd name="connsiteY4" fmla="*/ 164892 h 2698229"/>
              <a:gd name="connsiteX5" fmla="*/ 1588957 w 4194478"/>
              <a:gd name="connsiteY5" fmla="*/ 329783 h 2698229"/>
              <a:gd name="connsiteX6" fmla="*/ 1633928 w 4194478"/>
              <a:gd name="connsiteY6" fmla="*/ 584616 h 2698229"/>
              <a:gd name="connsiteX7" fmla="*/ 1768839 w 4194478"/>
              <a:gd name="connsiteY7" fmla="*/ 569626 h 2698229"/>
              <a:gd name="connsiteX8" fmla="*/ 1798820 w 4194478"/>
              <a:gd name="connsiteY8" fmla="*/ 344773 h 2698229"/>
              <a:gd name="connsiteX9" fmla="*/ 1753849 w 4194478"/>
              <a:gd name="connsiteY9" fmla="*/ 209862 h 2698229"/>
              <a:gd name="connsiteX10" fmla="*/ 2098623 w 4194478"/>
              <a:gd name="connsiteY10" fmla="*/ 329783 h 2698229"/>
              <a:gd name="connsiteX11" fmla="*/ 2473377 w 4194478"/>
              <a:gd name="connsiteY11" fmla="*/ 194872 h 2698229"/>
              <a:gd name="connsiteX12" fmla="*/ 2428406 w 4194478"/>
              <a:gd name="connsiteY12" fmla="*/ 404734 h 2698229"/>
              <a:gd name="connsiteX13" fmla="*/ 2473377 w 4194478"/>
              <a:gd name="connsiteY13" fmla="*/ 539646 h 2698229"/>
              <a:gd name="connsiteX14" fmla="*/ 2623279 w 4194478"/>
              <a:gd name="connsiteY14" fmla="*/ 509665 h 2698229"/>
              <a:gd name="connsiteX15" fmla="*/ 2773180 w 4194478"/>
              <a:gd name="connsiteY15" fmla="*/ 269823 h 2698229"/>
              <a:gd name="connsiteX16" fmla="*/ 3057993 w 4194478"/>
              <a:gd name="connsiteY16" fmla="*/ 89941 h 2698229"/>
              <a:gd name="connsiteX17" fmla="*/ 3492708 w 4194478"/>
              <a:gd name="connsiteY17" fmla="*/ 44970 h 2698229"/>
              <a:gd name="connsiteX18" fmla="*/ 3837482 w 4194478"/>
              <a:gd name="connsiteY18" fmla="*/ 119921 h 2698229"/>
              <a:gd name="connsiteX19" fmla="*/ 4077325 w 4194478"/>
              <a:gd name="connsiteY19" fmla="*/ 239842 h 2698229"/>
              <a:gd name="connsiteX20" fmla="*/ 4017182 w 4194478"/>
              <a:gd name="connsiteY20" fmla="*/ 548475 h 2698229"/>
              <a:gd name="connsiteX21" fmla="*/ 3945174 w 4194478"/>
              <a:gd name="connsiteY21" fmla="*/ 1124539 h 2698229"/>
              <a:gd name="connsiteX22" fmla="*/ 4161198 w 4194478"/>
              <a:gd name="connsiteY22" fmla="*/ 1628595 h 2698229"/>
              <a:gd name="connsiteX23" fmla="*/ 3927423 w 4194478"/>
              <a:gd name="connsiteY23" fmla="*/ 2698229 h 2698229"/>
              <a:gd name="connsiteX24" fmla="*/ 3792511 w 4194478"/>
              <a:gd name="connsiteY24" fmla="*/ 2368446 h 2698229"/>
              <a:gd name="connsiteX25" fmla="*/ 3597639 w 4194478"/>
              <a:gd name="connsiteY25" fmla="*/ 2128603 h 2698229"/>
              <a:gd name="connsiteX26" fmla="*/ 3357797 w 4194478"/>
              <a:gd name="connsiteY26" fmla="*/ 2023672 h 2698229"/>
              <a:gd name="connsiteX27" fmla="*/ 2998033 w 4194478"/>
              <a:gd name="connsiteY27" fmla="*/ 1618937 h 2698229"/>
              <a:gd name="connsiteX28" fmla="*/ 2593298 w 4194478"/>
              <a:gd name="connsiteY28" fmla="*/ 1214203 h 2698229"/>
              <a:gd name="connsiteX29" fmla="*/ 2443397 w 4194478"/>
              <a:gd name="connsiteY29" fmla="*/ 944380 h 2698229"/>
              <a:gd name="connsiteX30" fmla="*/ 2383436 w 4194478"/>
              <a:gd name="connsiteY30" fmla="*/ 794478 h 2698229"/>
              <a:gd name="connsiteX31" fmla="*/ 1828800 w 4194478"/>
              <a:gd name="connsiteY31" fmla="*/ 764498 h 2698229"/>
              <a:gd name="connsiteX32" fmla="*/ 1768839 w 4194478"/>
              <a:gd name="connsiteY32" fmla="*/ 1034321 h 2698229"/>
              <a:gd name="connsiteX33" fmla="*/ 1244184 w 4194478"/>
              <a:gd name="connsiteY33" fmla="*/ 1558977 h 2698229"/>
              <a:gd name="connsiteX34" fmla="*/ 854439 w 4194478"/>
              <a:gd name="connsiteY34" fmla="*/ 1918741 h 2698229"/>
              <a:gd name="connsiteX35" fmla="*/ 614597 w 4194478"/>
              <a:gd name="connsiteY35" fmla="*/ 2158583 h 2698229"/>
              <a:gd name="connsiteX36" fmla="*/ 514999 w 4194478"/>
              <a:gd name="connsiteY36" fmla="*/ 2479839 h 2698229"/>
              <a:gd name="connsiteX37" fmla="*/ 298975 w 4194478"/>
              <a:gd name="connsiteY37" fmla="*/ 2695862 h 2698229"/>
              <a:gd name="connsiteX38" fmla="*/ 154959 w 4194478"/>
              <a:gd name="connsiteY38" fmla="*/ 2335822 h 2698229"/>
              <a:gd name="connsiteX39" fmla="*/ 59961 w 4194478"/>
              <a:gd name="connsiteY39" fmla="*/ 2128603 h 2698229"/>
              <a:gd name="connsiteX40" fmla="*/ 0 w 4194478"/>
              <a:gd name="connsiteY40" fmla="*/ 1528996 h 2698229"/>
              <a:gd name="connsiteX41" fmla="*/ 200758 w 4194478"/>
              <a:gd name="connsiteY41" fmla="*/ 1052531 h 2698229"/>
              <a:gd name="connsiteX42" fmla="*/ 416782 w 4194478"/>
              <a:gd name="connsiteY42" fmla="*/ 476467 h 2698229"/>
              <a:gd name="connsiteX0" fmla="*/ 416782 w 4194478"/>
              <a:gd name="connsiteY0" fmla="*/ 476467 h 2698229"/>
              <a:gd name="connsiteX1" fmla="*/ 560798 w 4194478"/>
              <a:gd name="connsiteY1" fmla="*/ 116427 h 2698229"/>
              <a:gd name="connsiteX2" fmla="*/ 824459 w 4194478"/>
              <a:gd name="connsiteY2" fmla="*/ 0 h 2698229"/>
              <a:gd name="connsiteX3" fmla="*/ 1109272 w 4194478"/>
              <a:gd name="connsiteY3" fmla="*/ 29980 h 2698229"/>
              <a:gd name="connsiteX4" fmla="*/ 1424065 w 4194478"/>
              <a:gd name="connsiteY4" fmla="*/ 164892 h 2698229"/>
              <a:gd name="connsiteX5" fmla="*/ 1588957 w 4194478"/>
              <a:gd name="connsiteY5" fmla="*/ 329783 h 2698229"/>
              <a:gd name="connsiteX6" fmla="*/ 1633928 w 4194478"/>
              <a:gd name="connsiteY6" fmla="*/ 584616 h 2698229"/>
              <a:gd name="connsiteX7" fmla="*/ 1768839 w 4194478"/>
              <a:gd name="connsiteY7" fmla="*/ 569626 h 2698229"/>
              <a:gd name="connsiteX8" fmla="*/ 1798820 w 4194478"/>
              <a:gd name="connsiteY8" fmla="*/ 344773 h 2698229"/>
              <a:gd name="connsiteX9" fmla="*/ 1753849 w 4194478"/>
              <a:gd name="connsiteY9" fmla="*/ 209862 h 2698229"/>
              <a:gd name="connsiteX10" fmla="*/ 2098623 w 4194478"/>
              <a:gd name="connsiteY10" fmla="*/ 329783 h 2698229"/>
              <a:gd name="connsiteX11" fmla="*/ 2473377 w 4194478"/>
              <a:gd name="connsiteY11" fmla="*/ 194872 h 2698229"/>
              <a:gd name="connsiteX12" fmla="*/ 2428406 w 4194478"/>
              <a:gd name="connsiteY12" fmla="*/ 404734 h 2698229"/>
              <a:gd name="connsiteX13" fmla="*/ 2473377 w 4194478"/>
              <a:gd name="connsiteY13" fmla="*/ 539646 h 2698229"/>
              <a:gd name="connsiteX14" fmla="*/ 2623279 w 4194478"/>
              <a:gd name="connsiteY14" fmla="*/ 509665 h 2698229"/>
              <a:gd name="connsiteX15" fmla="*/ 2773180 w 4194478"/>
              <a:gd name="connsiteY15" fmla="*/ 269823 h 2698229"/>
              <a:gd name="connsiteX16" fmla="*/ 3057993 w 4194478"/>
              <a:gd name="connsiteY16" fmla="*/ 89941 h 2698229"/>
              <a:gd name="connsiteX17" fmla="*/ 3492708 w 4194478"/>
              <a:gd name="connsiteY17" fmla="*/ 44970 h 2698229"/>
              <a:gd name="connsiteX18" fmla="*/ 3837482 w 4194478"/>
              <a:gd name="connsiteY18" fmla="*/ 119921 h 2698229"/>
              <a:gd name="connsiteX19" fmla="*/ 3873166 w 4194478"/>
              <a:gd name="connsiteY19" fmla="*/ 548475 h 2698229"/>
              <a:gd name="connsiteX20" fmla="*/ 4017182 w 4194478"/>
              <a:gd name="connsiteY20" fmla="*/ 548475 h 2698229"/>
              <a:gd name="connsiteX21" fmla="*/ 3945174 w 4194478"/>
              <a:gd name="connsiteY21" fmla="*/ 1124539 h 2698229"/>
              <a:gd name="connsiteX22" fmla="*/ 4161198 w 4194478"/>
              <a:gd name="connsiteY22" fmla="*/ 1628595 h 2698229"/>
              <a:gd name="connsiteX23" fmla="*/ 3927423 w 4194478"/>
              <a:gd name="connsiteY23" fmla="*/ 2698229 h 2698229"/>
              <a:gd name="connsiteX24" fmla="*/ 3792511 w 4194478"/>
              <a:gd name="connsiteY24" fmla="*/ 2368446 h 2698229"/>
              <a:gd name="connsiteX25" fmla="*/ 3597639 w 4194478"/>
              <a:gd name="connsiteY25" fmla="*/ 2128603 h 2698229"/>
              <a:gd name="connsiteX26" fmla="*/ 3357797 w 4194478"/>
              <a:gd name="connsiteY26" fmla="*/ 2023672 h 2698229"/>
              <a:gd name="connsiteX27" fmla="*/ 2998033 w 4194478"/>
              <a:gd name="connsiteY27" fmla="*/ 1618937 h 2698229"/>
              <a:gd name="connsiteX28" fmla="*/ 2593298 w 4194478"/>
              <a:gd name="connsiteY28" fmla="*/ 1214203 h 2698229"/>
              <a:gd name="connsiteX29" fmla="*/ 2443397 w 4194478"/>
              <a:gd name="connsiteY29" fmla="*/ 944380 h 2698229"/>
              <a:gd name="connsiteX30" fmla="*/ 2383436 w 4194478"/>
              <a:gd name="connsiteY30" fmla="*/ 794478 h 2698229"/>
              <a:gd name="connsiteX31" fmla="*/ 1828800 w 4194478"/>
              <a:gd name="connsiteY31" fmla="*/ 764498 h 2698229"/>
              <a:gd name="connsiteX32" fmla="*/ 1768839 w 4194478"/>
              <a:gd name="connsiteY32" fmla="*/ 1034321 h 2698229"/>
              <a:gd name="connsiteX33" fmla="*/ 1244184 w 4194478"/>
              <a:gd name="connsiteY33" fmla="*/ 1558977 h 2698229"/>
              <a:gd name="connsiteX34" fmla="*/ 854439 w 4194478"/>
              <a:gd name="connsiteY34" fmla="*/ 1918741 h 2698229"/>
              <a:gd name="connsiteX35" fmla="*/ 614597 w 4194478"/>
              <a:gd name="connsiteY35" fmla="*/ 2158583 h 2698229"/>
              <a:gd name="connsiteX36" fmla="*/ 514999 w 4194478"/>
              <a:gd name="connsiteY36" fmla="*/ 2479839 h 2698229"/>
              <a:gd name="connsiteX37" fmla="*/ 298975 w 4194478"/>
              <a:gd name="connsiteY37" fmla="*/ 2695862 h 2698229"/>
              <a:gd name="connsiteX38" fmla="*/ 154959 w 4194478"/>
              <a:gd name="connsiteY38" fmla="*/ 2335822 h 2698229"/>
              <a:gd name="connsiteX39" fmla="*/ 59961 w 4194478"/>
              <a:gd name="connsiteY39" fmla="*/ 2128603 h 2698229"/>
              <a:gd name="connsiteX40" fmla="*/ 0 w 4194478"/>
              <a:gd name="connsiteY40" fmla="*/ 1528996 h 2698229"/>
              <a:gd name="connsiteX41" fmla="*/ 200758 w 4194478"/>
              <a:gd name="connsiteY41" fmla="*/ 1052531 h 2698229"/>
              <a:gd name="connsiteX42" fmla="*/ 416782 w 4194478"/>
              <a:gd name="connsiteY42" fmla="*/ 476467 h 2698229"/>
              <a:gd name="connsiteX0" fmla="*/ 416782 w 4194478"/>
              <a:gd name="connsiteY0" fmla="*/ 476467 h 2698229"/>
              <a:gd name="connsiteX1" fmla="*/ 560798 w 4194478"/>
              <a:gd name="connsiteY1" fmla="*/ 116427 h 2698229"/>
              <a:gd name="connsiteX2" fmla="*/ 824459 w 4194478"/>
              <a:gd name="connsiteY2" fmla="*/ 0 h 2698229"/>
              <a:gd name="connsiteX3" fmla="*/ 1109272 w 4194478"/>
              <a:gd name="connsiteY3" fmla="*/ 29980 h 2698229"/>
              <a:gd name="connsiteX4" fmla="*/ 1424065 w 4194478"/>
              <a:gd name="connsiteY4" fmla="*/ 164892 h 2698229"/>
              <a:gd name="connsiteX5" fmla="*/ 1588957 w 4194478"/>
              <a:gd name="connsiteY5" fmla="*/ 329783 h 2698229"/>
              <a:gd name="connsiteX6" fmla="*/ 1633928 w 4194478"/>
              <a:gd name="connsiteY6" fmla="*/ 584616 h 2698229"/>
              <a:gd name="connsiteX7" fmla="*/ 1768839 w 4194478"/>
              <a:gd name="connsiteY7" fmla="*/ 569626 h 2698229"/>
              <a:gd name="connsiteX8" fmla="*/ 1798820 w 4194478"/>
              <a:gd name="connsiteY8" fmla="*/ 344773 h 2698229"/>
              <a:gd name="connsiteX9" fmla="*/ 1753849 w 4194478"/>
              <a:gd name="connsiteY9" fmla="*/ 209862 h 2698229"/>
              <a:gd name="connsiteX10" fmla="*/ 2098623 w 4194478"/>
              <a:gd name="connsiteY10" fmla="*/ 329783 h 2698229"/>
              <a:gd name="connsiteX11" fmla="*/ 2473377 w 4194478"/>
              <a:gd name="connsiteY11" fmla="*/ 194872 h 2698229"/>
              <a:gd name="connsiteX12" fmla="*/ 2428406 w 4194478"/>
              <a:gd name="connsiteY12" fmla="*/ 404734 h 2698229"/>
              <a:gd name="connsiteX13" fmla="*/ 2473377 w 4194478"/>
              <a:gd name="connsiteY13" fmla="*/ 539646 h 2698229"/>
              <a:gd name="connsiteX14" fmla="*/ 2623279 w 4194478"/>
              <a:gd name="connsiteY14" fmla="*/ 509665 h 2698229"/>
              <a:gd name="connsiteX15" fmla="*/ 2773180 w 4194478"/>
              <a:gd name="connsiteY15" fmla="*/ 269823 h 2698229"/>
              <a:gd name="connsiteX16" fmla="*/ 3057993 w 4194478"/>
              <a:gd name="connsiteY16" fmla="*/ 89941 h 2698229"/>
              <a:gd name="connsiteX17" fmla="*/ 3492708 w 4194478"/>
              <a:gd name="connsiteY17" fmla="*/ 44970 h 2698229"/>
              <a:gd name="connsiteX18" fmla="*/ 3657142 w 4194478"/>
              <a:gd name="connsiteY18" fmla="*/ 260443 h 2698229"/>
              <a:gd name="connsiteX19" fmla="*/ 3873166 w 4194478"/>
              <a:gd name="connsiteY19" fmla="*/ 548475 h 2698229"/>
              <a:gd name="connsiteX20" fmla="*/ 4017182 w 4194478"/>
              <a:gd name="connsiteY20" fmla="*/ 548475 h 2698229"/>
              <a:gd name="connsiteX21" fmla="*/ 3945174 w 4194478"/>
              <a:gd name="connsiteY21" fmla="*/ 1124539 h 2698229"/>
              <a:gd name="connsiteX22" fmla="*/ 4161198 w 4194478"/>
              <a:gd name="connsiteY22" fmla="*/ 1628595 h 2698229"/>
              <a:gd name="connsiteX23" fmla="*/ 3927423 w 4194478"/>
              <a:gd name="connsiteY23" fmla="*/ 2698229 h 2698229"/>
              <a:gd name="connsiteX24" fmla="*/ 3792511 w 4194478"/>
              <a:gd name="connsiteY24" fmla="*/ 2368446 h 2698229"/>
              <a:gd name="connsiteX25" fmla="*/ 3597639 w 4194478"/>
              <a:gd name="connsiteY25" fmla="*/ 2128603 h 2698229"/>
              <a:gd name="connsiteX26" fmla="*/ 3357797 w 4194478"/>
              <a:gd name="connsiteY26" fmla="*/ 2023672 h 2698229"/>
              <a:gd name="connsiteX27" fmla="*/ 2998033 w 4194478"/>
              <a:gd name="connsiteY27" fmla="*/ 1618937 h 2698229"/>
              <a:gd name="connsiteX28" fmla="*/ 2593298 w 4194478"/>
              <a:gd name="connsiteY28" fmla="*/ 1214203 h 2698229"/>
              <a:gd name="connsiteX29" fmla="*/ 2443397 w 4194478"/>
              <a:gd name="connsiteY29" fmla="*/ 944380 h 2698229"/>
              <a:gd name="connsiteX30" fmla="*/ 2383436 w 4194478"/>
              <a:gd name="connsiteY30" fmla="*/ 794478 h 2698229"/>
              <a:gd name="connsiteX31" fmla="*/ 1828800 w 4194478"/>
              <a:gd name="connsiteY31" fmla="*/ 764498 h 2698229"/>
              <a:gd name="connsiteX32" fmla="*/ 1768839 w 4194478"/>
              <a:gd name="connsiteY32" fmla="*/ 1034321 h 2698229"/>
              <a:gd name="connsiteX33" fmla="*/ 1244184 w 4194478"/>
              <a:gd name="connsiteY33" fmla="*/ 1558977 h 2698229"/>
              <a:gd name="connsiteX34" fmla="*/ 854439 w 4194478"/>
              <a:gd name="connsiteY34" fmla="*/ 1918741 h 2698229"/>
              <a:gd name="connsiteX35" fmla="*/ 614597 w 4194478"/>
              <a:gd name="connsiteY35" fmla="*/ 2158583 h 2698229"/>
              <a:gd name="connsiteX36" fmla="*/ 514999 w 4194478"/>
              <a:gd name="connsiteY36" fmla="*/ 2479839 h 2698229"/>
              <a:gd name="connsiteX37" fmla="*/ 298975 w 4194478"/>
              <a:gd name="connsiteY37" fmla="*/ 2695862 h 2698229"/>
              <a:gd name="connsiteX38" fmla="*/ 154959 w 4194478"/>
              <a:gd name="connsiteY38" fmla="*/ 2335822 h 2698229"/>
              <a:gd name="connsiteX39" fmla="*/ 59961 w 4194478"/>
              <a:gd name="connsiteY39" fmla="*/ 2128603 h 2698229"/>
              <a:gd name="connsiteX40" fmla="*/ 0 w 4194478"/>
              <a:gd name="connsiteY40" fmla="*/ 1528996 h 2698229"/>
              <a:gd name="connsiteX41" fmla="*/ 200758 w 4194478"/>
              <a:gd name="connsiteY41" fmla="*/ 1052531 h 2698229"/>
              <a:gd name="connsiteX42" fmla="*/ 416782 w 4194478"/>
              <a:gd name="connsiteY42" fmla="*/ 476467 h 269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194478" h="2698229">
                <a:moveTo>
                  <a:pt x="416782" y="476467"/>
                </a:moveTo>
                <a:lnTo>
                  <a:pt x="560798" y="116427"/>
                </a:lnTo>
                <a:lnTo>
                  <a:pt x="824459" y="0"/>
                </a:lnTo>
                <a:lnTo>
                  <a:pt x="1109272" y="29980"/>
                </a:lnTo>
                <a:lnTo>
                  <a:pt x="1424065" y="164892"/>
                </a:lnTo>
                <a:lnTo>
                  <a:pt x="1588957" y="329783"/>
                </a:lnTo>
                <a:lnTo>
                  <a:pt x="1633928" y="584616"/>
                </a:lnTo>
                <a:lnTo>
                  <a:pt x="1768839" y="569626"/>
                </a:lnTo>
                <a:lnTo>
                  <a:pt x="1798820" y="344773"/>
                </a:lnTo>
                <a:lnTo>
                  <a:pt x="1753849" y="209862"/>
                </a:lnTo>
                <a:lnTo>
                  <a:pt x="2098623" y="329783"/>
                </a:lnTo>
                <a:lnTo>
                  <a:pt x="2473377" y="194872"/>
                </a:lnTo>
                <a:lnTo>
                  <a:pt x="2428406" y="404734"/>
                </a:lnTo>
                <a:lnTo>
                  <a:pt x="2473377" y="539646"/>
                </a:lnTo>
                <a:lnTo>
                  <a:pt x="2623279" y="509665"/>
                </a:lnTo>
                <a:lnTo>
                  <a:pt x="2773180" y="269823"/>
                </a:lnTo>
                <a:lnTo>
                  <a:pt x="3057993" y="89941"/>
                </a:lnTo>
                <a:lnTo>
                  <a:pt x="3492708" y="44970"/>
                </a:lnTo>
                <a:lnTo>
                  <a:pt x="3657142" y="260443"/>
                </a:lnTo>
                <a:lnTo>
                  <a:pt x="3873166" y="548475"/>
                </a:lnTo>
                <a:lnTo>
                  <a:pt x="4017182" y="548475"/>
                </a:lnTo>
                <a:lnTo>
                  <a:pt x="3945174" y="1124539"/>
                </a:lnTo>
                <a:cubicBezTo>
                  <a:pt x="4017182" y="1292558"/>
                  <a:pt x="4194478" y="1499019"/>
                  <a:pt x="4161198" y="1628595"/>
                </a:cubicBezTo>
                <a:cubicBezTo>
                  <a:pt x="4188561" y="2075316"/>
                  <a:pt x="4005348" y="2341684"/>
                  <a:pt x="3927423" y="2698229"/>
                </a:cubicBezTo>
                <a:lnTo>
                  <a:pt x="3792511" y="2368446"/>
                </a:lnTo>
                <a:lnTo>
                  <a:pt x="3597639" y="2128603"/>
                </a:lnTo>
                <a:lnTo>
                  <a:pt x="3357797" y="2023672"/>
                </a:lnTo>
                <a:lnTo>
                  <a:pt x="2998033" y="1618937"/>
                </a:lnTo>
                <a:lnTo>
                  <a:pt x="2593298" y="1214203"/>
                </a:lnTo>
                <a:lnTo>
                  <a:pt x="2443397" y="944380"/>
                </a:lnTo>
                <a:lnTo>
                  <a:pt x="2383436" y="794478"/>
                </a:lnTo>
                <a:lnTo>
                  <a:pt x="1828800" y="764498"/>
                </a:lnTo>
                <a:lnTo>
                  <a:pt x="1768839" y="1034321"/>
                </a:lnTo>
                <a:lnTo>
                  <a:pt x="1244184" y="1558977"/>
                </a:lnTo>
                <a:lnTo>
                  <a:pt x="854439" y="1918741"/>
                </a:lnTo>
                <a:lnTo>
                  <a:pt x="614597" y="2158583"/>
                </a:lnTo>
                <a:lnTo>
                  <a:pt x="514999" y="2479839"/>
                </a:lnTo>
                <a:lnTo>
                  <a:pt x="298975" y="2695862"/>
                </a:lnTo>
                <a:lnTo>
                  <a:pt x="154959" y="2335822"/>
                </a:lnTo>
                <a:lnTo>
                  <a:pt x="59961" y="2128603"/>
                </a:lnTo>
                <a:lnTo>
                  <a:pt x="0" y="1528996"/>
                </a:lnTo>
                <a:lnTo>
                  <a:pt x="200758" y="1052531"/>
                </a:lnTo>
                <a:lnTo>
                  <a:pt x="416782" y="476467"/>
                </a:lnTo>
                <a:close/>
              </a:path>
            </a:pathLst>
          </a:cu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reihandform 6"/>
          <p:cNvSpPr/>
          <p:nvPr/>
        </p:nvSpPr>
        <p:spPr>
          <a:xfrm>
            <a:off x="3851263" y="3284984"/>
            <a:ext cx="3552669" cy="3147934"/>
          </a:xfrm>
          <a:custGeom>
            <a:avLst/>
            <a:gdLst>
              <a:gd name="connsiteX0" fmla="*/ 194872 w 3552669"/>
              <a:gd name="connsiteY0" fmla="*/ 2338466 h 3147934"/>
              <a:gd name="connsiteX1" fmla="*/ 194872 w 3552669"/>
              <a:gd name="connsiteY1" fmla="*/ 2338466 h 3147934"/>
              <a:gd name="connsiteX2" fmla="*/ 0 w 3552669"/>
              <a:gd name="connsiteY2" fmla="*/ 1948721 h 3147934"/>
              <a:gd name="connsiteX3" fmla="*/ 194872 w 3552669"/>
              <a:gd name="connsiteY3" fmla="*/ 1663908 h 3147934"/>
              <a:gd name="connsiteX4" fmla="*/ 269823 w 3552669"/>
              <a:gd name="connsiteY4" fmla="*/ 1558977 h 3147934"/>
              <a:gd name="connsiteX5" fmla="*/ 284813 w 3552669"/>
              <a:gd name="connsiteY5" fmla="*/ 1514007 h 3147934"/>
              <a:gd name="connsiteX6" fmla="*/ 389744 w 3552669"/>
              <a:gd name="connsiteY6" fmla="*/ 1244184 h 3147934"/>
              <a:gd name="connsiteX7" fmla="*/ 749508 w 3552669"/>
              <a:gd name="connsiteY7" fmla="*/ 914400 h 3147934"/>
              <a:gd name="connsiteX8" fmla="*/ 1154242 w 3552669"/>
              <a:gd name="connsiteY8" fmla="*/ 539646 h 3147934"/>
              <a:gd name="connsiteX9" fmla="*/ 1409075 w 3552669"/>
              <a:gd name="connsiteY9" fmla="*/ 359764 h 3147934"/>
              <a:gd name="connsiteX10" fmla="*/ 1484026 w 3552669"/>
              <a:gd name="connsiteY10" fmla="*/ 14990 h 3147934"/>
              <a:gd name="connsiteX11" fmla="*/ 1603947 w 3552669"/>
              <a:gd name="connsiteY11" fmla="*/ 0 h 3147934"/>
              <a:gd name="connsiteX12" fmla="*/ 1813810 w 3552669"/>
              <a:gd name="connsiteY12" fmla="*/ 29980 h 3147934"/>
              <a:gd name="connsiteX13" fmla="*/ 2038662 w 3552669"/>
              <a:gd name="connsiteY13" fmla="*/ 44971 h 3147934"/>
              <a:gd name="connsiteX14" fmla="*/ 2188564 w 3552669"/>
              <a:gd name="connsiteY14" fmla="*/ 389744 h 3147934"/>
              <a:gd name="connsiteX15" fmla="*/ 2488367 w 3552669"/>
              <a:gd name="connsiteY15" fmla="*/ 734518 h 3147934"/>
              <a:gd name="connsiteX16" fmla="*/ 2938072 w 3552669"/>
              <a:gd name="connsiteY16" fmla="*/ 1139253 h 3147934"/>
              <a:gd name="connsiteX17" fmla="*/ 2998032 w 3552669"/>
              <a:gd name="connsiteY17" fmla="*/ 1259174 h 3147934"/>
              <a:gd name="connsiteX18" fmla="*/ 3117954 w 3552669"/>
              <a:gd name="connsiteY18" fmla="*/ 1304144 h 3147934"/>
              <a:gd name="connsiteX19" fmla="*/ 3162924 w 3552669"/>
              <a:gd name="connsiteY19" fmla="*/ 1319134 h 3147934"/>
              <a:gd name="connsiteX20" fmla="*/ 3327816 w 3552669"/>
              <a:gd name="connsiteY20" fmla="*/ 1454046 h 3147934"/>
              <a:gd name="connsiteX21" fmla="*/ 3477718 w 3552669"/>
              <a:gd name="connsiteY21" fmla="*/ 1663908 h 3147934"/>
              <a:gd name="connsiteX22" fmla="*/ 3552669 w 3552669"/>
              <a:gd name="connsiteY22" fmla="*/ 1858780 h 3147934"/>
              <a:gd name="connsiteX23" fmla="*/ 3387777 w 3552669"/>
              <a:gd name="connsiteY23" fmla="*/ 2173574 h 3147934"/>
              <a:gd name="connsiteX24" fmla="*/ 3252865 w 3552669"/>
              <a:gd name="connsiteY24" fmla="*/ 2218544 h 3147934"/>
              <a:gd name="connsiteX25" fmla="*/ 2983042 w 3552669"/>
              <a:gd name="connsiteY25" fmla="*/ 2593298 h 3147934"/>
              <a:gd name="connsiteX26" fmla="*/ 2728210 w 3552669"/>
              <a:gd name="connsiteY26" fmla="*/ 2938072 h 3147934"/>
              <a:gd name="connsiteX27" fmla="*/ 2368446 w 3552669"/>
              <a:gd name="connsiteY27" fmla="*/ 3102964 h 3147934"/>
              <a:gd name="connsiteX28" fmla="*/ 1918741 w 3552669"/>
              <a:gd name="connsiteY28" fmla="*/ 3072984 h 3147934"/>
              <a:gd name="connsiteX29" fmla="*/ 1708878 w 3552669"/>
              <a:gd name="connsiteY29" fmla="*/ 3117954 h 3147934"/>
              <a:gd name="connsiteX30" fmla="*/ 1424065 w 3552669"/>
              <a:gd name="connsiteY30" fmla="*/ 3147934 h 3147934"/>
              <a:gd name="connsiteX31" fmla="*/ 1019331 w 3552669"/>
              <a:gd name="connsiteY31" fmla="*/ 3057994 h 3147934"/>
              <a:gd name="connsiteX32" fmla="*/ 629587 w 3552669"/>
              <a:gd name="connsiteY32" fmla="*/ 2698230 h 3147934"/>
              <a:gd name="connsiteX33" fmla="*/ 374754 w 3552669"/>
              <a:gd name="connsiteY33" fmla="*/ 2473377 h 3147934"/>
              <a:gd name="connsiteX34" fmla="*/ 134911 w 3552669"/>
              <a:gd name="connsiteY34" fmla="*/ 2263515 h 314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52669" h="3147934">
                <a:moveTo>
                  <a:pt x="194872" y="2338466"/>
                </a:moveTo>
                <a:lnTo>
                  <a:pt x="194872" y="2338466"/>
                </a:lnTo>
                <a:lnTo>
                  <a:pt x="0" y="1948721"/>
                </a:lnTo>
                <a:lnTo>
                  <a:pt x="194872" y="1663908"/>
                </a:lnTo>
                <a:cubicBezTo>
                  <a:pt x="219856" y="1628931"/>
                  <a:pt x="247708" y="1595835"/>
                  <a:pt x="269823" y="1558977"/>
                </a:cubicBezTo>
                <a:cubicBezTo>
                  <a:pt x="277952" y="1545428"/>
                  <a:pt x="284813" y="1514007"/>
                  <a:pt x="284813" y="1514007"/>
                </a:cubicBezTo>
                <a:lnTo>
                  <a:pt x="389744" y="1244184"/>
                </a:lnTo>
                <a:lnTo>
                  <a:pt x="749508" y="914400"/>
                </a:lnTo>
                <a:lnTo>
                  <a:pt x="1154242" y="539646"/>
                </a:lnTo>
                <a:lnTo>
                  <a:pt x="1409075" y="359764"/>
                </a:lnTo>
                <a:lnTo>
                  <a:pt x="1484026" y="14990"/>
                </a:lnTo>
                <a:lnTo>
                  <a:pt x="1603947" y="0"/>
                </a:lnTo>
                <a:lnTo>
                  <a:pt x="1813810" y="29980"/>
                </a:lnTo>
                <a:lnTo>
                  <a:pt x="2038662" y="44971"/>
                </a:lnTo>
                <a:lnTo>
                  <a:pt x="2188564" y="389744"/>
                </a:lnTo>
                <a:lnTo>
                  <a:pt x="2488367" y="734518"/>
                </a:lnTo>
                <a:lnTo>
                  <a:pt x="2938072" y="1139253"/>
                </a:lnTo>
                <a:lnTo>
                  <a:pt x="2998032" y="1259174"/>
                </a:lnTo>
                <a:lnTo>
                  <a:pt x="3117954" y="1304144"/>
                </a:lnTo>
                <a:cubicBezTo>
                  <a:pt x="3132804" y="1309544"/>
                  <a:pt x="3162924" y="1319134"/>
                  <a:pt x="3162924" y="1319134"/>
                </a:cubicBezTo>
                <a:lnTo>
                  <a:pt x="3327816" y="1454046"/>
                </a:lnTo>
                <a:lnTo>
                  <a:pt x="3477718" y="1663908"/>
                </a:lnTo>
                <a:lnTo>
                  <a:pt x="3552669" y="1858780"/>
                </a:lnTo>
                <a:lnTo>
                  <a:pt x="3387777" y="2173574"/>
                </a:lnTo>
                <a:lnTo>
                  <a:pt x="3252865" y="2218544"/>
                </a:lnTo>
                <a:lnTo>
                  <a:pt x="2983042" y="2593298"/>
                </a:lnTo>
                <a:lnTo>
                  <a:pt x="2728210" y="2938072"/>
                </a:lnTo>
                <a:lnTo>
                  <a:pt x="2368446" y="3102964"/>
                </a:lnTo>
                <a:lnTo>
                  <a:pt x="1918741" y="3072984"/>
                </a:lnTo>
                <a:lnTo>
                  <a:pt x="1708878" y="3117954"/>
                </a:lnTo>
                <a:lnTo>
                  <a:pt x="1424065" y="3147934"/>
                </a:lnTo>
                <a:lnTo>
                  <a:pt x="1019331" y="3057994"/>
                </a:lnTo>
                <a:lnTo>
                  <a:pt x="629587" y="2698230"/>
                </a:lnTo>
                <a:lnTo>
                  <a:pt x="374754" y="2473377"/>
                </a:lnTo>
                <a:lnTo>
                  <a:pt x="134911" y="2263515"/>
                </a:lnTo>
              </a:path>
            </a:pathLst>
          </a:custGeom>
          <a:solidFill>
            <a:srgbClr val="C0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feld 7"/>
          <p:cNvSpPr txBox="1"/>
          <p:nvPr/>
        </p:nvSpPr>
        <p:spPr>
          <a:xfrm>
            <a:off x="179512" y="764704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vordere Eindrittel durch das Gesichtschädel bedeckt!!!</a:t>
            </a:r>
            <a:endParaRPr lang="hu-HU" dirty="0"/>
          </a:p>
        </p:txBody>
      </p:sp>
      <p:sp>
        <p:nvSpPr>
          <p:cNvPr id="9" name="Pfeil nach rechts 8"/>
          <p:cNvSpPr/>
          <p:nvPr/>
        </p:nvSpPr>
        <p:spPr>
          <a:xfrm rot="603763">
            <a:off x="2294838" y="1407085"/>
            <a:ext cx="2433967" cy="299813"/>
          </a:xfrm>
          <a:prstGeom prst="rightArrow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extfeld 9"/>
          <p:cNvSpPr txBox="1"/>
          <p:nvPr/>
        </p:nvSpPr>
        <p:spPr>
          <a:xfrm>
            <a:off x="0" y="350100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Projektion der Scala (Fossa cranii) media</a:t>
            </a:r>
            <a:endParaRPr lang="hu-HU" dirty="0"/>
          </a:p>
        </p:txBody>
      </p:sp>
      <p:sp>
        <p:nvSpPr>
          <p:cNvPr id="11" name="Pfeil nach rechts 10"/>
          <p:cNvSpPr/>
          <p:nvPr/>
        </p:nvSpPr>
        <p:spPr>
          <a:xfrm>
            <a:off x="1979712" y="3717032"/>
            <a:ext cx="1259632" cy="288032"/>
          </a:xfrm>
          <a:prstGeom prst="righ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extfeld 11"/>
          <p:cNvSpPr txBox="1"/>
          <p:nvPr/>
        </p:nvSpPr>
        <p:spPr>
          <a:xfrm>
            <a:off x="323528" y="551723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Projektion der Scala (Fossa cranii) posterior</a:t>
            </a:r>
            <a:endParaRPr lang="hu-HU" dirty="0"/>
          </a:p>
        </p:txBody>
      </p:sp>
      <p:sp>
        <p:nvSpPr>
          <p:cNvPr id="13" name="Pfeil nach rechts 12"/>
          <p:cNvSpPr/>
          <p:nvPr/>
        </p:nvSpPr>
        <p:spPr>
          <a:xfrm>
            <a:off x="2627784" y="5733256"/>
            <a:ext cx="1584176" cy="360040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18058"/>
          </a:xfrm>
        </p:spPr>
        <p:txBody>
          <a:bodyPr>
            <a:noAutofit/>
          </a:bodyPr>
          <a:lstStyle/>
          <a:p>
            <a:r>
              <a:rPr lang="hu-HU" sz="3600" dirty="0" smtClean="0"/>
              <a:t>Oberflächenstrukturen (und Gelenkflächen)</a:t>
            </a:r>
            <a:endParaRPr lang="hu-HU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Inhaltsplatzhalter 3" descr="Benning05_7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756175"/>
            <a:ext cx="6984776" cy="610182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876256" y="2060848"/>
            <a:ext cx="1008112" cy="216024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hteck 5"/>
          <p:cNvSpPr/>
          <p:nvPr/>
        </p:nvSpPr>
        <p:spPr>
          <a:xfrm>
            <a:off x="6948264" y="2276872"/>
            <a:ext cx="1224136" cy="216024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Rechteck 6"/>
          <p:cNvSpPr/>
          <p:nvPr/>
        </p:nvSpPr>
        <p:spPr>
          <a:xfrm>
            <a:off x="6948264" y="2492896"/>
            <a:ext cx="1008112" cy="144016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e 7"/>
          <p:cNvSpPr/>
          <p:nvPr/>
        </p:nvSpPr>
        <p:spPr>
          <a:xfrm>
            <a:off x="3059832" y="3212976"/>
            <a:ext cx="432048" cy="504056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Rechteck 8"/>
          <p:cNvSpPr/>
          <p:nvPr/>
        </p:nvSpPr>
        <p:spPr>
          <a:xfrm>
            <a:off x="1547664" y="3284984"/>
            <a:ext cx="1008112" cy="21602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Gleichschenkliges Dreieck 9"/>
          <p:cNvSpPr/>
          <p:nvPr/>
        </p:nvSpPr>
        <p:spPr>
          <a:xfrm rot="604573">
            <a:off x="3450977" y="3217838"/>
            <a:ext cx="143713" cy="710355"/>
          </a:xfrm>
          <a:prstGeom prst="triangl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Rechteck 10"/>
          <p:cNvSpPr/>
          <p:nvPr/>
        </p:nvSpPr>
        <p:spPr>
          <a:xfrm>
            <a:off x="1619672" y="3515297"/>
            <a:ext cx="1008112" cy="14401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hteck 11"/>
          <p:cNvSpPr/>
          <p:nvPr/>
        </p:nvSpPr>
        <p:spPr>
          <a:xfrm>
            <a:off x="1835696" y="2420888"/>
            <a:ext cx="1008112" cy="36004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Rechteck 12"/>
          <p:cNvSpPr/>
          <p:nvPr/>
        </p:nvSpPr>
        <p:spPr>
          <a:xfrm>
            <a:off x="1187624" y="2852936"/>
            <a:ext cx="1512168" cy="216024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Rechteck 13"/>
          <p:cNvSpPr/>
          <p:nvPr/>
        </p:nvSpPr>
        <p:spPr>
          <a:xfrm>
            <a:off x="6948264" y="4869160"/>
            <a:ext cx="1224136" cy="216024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e 14"/>
          <p:cNvSpPr/>
          <p:nvPr/>
        </p:nvSpPr>
        <p:spPr>
          <a:xfrm rot="2074091">
            <a:off x="3894474" y="3697673"/>
            <a:ext cx="432048" cy="792088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Rechteck 15"/>
          <p:cNvSpPr/>
          <p:nvPr/>
        </p:nvSpPr>
        <p:spPr>
          <a:xfrm>
            <a:off x="1403648" y="4149080"/>
            <a:ext cx="1008112" cy="21602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Rechteck 16"/>
          <p:cNvSpPr/>
          <p:nvPr/>
        </p:nvSpPr>
        <p:spPr>
          <a:xfrm>
            <a:off x="4067944" y="6597352"/>
            <a:ext cx="1512168" cy="260648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Rechteck 18"/>
          <p:cNvSpPr/>
          <p:nvPr/>
        </p:nvSpPr>
        <p:spPr>
          <a:xfrm>
            <a:off x="1547664" y="4005064"/>
            <a:ext cx="1008112" cy="14401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e 19"/>
          <p:cNvSpPr/>
          <p:nvPr/>
        </p:nvSpPr>
        <p:spPr>
          <a:xfrm>
            <a:off x="2915816" y="3933056"/>
            <a:ext cx="360040" cy="72008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Vorderer Abschnitt der Basis cranii externa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8920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Wird durch der Orbita, Fossa pterygopalatina und der Nasenhöhle bedeckt (entsprechende Kanäle siehe dort)</a:t>
            </a:r>
          </a:p>
          <a:p>
            <a:r>
              <a:rPr lang="hu-HU" dirty="0" smtClean="0"/>
              <a:t>Darunter (kaudaler) liegt das Palatum durum</a:t>
            </a:r>
          </a:p>
          <a:p>
            <a:pPr lvl="1"/>
            <a:r>
              <a:rPr lang="hu-HU" dirty="0" smtClean="0"/>
              <a:t>Maxilla, Processus palatinus</a:t>
            </a:r>
          </a:p>
          <a:p>
            <a:pPr lvl="1"/>
            <a:r>
              <a:rPr lang="hu-HU" dirty="0" smtClean="0"/>
              <a:t>Os palatinum, Lamina horizontalis</a:t>
            </a:r>
          </a:p>
          <a:p>
            <a:pPr lvl="1"/>
            <a:r>
              <a:rPr lang="hu-HU" dirty="0" smtClean="0"/>
              <a:t>die unterste Spitze der Processus pterygoideus</a:t>
            </a:r>
            <a:endParaRPr lang="hu-HU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619672" y="4509120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Kanal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Wohin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Foramen incisivum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Nasenhöhle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Foramen</a:t>
                      </a:r>
                      <a:r>
                        <a:rPr lang="hu-HU" baseline="0" dirty="0" smtClean="0"/>
                        <a:t> palatinum majus et minores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Fossa pterygopalatina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Choana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Nasenhöhle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Benning05_7-20.jpg"/>
          <p:cNvPicPr>
            <a:picLocks noChangeAspect="1"/>
          </p:cNvPicPr>
          <p:nvPr/>
        </p:nvPicPr>
        <p:blipFill>
          <a:blip r:embed="rId2" cstate="print"/>
          <a:srcRect b="59122"/>
          <a:stretch>
            <a:fillRect/>
          </a:stretch>
        </p:blipFill>
        <p:spPr>
          <a:xfrm>
            <a:off x="0" y="1124744"/>
            <a:ext cx="9144000" cy="381642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228184" y="1916832"/>
            <a:ext cx="1224136" cy="288032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hteck 5"/>
          <p:cNvSpPr/>
          <p:nvPr/>
        </p:nvSpPr>
        <p:spPr>
          <a:xfrm>
            <a:off x="7236296" y="2924944"/>
            <a:ext cx="1584176" cy="288032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e 6"/>
          <p:cNvSpPr/>
          <p:nvPr/>
        </p:nvSpPr>
        <p:spPr>
          <a:xfrm>
            <a:off x="4499992" y="1916832"/>
            <a:ext cx="360040" cy="36004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e 7"/>
          <p:cNvSpPr/>
          <p:nvPr/>
        </p:nvSpPr>
        <p:spPr>
          <a:xfrm>
            <a:off x="5148064" y="3429000"/>
            <a:ext cx="360040" cy="36004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Textfeld 8"/>
          <p:cNvSpPr txBox="1"/>
          <p:nvPr/>
        </p:nvSpPr>
        <p:spPr>
          <a:xfrm>
            <a:off x="3923928" y="53012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Choana</a:t>
            </a:r>
            <a:endParaRPr lang="hu-HU" dirty="0"/>
          </a:p>
        </p:txBody>
      </p:sp>
      <p:sp>
        <p:nvSpPr>
          <p:cNvPr id="10" name="Ellipse 9"/>
          <p:cNvSpPr/>
          <p:nvPr/>
        </p:nvSpPr>
        <p:spPr>
          <a:xfrm>
            <a:off x="4067944" y="3789040"/>
            <a:ext cx="648072" cy="122413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Mittlerer Abschnitt der Basis cranii externa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1728192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Os sphenoidale, Ala major, Processus pterygoideus, Corpus</a:t>
            </a:r>
          </a:p>
          <a:p>
            <a:r>
              <a:rPr lang="hu-HU" dirty="0" smtClean="0"/>
              <a:t>Os temporale, Pars petrosa, Pars squamosa, Pars tympanica, Pars mastoidea</a:t>
            </a:r>
            <a:endParaRPr lang="hu-HU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403648" y="2420888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Kanal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Wohin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Fissura orbitalis inferior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Orbita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Fissura pterygomaxillaris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Fossa pterygopalatina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Canalis pterygoideus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Fossa pterygopalatina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Foramen ovale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Fossa cranii media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Foramen spinosum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Fossa cranii media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Foramen lacerum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Fossa cranii media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Canalis caroticus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Fossa cranii media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Canaliculus tympanicus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Paukenhöhle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Canalis musculotubarius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Paukenhöhle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Fissura petrotympanica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Paukenhöhle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Inhaltsplatzhalter 3" descr="Benning05_7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7850372" cy="6858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95536" y="1268760"/>
            <a:ext cx="2304256" cy="288032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Fissura </a:t>
            </a:r>
            <a:r>
              <a:rPr lang="hu-HU" sz="1400" dirty="0" err="1" smtClean="0">
                <a:solidFill>
                  <a:schemeClr val="tx1"/>
                </a:solidFill>
              </a:rPr>
              <a:t>orbitalis</a:t>
            </a:r>
            <a:r>
              <a:rPr lang="hu-HU" sz="1400" dirty="0" smtClean="0">
                <a:solidFill>
                  <a:schemeClr val="tx1"/>
                </a:solidFill>
              </a:rPr>
              <a:t> </a:t>
            </a:r>
            <a:r>
              <a:rPr lang="hu-HU" sz="1400" smtClean="0">
                <a:solidFill>
                  <a:schemeClr val="tx1"/>
                </a:solidFill>
              </a:rPr>
              <a:t>inferior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236296" y="2132856"/>
            <a:ext cx="950506" cy="288032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e 6"/>
          <p:cNvSpPr/>
          <p:nvPr/>
        </p:nvSpPr>
        <p:spPr>
          <a:xfrm rot="19340201">
            <a:off x="3349812" y="1472680"/>
            <a:ext cx="230520" cy="79208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e 7"/>
          <p:cNvSpPr/>
          <p:nvPr/>
        </p:nvSpPr>
        <p:spPr>
          <a:xfrm>
            <a:off x="5436096" y="2636912"/>
            <a:ext cx="360040" cy="28803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Rechteck 8"/>
          <p:cNvSpPr/>
          <p:nvPr/>
        </p:nvSpPr>
        <p:spPr>
          <a:xfrm>
            <a:off x="7236296" y="2492896"/>
            <a:ext cx="1152128" cy="288032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e 9"/>
          <p:cNvSpPr/>
          <p:nvPr/>
        </p:nvSpPr>
        <p:spPr>
          <a:xfrm>
            <a:off x="5724128" y="2708920"/>
            <a:ext cx="288032" cy="28803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Rechteck 10"/>
          <p:cNvSpPr/>
          <p:nvPr/>
        </p:nvSpPr>
        <p:spPr>
          <a:xfrm>
            <a:off x="7236296" y="3068960"/>
            <a:ext cx="950506" cy="216024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e 11"/>
          <p:cNvSpPr/>
          <p:nvPr/>
        </p:nvSpPr>
        <p:spPr>
          <a:xfrm>
            <a:off x="5004048" y="2780928"/>
            <a:ext cx="432048" cy="43204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Rechteck 12"/>
          <p:cNvSpPr/>
          <p:nvPr/>
        </p:nvSpPr>
        <p:spPr>
          <a:xfrm>
            <a:off x="7236296" y="3284984"/>
            <a:ext cx="1080120" cy="216024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e 13"/>
          <p:cNvSpPr/>
          <p:nvPr/>
        </p:nvSpPr>
        <p:spPr>
          <a:xfrm>
            <a:off x="5436096" y="3096256"/>
            <a:ext cx="288032" cy="28803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5" name="Freihandform 14"/>
          <p:cNvSpPr/>
          <p:nvPr/>
        </p:nvSpPr>
        <p:spPr>
          <a:xfrm>
            <a:off x="3138985" y="2893325"/>
            <a:ext cx="805218" cy="559559"/>
          </a:xfrm>
          <a:custGeom>
            <a:avLst/>
            <a:gdLst>
              <a:gd name="connsiteX0" fmla="*/ 805218 w 805218"/>
              <a:gd name="connsiteY0" fmla="*/ 0 h 559559"/>
              <a:gd name="connsiteX1" fmla="*/ 491319 w 805218"/>
              <a:gd name="connsiteY1" fmla="*/ 341194 h 559559"/>
              <a:gd name="connsiteX2" fmla="*/ 0 w 805218"/>
              <a:gd name="connsiteY2" fmla="*/ 559559 h 55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5218" h="559559">
                <a:moveTo>
                  <a:pt x="805218" y="0"/>
                </a:moveTo>
                <a:cubicBezTo>
                  <a:pt x="715370" y="123967"/>
                  <a:pt x="625522" y="247934"/>
                  <a:pt x="491319" y="341194"/>
                </a:cubicBezTo>
                <a:cubicBezTo>
                  <a:pt x="357116" y="434454"/>
                  <a:pt x="178558" y="497006"/>
                  <a:pt x="0" y="559559"/>
                </a:cubicBezTo>
              </a:path>
            </a:pathLst>
          </a:custGeom>
          <a:ln w="508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Rechteck 15"/>
          <p:cNvSpPr/>
          <p:nvPr/>
        </p:nvSpPr>
        <p:spPr>
          <a:xfrm>
            <a:off x="467544" y="3284984"/>
            <a:ext cx="2195736" cy="2160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Canalis musculotubarius</a:t>
            </a:r>
            <a:endParaRPr lang="hu-HU" sz="1400" dirty="0"/>
          </a:p>
        </p:txBody>
      </p:sp>
      <p:sp>
        <p:nvSpPr>
          <p:cNvPr id="17" name="Freihandform 16"/>
          <p:cNvSpPr/>
          <p:nvPr/>
        </p:nvSpPr>
        <p:spPr>
          <a:xfrm>
            <a:off x="4139952" y="2348881"/>
            <a:ext cx="0" cy="648072"/>
          </a:xfrm>
          <a:custGeom>
            <a:avLst/>
            <a:gdLst>
              <a:gd name="connsiteX0" fmla="*/ 805218 w 805218"/>
              <a:gd name="connsiteY0" fmla="*/ 0 h 559559"/>
              <a:gd name="connsiteX1" fmla="*/ 491319 w 805218"/>
              <a:gd name="connsiteY1" fmla="*/ 341194 h 559559"/>
              <a:gd name="connsiteX2" fmla="*/ 0 w 805218"/>
              <a:gd name="connsiteY2" fmla="*/ 559559 h 559559"/>
              <a:gd name="connsiteX0" fmla="*/ 805218 w 805218"/>
              <a:gd name="connsiteY0" fmla="*/ 0 h 559559"/>
              <a:gd name="connsiteX1" fmla="*/ 0 w 805218"/>
              <a:gd name="connsiteY1" fmla="*/ 559559 h 559559"/>
              <a:gd name="connsiteX0" fmla="*/ 805218 w 805218"/>
              <a:gd name="connsiteY0" fmla="*/ 0 h 559559"/>
              <a:gd name="connsiteX1" fmla="*/ 216024 w 805218"/>
              <a:gd name="connsiteY1" fmla="*/ 72008 h 559559"/>
              <a:gd name="connsiteX2" fmla="*/ 0 w 805218"/>
              <a:gd name="connsiteY2" fmla="*/ 559559 h 559559"/>
              <a:gd name="connsiteX0" fmla="*/ 805218 w 805218"/>
              <a:gd name="connsiteY0" fmla="*/ 144016 h 703575"/>
              <a:gd name="connsiteX1" fmla="*/ 504056 w 805218"/>
              <a:gd name="connsiteY1" fmla="*/ 0 h 703575"/>
              <a:gd name="connsiteX2" fmla="*/ 216024 w 805218"/>
              <a:gd name="connsiteY2" fmla="*/ 216024 h 703575"/>
              <a:gd name="connsiteX3" fmla="*/ 0 w 805218"/>
              <a:gd name="connsiteY3" fmla="*/ 703575 h 703575"/>
              <a:gd name="connsiteX0" fmla="*/ 144016 w 504056"/>
              <a:gd name="connsiteY0" fmla="*/ 72008 h 703575"/>
              <a:gd name="connsiteX1" fmla="*/ 504056 w 504056"/>
              <a:gd name="connsiteY1" fmla="*/ 0 h 703575"/>
              <a:gd name="connsiteX2" fmla="*/ 216024 w 504056"/>
              <a:gd name="connsiteY2" fmla="*/ 216024 h 703575"/>
              <a:gd name="connsiteX3" fmla="*/ 0 w 504056"/>
              <a:gd name="connsiteY3" fmla="*/ 703575 h 703575"/>
              <a:gd name="connsiteX0" fmla="*/ 144016 w 216024"/>
              <a:gd name="connsiteY0" fmla="*/ 0 h 631567"/>
              <a:gd name="connsiteX1" fmla="*/ 216024 w 216024"/>
              <a:gd name="connsiteY1" fmla="*/ 144016 h 631567"/>
              <a:gd name="connsiteX2" fmla="*/ 0 w 216024"/>
              <a:gd name="connsiteY2" fmla="*/ 631567 h 631567"/>
              <a:gd name="connsiteX0" fmla="*/ 144016 w 144016"/>
              <a:gd name="connsiteY0" fmla="*/ 0 h 631567"/>
              <a:gd name="connsiteX1" fmla="*/ 0 w 144016"/>
              <a:gd name="connsiteY1" fmla="*/ 631567 h 631567"/>
              <a:gd name="connsiteX0" fmla="*/ 0 w 0"/>
              <a:gd name="connsiteY0" fmla="*/ 0 h 648072"/>
              <a:gd name="connsiteX1" fmla="*/ 0 w 0"/>
              <a:gd name="connsiteY1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48072">
                <a:moveTo>
                  <a:pt x="0" y="0"/>
                </a:moveTo>
                <a:lnTo>
                  <a:pt x="0" y="648072"/>
                </a:lnTo>
              </a:path>
            </a:pathLst>
          </a:custGeom>
          <a:ln w="508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Rechteck 17"/>
          <p:cNvSpPr/>
          <p:nvPr/>
        </p:nvSpPr>
        <p:spPr>
          <a:xfrm>
            <a:off x="467544" y="2708920"/>
            <a:ext cx="2195736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Canalis pterygoideus</a:t>
            </a:r>
            <a:endParaRPr lang="hu-HU" sz="1400" dirty="0"/>
          </a:p>
        </p:txBody>
      </p:sp>
      <p:sp>
        <p:nvSpPr>
          <p:cNvPr id="20" name="Rechteck 19"/>
          <p:cNvSpPr/>
          <p:nvPr/>
        </p:nvSpPr>
        <p:spPr>
          <a:xfrm>
            <a:off x="7285726" y="3501008"/>
            <a:ext cx="1080120" cy="36004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e 20"/>
          <p:cNvSpPr/>
          <p:nvPr/>
        </p:nvSpPr>
        <p:spPr>
          <a:xfrm>
            <a:off x="5580112" y="3212976"/>
            <a:ext cx="207640" cy="18034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Hinterer Abschnitt der Basis cranii externa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Os occipitale</a:t>
            </a:r>
          </a:p>
          <a:p>
            <a:r>
              <a:rPr lang="hu-HU" dirty="0" smtClean="0"/>
              <a:t>Os temporale, Pars mastoidea</a:t>
            </a:r>
            <a:endParaRPr lang="hu-HU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403648" y="3501008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Kanal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Wohin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Foramen magnum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Fossa</a:t>
                      </a:r>
                      <a:r>
                        <a:rPr lang="hu-HU" baseline="0" dirty="0" smtClean="0"/>
                        <a:t> cranii posterior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Canalis nervi hypoglossi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Fossa cranii posterior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Foramen jugulare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Fossa cranii posterior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Foramen stylomastoideum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Canalis facialis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Canalis</a:t>
                      </a:r>
                      <a:r>
                        <a:rPr lang="hu-HU" baseline="0" dirty="0" smtClean="0"/>
                        <a:t> condylaris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Sulcus</a:t>
                      </a:r>
                      <a:r>
                        <a:rPr lang="hu-HU" baseline="0" dirty="0" smtClean="0"/>
                        <a:t> sinus sigmoidei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Foramen mastoideum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Sulcus sinus sigmoidei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Benning05_7-20.jpg"/>
          <p:cNvPicPr>
            <a:picLocks noChangeAspect="1"/>
          </p:cNvPicPr>
          <p:nvPr/>
        </p:nvPicPr>
        <p:blipFill>
          <a:blip r:embed="rId2" cstate="print"/>
          <a:srcRect t="38542"/>
          <a:stretch>
            <a:fillRect/>
          </a:stretch>
        </p:blipFill>
        <p:spPr>
          <a:xfrm>
            <a:off x="74734" y="908720"/>
            <a:ext cx="9069266" cy="518457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804248" y="4653136"/>
            <a:ext cx="1872208" cy="36004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hteck 5"/>
          <p:cNvSpPr/>
          <p:nvPr/>
        </p:nvSpPr>
        <p:spPr>
          <a:xfrm>
            <a:off x="7596336" y="2924944"/>
            <a:ext cx="1224136" cy="288032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e 6"/>
          <p:cNvSpPr/>
          <p:nvPr/>
        </p:nvSpPr>
        <p:spPr>
          <a:xfrm>
            <a:off x="4067944" y="1916832"/>
            <a:ext cx="1368152" cy="165618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feld 7"/>
          <p:cNvSpPr txBox="1"/>
          <p:nvPr/>
        </p:nvSpPr>
        <p:spPr>
          <a:xfrm>
            <a:off x="6732240" y="46531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Foramen magnum</a:t>
            </a:r>
            <a:endParaRPr lang="hu-HU" dirty="0"/>
          </a:p>
        </p:txBody>
      </p:sp>
      <p:sp>
        <p:nvSpPr>
          <p:cNvPr id="9" name="Ellipse 8"/>
          <p:cNvSpPr/>
          <p:nvPr/>
        </p:nvSpPr>
        <p:spPr>
          <a:xfrm>
            <a:off x="5724128" y="1772816"/>
            <a:ext cx="432048" cy="43204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Rechteck 9"/>
          <p:cNvSpPr/>
          <p:nvPr/>
        </p:nvSpPr>
        <p:spPr>
          <a:xfrm>
            <a:off x="539552" y="3068960"/>
            <a:ext cx="1224136" cy="288032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e 10"/>
          <p:cNvSpPr/>
          <p:nvPr/>
        </p:nvSpPr>
        <p:spPr>
          <a:xfrm>
            <a:off x="3491880" y="2708920"/>
            <a:ext cx="432048" cy="43204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hteck 11"/>
          <p:cNvSpPr/>
          <p:nvPr/>
        </p:nvSpPr>
        <p:spPr>
          <a:xfrm>
            <a:off x="7596336" y="3861048"/>
            <a:ext cx="1224136" cy="432048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e 12"/>
          <p:cNvSpPr/>
          <p:nvPr/>
        </p:nvSpPr>
        <p:spPr>
          <a:xfrm>
            <a:off x="6588224" y="3140968"/>
            <a:ext cx="432048" cy="43204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Rechteck 13"/>
          <p:cNvSpPr/>
          <p:nvPr/>
        </p:nvSpPr>
        <p:spPr>
          <a:xfrm>
            <a:off x="179512" y="1916832"/>
            <a:ext cx="1728192" cy="288032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e 14"/>
          <p:cNvSpPr/>
          <p:nvPr/>
        </p:nvSpPr>
        <p:spPr>
          <a:xfrm>
            <a:off x="2915816" y="1916832"/>
            <a:ext cx="360040" cy="36004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reihandform 15"/>
          <p:cNvSpPr/>
          <p:nvPr/>
        </p:nvSpPr>
        <p:spPr>
          <a:xfrm flipH="1">
            <a:off x="3779912" y="1844824"/>
            <a:ext cx="805218" cy="559559"/>
          </a:xfrm>
          <a:custGeom>
            <a:avLst/>
            <a:gdLst>
              <a:gd name="connsiteX0" fmla="*/ 805218 w 805218"/>
              <a:gd name="connsiteY0" fmla="*/ 0 h 559559"/>
              <a:gd name="connsiteX1" fmla="*/ 491319 w 805218"/>
              <a:gd name="connsiteY1" fmla="*/ 341194 h 559559"/>
              <a:gd name="connsiteX2" fmla="*/ 0 w 805218"/>
              <a:gd name="connsiteY2" fmla="*/ 559559 h 55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5218" h="559559">
                <a:moveTo>
                  <a:pt x="805218" y="0"/>
                </a:moveTo>
                <a:cubicBezTo>
                  <a:pt x="715370" y="123967"/>
                  <a:pt x="625522" y="247934"/>
                  <a:pt x="491319" y="341194"/>
                </a:cubicBezTo>
                <a:cubicBezTo>
                  <a:pt x="357116" y="434454"/>
                  <a:pt x="178558" y="497006"/>
                  <a:pt x="0" y="559559"/>
                </a:cubicBezTo>
              </a:path>
            </a:pathLst>
          </a:custGeom>
          <a:ln w="508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Rechteck 16"/>
          <p:cNvSpPr/>
          <p:nvPr/>
        </p:nvSpPr>
        <p:spPr>
          <a:xfrm>
            <a:off x="0" y="2852936"/>
            <a:ext cx="2195736" cy="2160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Canalis nervi hypoglossi</a:t>
            </a:r>
            <a:endParaRPr lang="hu-HU" sz="1400" dirty="0"/>
          </a:p>
        </p:txBody>
      </p:sp>
      <p:sp>
        <p:nvSpPr>
          <p:cNvPr id="18" name="Textfeld 17"/>
          <p:cNvSpPr txBox="1"/>
          <p:nvPr/>
        </p:nvSpPr>
        <p:spPr>
          <a:xfrm>
            <a:off x="467544" y="32849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Vena emissaria</a:t>
            </a:r>
            <a:endParaRPr lang="hu-HU" dirty="0"/>
          </a:p>
        </p:txBody>
      </p:sp>
      <p:sp>
        <p:nvSpPr>
          <p:cNvPr id="19" name="Textfeld 18"/>
          <p:cNvSpPr txBox="1"/>
          <p:nvPr/>
        </p:nvSpPr>
        <p:spPr>
          <a:xfrm>
            <a:off x="7524328" y="4293096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Vena emissaria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 temporale - Schläfenbein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5" descr="headb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200284"/>
            <a:ext cx="7999276" cy="5657716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251520" y="4437112"/>
            <a:ext cx="230425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Desmale Ossifikation</a:t>
            </a:r>
          </a:p>
          <a:p>
            <a:endParaRPr lang="hu-HU" dirty="0" smtClean="0"/>
          </a:p>
          <a:p>
            <a:r>
              <a:rPr lang="hu-HU" dirty="0" smtClean="0"/>
              <a:t>Pars squamosa</a:t>
            </a:r>
          </a:p>
          <a:p>
            <a:endParaRPr lang="hu-HU" dirty="0" smtClean="0"/>
          </a:p>
          <a:p>
            <a:r>
              <a:rPr lang="hu-HU" dirty="0" smtClean="0"/>
              <a:t>Pars tympanica</a:t>
            </a:r>
            <a:endParaRPr lang="hu-HU" dirty="0"/>
          </a:p>
        </p:txBody>
      </p:sp>
      <p:sp>
        <p:nvSpPr>
          <p:cNvPr id="5" name="Pfeil nach rechts 4"/>
          <p:cNvSpPr/>
          <p:nvPr/>
        </p:nvSpPr>
        <p:spPr>
          <a:xfrm rot="20557448">
            <a:off x="1899031" y="4549448"/>
            <a:ext cx="2736304" cy="360040"/>
          </a:xfrm>
          <a:prstGeom prst="rightArrow">
            <a:avLst>
              <a:gd name="adj1" fmla="val 28836"/>
              <a:gd name="adj2" fmla="val 109966"/>
            </a:avLst>
          </a:prstGeom>
          <a:solidFill>
            <a:srgbClr val="FFFF00">
              <a:alpha val="6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Pfeil nach rechts 6"/>
          <p:cNvSpPr/>
          <p:nvPr/>
        </p:nvSpPr>
        <p:spPr>
          <a:xfrm rot="21135363">
            <a:off x="1987395" y="5383468"/>
            <a:ext cx="2312273" cy="332762"/>
          </a:xfrm>
          <a:prstGeom prst="rightArrow">
            <a:avLst>
              <a:gd name="adj1" fmla="val 28836"/>
              <a:gd name="adj2" fmla="val 109966"/>
            </a:avLst>
          </a:prstGeom>
          <a:solidFill>
            <a:srgbClr val="FFFF00">
              <a:alpha val="6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feld 7"/>
          <p:cNvSpPr txBox="1"/>
          <p:nvPr/>
        </p:nvSpPr>
        <p:spPr>
          <a:xfrm>
            <a:off x="6839744" y="2276872"/>
            <a:ext cx="2304256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Chondrale Ossifikation</a:t>
            </a:r>
          </a:p>
          <a:p>
            <a:endParaRPr lang="hu-HU" dirty="0" smtClean="0"/>
          </a:p>
          <a:p>
            <a:r>
              <a:rPr lang="hu-HU" dirty="0" smtClean="0"/>
              <a:t>Pars petrosa</a:t>
            </a:r>
          </a:p>
          <a:p>
            <a:endParaRPr lang="hu-HU" dirty="0" smtClean="0"/>
          </a:p>
          <a:p>
            <a:r>
              <a:rPr lang="hu-HU" dirty="0" smtClean="0"/>
              <a:t>Gehörknöchelchen</a:t>
            </a:r>
          </a:p>
          <a:p>
            <a:endParaRPr lang="hu-HU" dirty="0" smtClean="0"/>
          </a:p>
          <a:p>
            <a:r>
              <a:rPr lang="hu-HU" dirty="0" smtClean="0"/>
              <a:t>(Pars mastoidea)</a:t>
            </a:r>
          </a:p>
          <a:p>
            <a:endParaRPr lang="hu-HU" dirty="0" smtClean="0"/>
          </a:p>
          <a:p>
            <a:r>
              <a:rPr lang="hu-HU" dirty="0" smtClean="0"/>
              <a:t>(Pars hyoidea)</a:t>
            </a:r>
          </a:p>
        </p:txBody>
      </p:sp>
      <p:sp>
        <p:nvSpPr>
          <p:cNvPr id="9" name="Pfeil nach rechts 8"/>
          <p:cNvSpPr/>
          <p:nvPr/>
        </p:nvSpPr>
        <p:spPr>
          <a:xfrm rot="7700992">
            <a:off x="5778002" y="3411544"/>
            <a:ext cx="1235412" cy="368005"/>
          </a:xfrm>
          <a:prstGeom prst="rightArrow">
            <a:avLst>
              <a:gd name="adj1" fmla="val 28836"/>
              <a:gd name="adj2" fmla="val 114174"/>
            </a:avLst>
          </a:prstGeom>
          <a:solidFill>
            <a:srgbClr val="FFFF00">
              <a:alpha val="6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Pfeil nach rechts 9"/>
          <p:cNvSpPr/>
          <p:nvPr/>
        </p:nvSpPr>
        <p:spPr>
          <a:xfrm rot="9061544">
            <a:off x="4825978" y="4228173"/>
            <a:ext cx="2190592" cy="310608"/>
          </a:xfrm>
          <a:prstGeom prst="rightArrow">
            <a:avLst>
              <a:gd name="adj1" fmla="val 39615"/>
              <a:gd name="adj2" fmla="val 114174"/>
            </a:avLst>
          </a:prstGeom>
          <a:solidFill>
            <a:srgbClr val="FFFF00">
              <a:alpha val="6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Pfeil nach rechts 10"/>
          <p:cNvSpPr/>
          <p:nvPr/>
        </p:nvSpPr>
        <p:spPr>
          <a:xfrm rot="7700992">
            <a:off x="5922019" y="4491663"/>
            <a:ext cx="1235412" cy="368005"/>
          </a:xfrm>
          <a:prstGeom prst="rightArrow">
            <a:avLst>
              <a:gd name="adj1" fmla="val 28836"/>
              <a:gd name="adj2" fmla="val 114174"/>
            </a:avLst>
          </a:prstGeom>
          <a:solidFill>
            <a:srgbClr val="FFFF00">
              <a:alpha val="6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Nach oben gekrümmter Pfeil 11"/>
          <p:cNvSpPr/>
          <p:nvPr/>
        </p:nvSpPr>
        <p:spPr>
          <a:xfrm rot="20313293" flipH="1">
            <a:off x="4980541" y="5318223"/>
            <a:ext cx="2956137" cy="792088"/>
          </a:xfrm>
          <a:prstGeom prst="curvedUpArrow">
            <a:avLst/>
          </a:prstGeom>
          <a:solidFill>
            <a:srgbClr val="FFFF00">
              <a:alpha val="6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4834880" cy="1143000"/>
          </a:xfrm>
        </p:spPr>
        <p:txBody>
          <a:bodyPr/>
          <a:lstStyle/>
          <a:p>
            <a:r>
              <a:rPr lang="hu-HU" dirty="0" smtClean="0"/>
              <a:t>Os temporale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404864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Pars squamosa</a:t>
            </a:r>
          </a:p>
          <a:p>
            <a:r>
              <a:rPr lang="hu-HU" dirty="0" smtClean="0"/>
              <a:t>Pars tympanica</a:t>
            </a:r>
          </a:p>
          <a:p>
            <a:r>
              <a:rPr lang="hu-HU" dirty="0" smtClean="0"/>
              <a:t>Pars petrosa</a:t>
            </a:r>
          </a:p>
          <a:p>
            <a:r>
              <a:rPr lang="hu-HU" dirty="0" smtClean="0"/>
              <a:t>(Pars mastoidea)</a:t>
            </a:r>
          </a:p>
          <a:p>
            <a:r>
              <a:rPr lang="hu-HU" dirty="0" smtClean="0"/>
              <a:t>(Pars hyoidea)</a:t>
            </a:r>
            <a:endParaRPr lang="hu-HU" dirty="0"/>
          </a:p>
        </p:txBody>
      </p:sp>
      <p:pic>
        <p:nvPicPr>
          <p:cNvPr id="4" name="Grafik 3" descr="Benning05_7-11.jpg"/>
          <p:cNvPicPr>
            <a:picLocks noChangeAspect="1"/>
          </p:cNvPicPr>
          <p:nvPr/>
        </p:nvPicPr>
        <p:blipFill>
          <a:blip r:embed="rId2" cstate="print"/>
          <a:srcRect l="22225" t="30108" r="14065"/>
          <a:stretch>
            <a:fillRect/>
          </a:stretch>
        </p:blipFill>
        <p:spPr>
          <a:xfrm>
            <a:off x="4860032" y="0"/>
            <a:ext cx="4283968" cy="3381136"/>
          </a:xfrm>
          <a:prstGeom prst="rect">
            <a:avLst/>
          </a:prstGeom>
        </p:spPr>
      </p:pic>
      <p:pic>
        <p:nvPicPr>
          <p:cNvPr id="5" name="Inhaltsplatzhalter 3" descr="Benning05_7-20.jpg"/>
          <p:cNvPicPr>
            <a:picLocks noChangeAspect="1"/>
          </p:cNvPicPr>
          <p:nvPr/>
        </p:nvPicPr>
        <p:blipFill>
          <a:blip r:embed="rId3" cstate="print"/>
          <a:srcRect l="51366" t="31100" b="23750"/>
          <a:stretch>
            <a:fillRect/>
          </a:stretch>
        </p:blipFill>
        <p:spPr>
          <a:xfrm>
            <a:off x="467544" y="3761656"/>
            <a:ext cx="3817924" cy="3096344"/>
          </a:xfrm>
          <a:prstGeom prst="rect">
            <a:avLst/>
          </a:prstGeom>
        </p:spPr>
      </p:pic>
      <p:pic>
        <p:nvPicPr>
          <p:cNvPr id="6" name="Grafik 5" descr="Benning05_7-19.jpg"/>
          <p:cNvPicPr>
            <a:picLocks noChangeAspect="1"/>
          </p:cNvPicPr>
          <p:nvPr/>
        </p:nvPicPr>
        <p:blipFill>
          <a:blip r:embed="rId4" cstate="print"/>
          <a:srcRect l="51869" t="30050" b="21650"/>
          <a:stretch>
            <a:fillRect/>
          </a:stretch>
        </p:blipFill>
        <p:spPr>
          <a:xfrm>
            <a:off x="4692953" y="3545632"/>
            <a:ext cx="4451047" cy="331236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755576" y="1196752"/>
            <a:ext cx="2808312" cy="504056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Freihandform 8"/>
          <p:cNvSpPr/>
          <p:nvPr/>
        </p:nvSpPr>
        <p:spPr>
          <a:xfrm>
            <a:off x="6210300" y="473075"/>
            <a:ext cx="1787525" cy="1079500"/>
          </a:xfrm>
          <a:custGeom>
            <a:avLst/>
            <a:gdLst>
              <a:gd name="connsiteX0" fmla="*/ 0 w 1787525"/>
              <a:gd name="connsiteY0" fmla="*/ 777875 h 1079500"/>
              <a:gd name="connsiteX1" fmla="*/ 31750 w 1787525"/>
              <a:gd name="connsiteY1" fmla="*/ 908050 h 1079500"/>
              <a:gd name="connsiteX2" fmla="*/ 158750 w 1787525"/>
              <a:gd name="connsiteY2" fmla="*/ 1006475 h 1079500"/>
              <a:gd name="connsiteX3" fmla="*/ 184150 w 1787525"/>
              <a:gd name="connsiteY3" fmla="*/ 1041400 h 1079500"/>
              <a:gd name="connsiteX4" fmla="*/ 244475 w 1787525"/>
              <a:gd name="connsiteY4" fmla="*/ 990600 h 1079500"/>
              <a:gd name="connsiteX5" fmla="*/ 307975 w 1787525"/>
              <a:gd name="connsiteY5" fmla="*/ 993775 h 1079500"/>
              <a:gd name="connsiteX6" fmla="*/ 390525 w 1787525"/>
              <a:gd name="connsiteY6" fmla="*/ 1022350 h 1079500"/>
              <a:gd name="connsiteX7" fmla="*/ 457200 w 1787525"/>
              <a:gd name="connsiteY7" fmla="*/ 1079500 h 1079500"/>
              <a:gd name="connsiteX8" fmla="*/ 485775 w 1787525"/>
              <a:gd name="connsiteY8" fmla="*/ 1079500 h 1079500"/>
              <a:gd name="connsiteX9" fmla="*/ 558800 w 1787525"/>
              <a:gd name="connsiteY9" fmla="*/ 1054100 h 1079500"/>
              <a:gd name="connsiteX10" fmla="*/ 631825 w 1787525"/>
              <a:gd name="connsiteY10" fmla="*/ 1000125 h 1079500"/>
              <a:gd name="connsiteX11" fmla="*/ 762000 w 1787525"/>
              <a:gd name="connsiteY11" fmla="*/ 1006475 h 1079500"/>
              <a:gd name="connsiteX12" fmla="*/ 819150 w 1787525"/>
              <a:gd name="connsiteY12" fmla="*/ 1047750 h 1079500"/>
              <a:gd name="connsiteX13" fmla="*/ 917575 w 1787525"/>
              <a:gd name="connsiteY13" fmla="*/ 996950 h 1079500"/>
              <a:gd name="connsiteX14" fmla="*/ 949325 w 1787525"/>
              <a:gd name="connsiteY14" fmla="*/ 993775 h 1079500"/>
              <a:gd name="connsiteX15" fmla="*/ 1022350 w 1787525"/>
              <a:gd name="connsiteY15" fmla="*/ 990600 h 1079500"/>
              <a:gd name="connsiteX16" fmla="*/ 1190625 w 1787525"/>
              <a:gd name="connsiteY16" fmla="*/ 1012825 h 1079500"/>
              <a:gd name="connsiteX17" fmla="*/ 1238250 w 1787525"/>
              <a:gd name="connsiteY17" fmla="*/ 1019175 h 1079500"/>
              <a:gd name="connsiteX18" fmla="*/ 1381125 w 1787525"/>
              <a:gd name="connsiteY18" fmla="*/ 1025525 h 1079500"/>
              <a:gd name="connsiteX19" fmla="*/ 1435100 w 1787525"/>
              <a:gd name="connsiteY19" fmla="*/ 1022350 h 1079500"/>
              <a:gd name="connsiteX20" fmla="*/ 1597025 w 1787525"/>
              <a:gd name="connsiteY20" fmla="*/ 927100 h 1079500"/>
              <a:gd name="connsiteX21" fmla="*/ 1622425 w 1787525"/>
              <a:gd name="connsiteY21" fmla="*/ 898525 h 1079500"/>
              <a:gd name="connsiteX22" fmla="*/ 1631950 w 1787525"/>
              <a:gd name="connsiteY22" fmla="*/ 889000 h 1079500"/>
              <a:gd name="connsiteX23" fmla="*/ 1647825 w 1787525"/>
              <a:gd name="connsiteY23" fmla="*/ 879475 h 1079500"/>
              <a:gd name="connsiteX24" fmla="*/ 1787525 w 1787525"/>
              <a:gd name="connsiteY24" fmla="*/ 688975 h 1079500"/>
              <a:gd name="connsiteX25" fmla="*/ 1730375 w 1787525"/>
              <a:gd name="connsiteY25" fmla="*/ 492125 h 1079500"/>
              <a:gd name="connsiteX26" fmla="*/ 1717675 w 1787525"/>
              <a:gd name="connsiteY26" fmla="*/ 460375 h 1079500"/>
              <a:gd name="connsiteX27" fmla="*/ 1711325 w 1787525"/>
              <a:gd name="connsiteY27" fmla="*/ 434975 h 1079500"/>
              <a:gd name="connsiteX28" fmla="*/ 1704975 w 1787525"/>
              <a:gd name="connsiteY28" fmla="*/ 419100 h 1079500"/>
              <a:gd name="connsiteX29" fmla="*/ 1482725 w 1787525"/>
              <a:gd name="connsiteY29" fmla="*/ 200025 h 1079500"/>
              <a:gd name="connsiteX30" fmla="*/ 1447800 w 1787525"/>
              <a:gd name="connsiteY30" fmla="*/ 174625 h 1079500"/>
              <a:gd name="connsiteX31" fmla="*/ 1428750 w 1787525"/>
              <a:gd name="connsiteY31" fmla="*/ 165100 h 1079500"/>
              <a:gd name="connsiteX32" fmla="*/ 1228725 w 1787525"/>
              <a:gd name="connsiteY32" fmla="*/ 47625 h 1079500"/>
              <a:gd name="connsiteX33" fmla="*/ 1203325 w 1787525"/>
              <a:gd name="connsiteY33" fmla="*/ 38100 h 1079500"/>
              <a:gd name="connsiteX34" fmla="*/ 1190625 w 1787525"/>
              <a:gd name="connsiteY34" fmla="*/ 31750 h 1079500"/>
              <a:gd name="connsiteX35" fmla="*/ 1181100 w 1787525"/>
              <a:gd name="connsiteY35" fmla="*/ 25400 h 1079500"/>
              <a:gd name="connsiteX36" fmla="*/ 1168400 w 1787525"/>
              <a:gd name="connsiteY36" fmla="*/ 22225 h 1079500"/>
              <a:gd name="connsiteX37" fmla="*/ 1162050 w 1787525"/>
              <a:gd name="connsiteY37" fmla="*/ 19050 h 1079500"/>
              <a:gd name="connsiteX38" fmla="*/ 911225 w 1787525"/>
              <a:gd name="connsiteY38" fmla="*/ 0 h 1079500"/>
              <a:gd name="connsiteX39" fmla="*/ 869950 w 1787525"/>
              <a:gd name="connsiteY39" fmla="*/ 0 h 1079500"/>
              <a:gd name="connsiteX40" fmla="*/ 635000 w 1787525"/>
              <a:gd name="connsiteY40" fmla="*/ 34925 h 1079500"/>
              <a:gd name="connsiteX41" fmla="*/ 603250 w 1787525"/>
              <a:gd name="connsiteY41" fmla="*/ 57150 h 1079500"/>
              <a:gd name="connsiteX42" fmla="*/ 400050 w 1787525"/>
              <a:gd name="connsiteY42" fmla="*/ 219075 h 1079500"/>
              <a:gd name="connsiteX43" fmla="*/ 244475 w 1787525"/>
              <a:gd name="connsiteY43" fmla="*/ 406400 h 1079500"/>
              <a:gd name="connsiteX44" fmla="*/ 184150 w 1787525"/>
              <a:gd name="connsiteY44" fmla="*/ 581025 h 1079500"/>
              <a:gd name="connsiteX45" fmla="*/ 127000 w 1787525"/>
              <a:gd name="connsiteY45" fmla="*/ 663575 h 1079500"/>
              <a:gd name="connsiteX46" fmla="*/ 152400 w 1787525"/>
              <a:gd name="connsiteY46" fmla="*/ 673100 h 1079500"/>
              <a:gd name="connsiteX47" fmla="*/ 269875 w 1787525"/>
              <a:gd name="connsiteY47" fmla="*/ 752475 h 1079500"/>
              <a:gd name="connsiteX48" fmla="*/ 330200 w 1787525"/>
              <a:gd name="connsiteY48" fmla="*/ 917575 h 1079500"/>
              <a:gd name="connsiteX49" fmla="*/ 241300 w 1787525"/>
              <a:gd name="connsiteY49" fmla="*/ 882650 h 1079500"/>
              <a:gd name="connsiteX50" fmla="*/ 212725 w 1787525"/>
              <a:gd name="connsiteY50" fmla="*/ 869950 h 1079500"/>
              <a:gd name="connsiteX51" fmla="*/ 196850 w 1787525"/>
              <a:gd name="connsiteY51" fmla="*/ 863600 h 1079500"/>
              <a:gd name="connsiteX52" fmla="*/ 127000 w 1787525"/>
              <a:gd name="connsiteY52" fmla="*/ 790575 h 1079500"/>
              <a:gd name="connsiteX53" fmla="*/ 92075 w 1787525"/>
              <a:gd name="connsiteY53" fmla="*/ 781050 h 1079500"/>
              <a:gd name="connsiteX54" fmla="*/ 0 w 1787525"/>
              <a:gd name="connsiteY54" fmla="*/ 777875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525" h="1079500">
                <a:moveTo>
                  <a:pt x="0" y="777875"/>
                </a:moveTo>
                <a:lnTo>
                  <a:pt x="31750" y="908050"/>
                </a:lnTo>
                <a:lnTo>
                  <a:pt x="158750" y="1006475"/>
                </a:lnTo>
                <a:lnTo>
                  <a:pt x="184150" y="1041400"/>
                </a:lnTo>
                <a:lnTo>
                  <a:pt x="244475" y="990600"/>
                </a:lnTo>
                <a:lnTo>
                  <a:pt x="307975" y="993775"/>
                </a:lnTo>
                <a:lnTo>
                  <a:pt x="390525" y="1022350"/>
                </a:lnTo>
                <a:lnTo>
                  <a:pt x="457200" y="1079500"/>
                </a:lnTo>
                <a:lnTo>
                  <a:pt x="485775" y="1079500"/>
                </a:lnTo>
                <a:lnTo>
                  <a:pt x="558800" y="1054100"/>
                </a:lnTo>
                <a:lnTo>
                  <a:pt x="631825" y="1000125"/>
                </a:lnTo>
                <a:lnTo>
                  <a:pt x="762000" y="1006475"/>
                </a:lnTo>
                <a:lnTo>
                  <a:pt x="819150" y="1047750"/>
                </a:lnTo>
                <a:lnTo>
                  <a:pt x="917575" y="996950"/>
                </a:lnTo>
                <a:lnTo>
                  <a:pt x="949325" y="993775"/>
                </a:lnTo>
                <a:lnTo>
                  <a:pt x="1022350" y="990600"/>
                </a:lnTo>
                <a:lnTo>
                  <a:pt x="1190625" y="1012825"/>
                </a:lnTo>
                <a:cubicBezTo>
                  <a:pt x="1231857" y="1019697"/>
                  <a:pt x="1215850" y="1019175"/>
                  <a:pt x="1238250" y="1019175"/>
                </a:cubicBezTo>
                <a:lnTo>
                  <a:pt x="1381125" y="1025525"/>
                </a:lnTo>
                <a:lnTo>
                  <a:pt x="1435100" y="1022350"/>
                </a:lnTo>
                <a:lnTo>
                  <a:pt x="1597025" y="927100"/>
                </a:lnTo>
                <a:cubicBezTo>
                  <a:pt x="1605492" y="917575"/>
                  <a:pt x="1613814" y="907919"/>
                  <a:pt x="1622425" y="898525"/>
                </a:cubicBezTo>
                <a:cubicBezTo>
                  <a:pt x="1625459" y="895215"/>
                  <a:pt x="1628358" y="891694"/>
                  <a:pt x="1631950" y="889000"/>
                </a:cubicBezTo>
                <a:cubicBezTo>
                  <a:pt x="1636887" y="885297"/>
                  <a:pt x="1647825" y="879475"/>
                  <a:pt x="1647825" y="879475"/>
                </a:cubicBezTo>
                <a:lnTo>
                  <a:pt x="1787525" y="688975"/>
                </a:lnTo>
                <a:lnTo>
                  <a:pt x="1730375" y="492125"/>
                </a:lnTo>
                <a:cubicBezTo>
                  <a:pt x="1726142" y="481542"/>
                  <a:pt x="1721280" y="471189"/>
                  <a:pt x="1717675" y="460375"/>
                </a:cubicBezTo>
                <a:cubicBezTo>
                  <a:pt x="1714915" y="452096"/>
                  <a:pt x="1714566" y="443078"/>
                  <a:pt x="1711325" y="434975"/>
                </a:cubicBezTo>
                <a:lnTo>
                  <a:pt x="1704975" y="419100"/>
                </a:lnTo>
                <a:lnTo>
                  <a:pt x="1482725" y="200025"/>
                </a:lnTo>
                <a:cubicBezTo>
                  <a:pt x="1471083" y="191558"/>
                  <a:pt x="1459886" y="182445"/>
                  <a:pt x="1447800" y="174625"/>
                </a:cubicBezTo>
                <a:cubicBezTo>
                  <a:pt x="1441839" y="170768"/>
                  <a:pt x="1428750" y="165100"/>
                  <a:pt x="1428750" y="165100"/>
                </a:cubicBezTo>
                <a:lnTo>
                  <a:pt x="1228725" y="47625"/>
                </a:lnTo>
                <a:cubicBezTo>
                  <a:pt x="1220258" y="44450"/>
                  <a:pt x="1211672" y="41578"/>
                  <a:pt x="1203325" y="38100"/>
                </a:cubicBezTo>
                <a:cubicBezTo>
                  <a:pt x="1198956" y="36280"/>
                  <a:pt x="1194734" y="34098"/>
                  <a:pt x="1190625" y="31750"/>
                </a:cubicBezTo>
                <a:cubicBezTo>
                  <a:pt x="1187312" y="29857"/>
                  <a:pt x="1184607" y="26903"/>
                  <a:pt x="1181100" y="25400"/>
                </a:cubicBezTo>
                <a:cubicBezTo>
                  <a:pt x="1177089" y="23681"/>
                  <a:pt x="1172540" y="23605"/>
                  <a:pt x="1168400" y="22225"/>
                </a:cubicBezTo>
                <a:cubicBezTo>
                  <a:pt x="1166155" y="21477"/>
                  <a:pt x="1164167" y="20108"/>
                  <a:pt x="1162050" y="19050"/>
                </a:cubicBezTo>
                <a:lnTo>
                  <a:pt x="911225" y="0"/>
                </a:lnTo>
                <a:lnTo>
                  <a:pt x="869950" y="0"/>
                </a:lnTo>
                <a:lnTo>
                  <a:pt x="635000" y="34925"/>
                </a:lnTo>
                <a:cubicBezTo>
                  <a:pt x="607062" y="52387"/>
                  <a:pt x="616660" y="43740"/>
                  <a:pt x="603250" y="57150"/>
                </a:cubicBezTo>
                <a:lnTo>
                  <a:pt x="400050" y="219075"/>
                </a:lnTo>
                <a:lnTo>
                  <a:pt x="244475" y="406400"/>
                </a:lnTo>
                <a:lnTo>
                  <a:pt x="184150" y="581025"/>
                </a:lnTo>
                <a:lnTo>
                  <a:pt x="127000" y="663575"/>
                </a:lnTo>
                <a:lnTo>
                  <a:pt x="152400" y="673100"/>
                </a:lnTo>
                <a:lnTo>
                  <a:pt x="269875" y="752475"/>
                </a:lnTo>
                <a:lnTo>
                  <a:pt x="330200" y="917575"/>
                </a:lnTo>
                <a:lnTo>
                  <a:pt x="241300" y="882650"/>
                </a:lnTo>
                <a:cubicBezTo>
                  <a:pt x="231775" y="878417"/>
                  <a:pt x="222347" y="873959"/>
                  <a:pt x="212725" y="869950"/>
                </a:cubicBezTo>
                <a:cubicBezTo>
                  <a:pt x="189185" y="860142"/>
                  <a:pt x="214516" y="872433"/>
                  <a:pt x="196850" y="863600"/>
                </a:cubicBezTo>
                <a:lnTo>
                  <a:pt x="127000" y="790575"/>
                </a:lnTo>
                <a:cubicBezTo>
                  <a:pt x="96115" y="783712"/>
                  <a:pt x="107152" y="788589"/>
                  <a:pt x="92075" y="781050"/>
                </a:cubicBezTo>
                <a:lnTo>
                  <a:pt x="0" y="777875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Freihandform 9"/>
          <p:cNvSpPr/>
          <p:nvPr/>
        </p:nvSpPr>
        <p:spPr>
          <a:xfrm>
            <a:off x="5928360" y="3741420"/>
            <a:ext cx="1234440" cy="1821180"/>
          </a:xfrm>
          <a:custGeom>
            <a:avLst/>
            <a:gdLst>
              <a:gd name="connsiteX0" fmla="*/ 129540 w 1234440"/>
              <a:gd name="connsiteY0" fmla="*/ 1196340 h 1821180"/>
              <a:gd name="connsiteX1" fmla="*/ 129540 w 1234440"/>
              <a:gd name="connsiteY1" fmla="*/ 1196340 h 1821180"/>
              <a:gd name="connsiteX2" fmla="*/ 0 w 1234440"/>
              <a:gd name="connsiteY2" fmla="*/ 1074420 h 1821180"/>
              <a:gd name="connsiteX3" fmla="*/ 7620 w 1234440"/>
              <a:gd name="connsiteY3" fmla="*/ 1013460 h 1821180"/>
              <a:gd name="connsiteX4" fmla="*/ 220980 w 1234440"/>
              <a:gd name="connsiteY4" fmla="*/ 1021080 h 1821180"/>
              <a:gd name="connsiteX5" fmla="*/ 182880 w 1234440"/>
              <a:gd name="connsiteY5" fmla="*/ 960120 h 1821180"/>
              <a:gd name="connsiteX6" fmla="*/ 53340 w 1234440"/>
              <a:gd name="connsiteY6" fmla="*/ 807720 h 1821180"/>
              <a:gd name="connsiteX7" fmla="*/ 22860 w 1234440"/>
              <a:gd name="connsiteY7" fmla="*/ 632460 h 1821180"/>
              <a:gd name="connsiteX8" fmla="*/ 60960 w 1234440"/>
              <a:gd name="connsiteY8" fmla="*/ 586740 h 1821180"/>
              <a:gd name="connsiteX9" fmla="*/ 137160 w 1234440"/>
              <a:gd name="connsiteY9" fmla="*/ 518160 h 1821180"/>
              <a:gd name="connsiteX10" fmla="*/ 297180 w 1234440"/>
              <a:gd name="connsiteY10" fmla="*/ 358140 h 1821180"/>
              <a:gd name="connsiteX11" fmla="*/ 327660 w 1234440"/>
              <a:gd name="connsiteY11" fmla="*/ 289560 h 1821180"/>
              <a:gd name="connsiteX12" fmla="*/ 388620 w 1234440"/>
              <a:gd name="connsiteY12" fmla="*/ 76200 h 1821180"/>
              <a:gd name="connsiteX13" fmla="*/ 525780 w 1234440"/>
              <a:gd name="connsiteY13" fmla="*/ 152400 h 1821180"/>
              <a:gd name="connsiteX14" fmla="*/ 579120 w 1234440"/>
              <a:gd name="connsiteY14" fmla="*/ 114300 h 1821180"/>
              <a:gd name="connsiteX15" fmla="*/ 594360 w 1234440"/>
              <a:gd name="connsiteY15" fmla="*/ 0 h 1821180"/>
              <a:gd name="connsiteX16" fmla="*/ 685800 w 1234440"/>
              <a:gd name="connsiteY16" fmla="*/ 15240 h 1821180"/>
              <a:gd name="connsiteX17" fmla="*/ 800100 w 1234440"/>
              <a:gd name="connsiteY17" fmla="*/ 144780 h 1821180"/>
              <a:gd name="connsiteX18" fmla="*/ 899160 w 1234440"/>
              <a:gd name="connsiteY18" fmla="*/ 175260 h 1821180"/>
              <a:gd name="connsiteX19" fmla="*/ 998220 w 1234440"/>
              <a:gd name="connsiteY19" fmla="*/ 373380 h 1821180"/>
              <a:gd name="connsiteX20" fmla="*/ 1036320 w 1234440"/>
              <a:gd name="connsiteY20" fmla="*/ 441960 h 1821180"/>
              <a:gd name="connsiteX21" fmla="*/ 1150620 w 1234440"/>
              <a:gd name="connsiteY21" fmla="*/ 784860 h 1821180"/>
              <a:gd name="connsiteX22" fmla="*/ 1234440 w 1234440"/>
              <a:gd name="connsiteY22" fmla="*/ 998220 h 1821180"/>
              <a:gd name="connsiteX23" fmla="*/ 1226820 w 1234440"/>
              <a:gd name="connsiteY23" fmla="*/ 1203960 h 1821180"/>
              <a:gd name="connsiteX24" fmla="*/ 1158240 w 1234440"/>
              <a:gd name="connsiteY24" fmla="*/ 1600200 h 1821180"/>
              <a:gd name="connsiteX25" fmla="*/ 1082040 w 1234440"/>
              <a:gd name="connsiteY25" fmla="*/ 1821180 h 1821180"/>
              <a:gd name="connsiteX26" fmla="*/ 1013460 w 1234440"/>
              <a:gd name="connsiteY26" fmla="*/ 1630680 h 1821180"/>
              <a:gd name="connsiteX27" fmla="*/ 982980 w 1234440"/>
              <a:gd name="connsiteY27" fmla="*/ 1417320 h 1821180"/>
              <a:gd name="connsiteX28" fmla="*/ 868680 w 1234440"/>
              <a:gd name="connsiteY28" fmla="*/ 1546860 h 1821180"/>
              <a:gd name="connsiteX29" fmla="*/ 708660 w 1234440"/>
              <a:gd name="connsiteY29" fmla="*/ 1356360 h 1821180"/>
              <a:gd name="connsiteX30" fmla="*/ 579120 w 1234440"/>
              <a:gd name="connsiteY30" fmla="*/ 1295400 h 1821180"/>
              <a:gd name="connsiteX31" fmla="*/ 426720 w 1234440"/>
              <a:gd name="connsiteY31" fmla="*/ 1226820 h 1821180"/>
              <a:gd name="connsiteX32" fmla="*/ 236220 w 1234440"/>
              <a:gd name="connsiteY32" fmla="*/ 1272540 h 1821180"/>
              <a:gd name="connsiteX33" fmla="*/ 129540 w 1234440"/>
              <a:gd name="connsiteY33" fmla="*/ 1196340 h 182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34440" h="1821180">
                <a:moveTo>
                  <a:pt x="129540" y="1196340"/>
                </a:moveTo>
                <a:lnTo>
                  <a:pt x="129540" y="1196340"/>
                </a:lnTo>
                <a:lnTo>
                  <a:pt x="0" y="1074420"/>
                </a:lnTo>
                <a:lnTo>
                  <a:pt x="7620" y="1013460"/>
                </a:lnTo>
                <a:lnTo>
                  <a:pt x="220980" y="1021080"/>
                </a:lnTo>
                <a:lnTo>
                  <a:pt x="182880" y="960120"/>
                </a:lnTo>
                <a:lnTo>
                  <a:pt x="53340" y="807720"/>
                </a:lnTo>
                <a:lnTo>
                  <a:pt x="22860" y="632460"/>
                </a:lnTo>
                <a:lnTo>
                  <a:pt x="60960" y="586740"/>
                </a:lnTo>
                <a:lnTo>
                  <a:pt x="137160" y="518160"/>
                </a:lnTo>
                <a:lnTo>
                  <a:pt x="297180" y="358140"/>
                </a:lnTo>
                <a:lnTo>
                  <a:pt x="327660" y="289560"/>
                </a:lnTo>
                <a:lnTo>
                  <a:pt x="388620" y="76200"/>
                </a:lnTo>
                <a:lnTo>
                  <a:pt x="525780" y="152400"/>
                </a:lnTo>
                <a:lnTo>
                  <a:pt x="579120" y="114300"/>
                </a:lnTo>
                <a:lnTo>
                  <a:pt x="594360" y="0"/>
                </a:lnTo>
                <a:lnTo>
                  <a:pt x="685800" y="15240"/>
                </a:lnTo>
                <a:lnTo>
                  <a:pt x="800100" y="144780"/>
                </a:lnTo>
                <a:lnTo>
                  <a:pt x="899160" y="175260"/>
                </a:lnTo>
                <a:lnTo>
                  <a:pt x="998220" y="373380"/>
                </a:lnTo>
                <a:lnTo>
                  <a:pt x="1036320" y="441960"/>
                </a:lnTo>
                <a:lnTo>
                  <a:pt x="1150620" y="784860"/>
                </a:lnTo>
                <a:lnTo>
                  <a:pt x="1234440" y="998220"/>
                </a:lnTo>
                <a:lnTo>
                  <a:pt x="1226820" y="1203960"/>
                </a:lnTo>
                <a:lnTo>
                  <a:pt x="1158240" y="1600200"/>
                </a:lnTo>
                <a:lnTo>
                  <a:pt x="1082040" y="1821180"/>
                </a:lnTo>
                <a:lnTo>
                  <a:pt x="1013460" y="1630680"/>
                </a:lnTo>
                <a:lnTo>
                  <a:pt x="982980" y="1417320"/>
                </a:lnTo>
                <a:lnTo>
                  <a:pt x="868680" y="1546860"/>
                </a:lnTo>
                <a:lnTo>
                  <a:pt x="708660" y="1356360"/>
                </a:lnTo>
                <a:lnTo>
                  <a:pt x="579120" y="1295400"/>
                </a:lnTo>
                <a:lnTo>
                  <a:pt x="426720" y="1226820"/>
                </a:lnTo>
                <a:lnTo>
                  <a:pt x="236220" y="1272540"/>
                </a:lnTo>
                <a:lnTo>
                  <a:pt x="129540" y="1196340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reihandform 10"/>
          <p:cNvSpPr/>
          <p:nvPr/>
        </p:nvSpPr>
        <p:spPr>
          <a:xfrm>
            <a:off x="1785938" y="3895725"/>
            <a:ext cx="881062" cy="1028700"/>
          </a:xfrm>
          <a:custGeom>
            <a:avLst/>
            <a:gdLst>
              <a:gd name="connsiteX0" fmla="*/ 209550 w 881062"/>
              <a:gd name="connsiteY0" fmla="*/ 992981 h 1028700"/>
              <a:gd name="connsiteX1" fmla="*/ 209550 w 881062"/>
              <a:gd name="connsiteY1" fmla="*/ 992981 h 1028700"/>
              <a:gd name="connsiteX2" fmla="*/ 145256 w 881062"/>
              <a:gd name="connsiteY2" fmla="*/ 926306 h 1028700"/>
              <a:gd name="connsiteX3" fmla="*/ 138112 w 881062"/>
              <a:gd name="connsiteY3" fmla="*/ 900113 h 1028700"/>
              <a:gd name="connsiteX4" fmla="*/ 135731 w 881062"/>
              <a:gd name="connsiteY4" fmla="*/ 885825 h 1028700"/>
              <a:gd name="connsiteX5" fmla="*/ 83343 w 881062"/>
              <a:gd name="connsiteY5" fmla="*/ 766763 h 1028700"/>
              <a:gd name="connsiteX6" fmla="*/ 88106 w 881062"/>
              <a:gd name="connsiteY6" fmla="*/ 745331 h 1028700"/>
              <a:gd name="connsiteX7" fmla="*/ 92868 w 881062"/>
              <a:gd name="connsiteY7" fmla="*/ 731044 h 1028700"/>
              <a:gd name="connsiteX8" fmla="*/ 83343 w 881062"/>
              <a:gd name="connsiteY8" fmla="*/ 657225 h 1028700"/>
              <a:gd name="connsiteX9" fmla="*/ 78581 w 881062"/>
              <a:gd name="connsiteY9" fmla="*/ 633413 h 1028700"/>
              <a:gd name="connsiteX10" fmla="*/ 76200 w 881062"/>
              <a:gd name="connsiteY10" fmla="*/ 623888 h 1028700"/>
              <a:gd name="connsiteX11" fmla="*/ 73818 w 881062"/>
              <a:gd name="connsiteY11" fmla="*/ 611981 h 1028700"/>
              <a:gd name="connsiteX12" fmla="*/ 45243 w 881062"/>
              <a:gd name="connsiteY12" fmla="*/ 545306 h 1028700"/>
              <a:gd name="connsiteX13" fmla="*/ 38100 w 881062"/>
              <a:gd name="connsiteY13" fmla="*/ 516731 h 1028700"/>
              <a:gd name="connsiteX14" fmla="*/ 0 w 881062"/>
              <a:gd name="connsiteY14" fmla="*/ 416719 h 1028700"/>
              <a:gd name="connsiteX15" fmla="*/ 26193 w 881062"/>
              <a:gd name="connsiteY15" fmla="*/ 311944 h 1028700"/>
              <a:gd name="connsiteX16" fmla="*/ 40481 w 881062"/>
              <a:gd name="connsiteY16" fmla="*/ 283369 h 1028700"/>
              <a:gd name="connsiteX17" fmla="*/ 109537 w 881062"/>
              <a:gd name="connsiteY17" fmla="*/ 226219 h 1028700"/>
              <a:gd name="connsiteX18" fmla="*/ 128587 w 881062"/>
              <a:gd name="connsiteY18" fmla="*/ 219075 h 1028700"/>
              <a:gd name="connsiteX19" fmla="*/ 138112 w 881062"/>
              <a:gd name="connsiteY19" fmla="*/ 216694 h 1028700"/>
              <a:gd name="connsiteX20" fmla="*/ 316706 w 881062"/>
              <a:gd name="connsiteY20" fmla="*/ 195263 h 1028700"/>
              <a:gd name="connsiteX21" fmla="*/ 340518 w 881062"/>
              <a:gd name="connsiteY21" fmla="*/ 195263 h 1028700"/>
              <a:gd name="connsiteX22" fmla="*/ 459581 w 881062"/>
              <a:gd name="connsiteY22" fmla="*/ 211931 h 1028700"/>
              <a:gd name="connsiteX23" fmla="*/ 592931 w 881062"/>
              <a:gd name="connsiteY23" fmla="*/ 269081 h 1028700"/>
              <a:gd name="connsiteX24" fmla="*/ 638175 w 881062"/>
              <a:gd name="connsiteY24" fmla="*/ 314325 h 1028700"/>
              <a:gd name="connsiteX25" fmla="*/ 664368 w 881062"/>
              <a:gd name="connsiteY25" fmla="*/ 376238 h 1028700"/>
              <a:gd name="connsiteX26" fmla="*/ 742950 w 881062"/>
              <a:gd name="connsiteY26" fmla="*/ 290513 h 1028700"/>
              <a:gd name="connsiteX27" fmla="*/ 747712 w 881062"/>
              <a:gd name="connsiteY27" fmla="*/ 266700 h 1028700"/>
              <a:gd name="connsiteX28" fmla="*/ 783431 w 881062"/>
              <a:gd name="connsiteY28" fmla="*/ 173831 h 1028700"/>
              <a:gd name="connsiteX29" fmla="*/ 762000 w 881062"/>
              <a:gd name="connsiteY29" fmla="*/ 52388 h 1028700"/>
              <a:gd name="connsiteX30" fmla="*/ 728662 w 881062"/>
              <a:gd name="connsiteY30" fmla="*/ 0 h 1028700"/>
              <a:gd name="connsiteX31" fmla="*/ 866775 w 881062"/>
              <a:gd name="connsiteY31" fmla="*/ 0 h 1028700"/>
              <a:gd name="connsiteX32" fmla="*/ 881062 w 881062"/>
              <a:gd name="connsiteY32" fmla="*/ 166688 h 1028700"/>
              <a:gd name="connsiteX33" fmla="*/ 871537 w 881062"/>
              <a:gd name="connsiteY33" fmla="*/ 407194 h 1028700"/>
              <a:gd name="connsiteX34" fmla="*/ 850106 w 881062"/>
              <a:gd name="connsiteY34" fmla="*/ 538163 h 1028700"/>
              <a:gd name="connsiteX35" fmla="*/ 821531 w 881062"/>
              <a:gd name="connsiteY35" fmla="*/ 714375 h 1028700"/>
              <a:gd name="connsiteX36" fmla="*/ 726281 w 881062"/>
              <a:gd name="connsiteY36" fmla="*/ 909638 h 1028700"/>
              <a:gd name="connsiteX37" fmla="*/ 611981 w 881062"/>
              <a:gd name="connsiteY37" fmla="*/ 976313 h 1028700"/>
              <a:gd name="connsiteX38" fmla="*/ 473868 w 881062"/>
              <a:gd name="connsiteY38" fmla="*/ 1019175 h 1028700"/>
              <a:gd name="connsiteX39" fmla="*/ 302418 w 881062"/>
              <a:gd name="connsiteY39" fmla="*/ 1028700 h 1028700"/>
              <a:gd name="connsiteX40" fmla="*/ 269081 w 881062"/>
              <a:gd name="connsiteY40" fmla="*/ 1019175 h 1028700"/>
              <a:gd name="connsiteX41" fmla="*/ 209550 w 881062"/>
              <a:gd name="connsiteY41" fmla="*/ 992981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81062" h="1028700">
                <a:moveTo>
                  <a:pt x="209550" y="992981"/>
                </a:moveTo>
                <a:lnTo>
                  <a:pt x="209550" y="992981"/>
                </a:lnTo>
                <a:lnTo>
                  <a:pt x="145256" y="926306"/>
                </a:lnTo>
                <a:cubicBezTo>
                  <a:pt x="142875" y="917575"/>
                  <a:pt x="140185" y="908922"/>
                  <a:pt x="138112" y="900113"/>
                </a:cubicBezTo>
                <a:cubicBezTo>
                  <a:pt x="137006" y="895413"/>
                  <a:pt x="135731" y="885825"/>
                  <a:pt x="135731" y="885825"/>
                </a:cubicBezTo>
                <a:lnTo>
                  <a:pt x="83343" y="766763"/>
                </a:lnTo>
                <a:cubicBezTo>
                  <a:pt x="84931" y="759619"/>
                  <a:pt x="86220" y="752402"/>
                  <a:pt x="88106" y="745331"/>
                </a:cubicBezTo>
                <a:cubicBezTo>
                  <a:pt x="89399" y="740481"/>
                  <a:pt x="92868" y="731044"/>
                  <a:pt x="92868" y="731044"/>
                </a:cubicBezTo>
                <a:lnTo>
                  <a:pt x="83343" y="657225"/>
                </a:lnTo>
                <a:cubicBezTo>
                  <a:pt x="81756" y="649288"/>
                  <a:pt x="80277" y="641328"/>
                  <a:pt x="78581" y="633413"/>
                </a:cubicBezTo>
                <a:cubicBezTo>
                  <a:pt x="77895" y="630213"/>
                  <a:pt x="76910" y="627083"/>
                  <a:pt x="76200" y="623888"/>
                </a:cubicBezTo>
                <a:cubicBezTo>
                  <a:pt x="75322" y="619937"/>
                  <a:pt x="73818" y="611981"/>
                  <a:pt x="73818" y="611981"/>
                </a:cubicBezTo>
                <a:lnTo>
                  <a:pt x="45243" y="545306"/>
                </a:lnTo>
                <a:cubicBezTo>
                  <a:pt x="37644" y="519973"/>
                  <a:pt x="38100" y="529781"/>
                  <a:pt x="38100" y="516731"/>
                </a:cubicBezTo>
                <a:lnTo>
                  <a:pt x="0" y="416719"/>
                </a:lnTo>
                <a:lnTo>
                  <a:pt x="26193" y="311944"/>
                </a:lnTo>
                <a:lnTo>
                  <a:pt x="40481" y="283369"/>
                </a:lnTo>
                <a:lnTo>
                  <a:pt x="109537" y="226219"/>
                </a:lnTo>
                <a:cubicBezTo>
                  <a:pt x="115887" y="223838"/>
                  <a:pt x="122153" y="221220"/>
                  <a:pt x="128587" y="219075"/>
                </a:cubicBezTo>
                <a:cubicBezTo>
                  <a:pt x="131692" y="218040"/>
                  <a:pt x="138112" y="216694"/>
                  <a:pt x="138112" y="216694"/>
                </a:cubicBezTo>
                <a:lnTo>
                  <a:pt x="316706" y="195263"/>
                </a:lnTo>
                <a:lnTo>
                  <a:pt x="340518" y="195263"/>
                </a:lnTo>
                <a:lnTo>
                  <a:pt x="459581" y="211931"/>
                </a:lnTo>
                <a:lnTo>
                  <a:pt x="592931" y="269081"/>
                </a:lnTo>
                <a:lnTo>
                  <a:pt x="638175" y="314325"/>
                </a:lnTo>
                <a:lnTo>
                  <a:pt x="664368" y="376238"/>
                </a:lnTo>
                <a:lnTo>
                  <a:pt x="742950" y="290513"/>
                </a:lnTo>
                <a:lnTo>
                  <a:pt x="747712" y="266700"/>
                </a:lnTo>
                <a:lnTo>
                  <a:pt x="783431" y="173831"/>
                </a:lnTo>
                <a:lnTo>
                  <a:pt x="762000" y="52388"/>
                </a:lnTo>
                <a:lnTo>
                  <a:pt x="728662" y="0"/>
                </a:lnTo>
                <a:lnTo>
                  <a:pt x="866775" y="0"/>
                </a:lnTo>
                <a:lnTo>
                  <a:pt x="881062" y="166688"/>
                </a:lnTo>
                <a:lnTo>
                  <a:pt x="871537" y="407194"/>
                </a:lnTo>
                <a:lnTo>
                  <a:pt x="850106" y="538163"/>
                </a:lnTo>
                <a:lnTo>
                  <a:pt x="821531" y="714375"/>
                </a:lnTo>
                <a:lnTo>
                  <a:pt x="726281" y="909638"/>
                </a:lnTo>
                <a:lnTo>
                  <a:pt x="611981" y="976313"/>
                </a:lnTo>
                <a:lnTo>
                  <a:pt x="473868" y="1019175"/>
                </a:lnTo>
                <a:lnTo>
                  <a:pt x="302418" y="1028700"/>
                </a:lnTo>
                <a:cubicBezTo>
                  <a:pt x="272337" y="1018673"/>
                  <a:pt x="283883" y="1019175"/>
                  <a:pt x="269081" y="1019175"/>
                </a:cubicBezTo>
                <a:lnTo>
                  <a:pt x="209550" y="992981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hteck 11"/>
          <p:cNvSpPr/>
          <p:nvPr/>
        </p:nvSpPr>
        <p:spPr>
          <a:xfrm>
            <a:off x="755576" y="1772816"/>
            <a:ext cx="2808312" cy="432048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reihandform 12"/>
          <p:cNvSpPr/>
          <p:nvPr/>
        </p:nvSpPr>
        <p:spPr>
          <a:xfrm>
            <a:off x="6981825" y="1476375"/>
            <a:ext cx="269875" cy="387350"/>
          </a:xfrm>
          <a:custGeom>
            <a:avLst/>
            <a:gdLst>
              <a:gd name="connsiteX0" fmla="*/ 44450 w 269875"/>
              <a:gd name="connsiteY0" fmla="*/ 50800 h 387350"/>
              <a:gd name="connsiteX1" fmla="*/ 9525 w 269875"/>
              <a:gd name="connsiteY1" fmla="*/ 149225 h 387350"/>
              <a:gd name="connsiteX2" fmla="*/ 0 w 269875"/>
              <a:gd name="connsiteY2" fmla="*/ 247650 h 387350"/>
              <a:gd name="connsiteX3" fmla="*/ 63500 w 269875"/>
              <a:gd name="connsiteY3" fmla="*/ 282575 h 387350"/>
              <a:gd name="connsiteX4" fmla="*/ 114300 w 269875"/>
              <a:gd name="connsiteY4" fmla="*/ 342900 h 387350"/>
              <a:gd name="connsiteX5" fmla="*/ 171450 w 269875"/>
              <a:gd name="connsiteY5" fmla="*/ 387350 h 387350"/>
              <a:gd name="connsiteX6" fmla="*/ 206375 w 269875"/>
              <a:gd name="connsiteY6" fmla="*/ 387350 h 387350"/>
              <a:gd name="connsiteX7" fmla="*/ 200025 w 269875"/>
              <a:gd name="connsiteY7" fmla="*/ 349250 h 387350"/>
              <a:gd name="connsiteX8" fmla="*/ 234950 w 269875"/>
              <a:gd name="connsiteY8" fmla="*/ 279400 h 387350"/>
              <a:gd name="connsiteX9" fmla="*/ 269875 w 269875"/>
              <a:gd name="connsiteY9" fmla="*/ 187325 h 387350"/>
              <a:gd name="connsiteX10" fmla="*/ 269875 w 269875"/>
              <a:gd name="connsiteY10" fmla="*/ 158750 h 387350"/>
              <a:gd name="connsiteX11" fmla="*/ 266700 w 269875"/>
              <a:gd name="connsiteY11" fmla="*/ 85725 h 387350"/>
              <a:gd name="connsiteX12" fmla="*/ 254000 w 269875"/>
              <a:gd name="connsiteY12" fmla="*/ 53975 h 387350"/>
              <a:gd name="connsiteX13" fmla="*/ 247650 w 269875"/>
              <a:gd name="connsiteY13" fmla="*/ 41275 h 387350"/>
              <a:gd name="connsiteX14" fmla="*/ 209550 w 269875"/>
              <a:gd name="connsiteY14" fmla="*/ 12700 h 387350"/>
              <a:gd name="connsiteX15" fmla="*/ 136525 w 269875"/>
              <a:gd name="connsiteY15" fmla="*/ 0 h 387350"/>
              <a:gd name="connsiteX16" fmla="*/ 44450 w 269875"/>
              <a:gd name="connsiteY16" fmla="*/ 5080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875" h="387350">
                <a:moveTo>
                  <a:pt x="44450" y="50800"/>
                </a:moveTo>
                <a:lnTo>
                  <a:pt x="9525" y="149225"/>
                </a:lnTo>
                <a:lnTo>
                  <a:pt x="0" y="247650"/>
                </a:lnTo>
                <a:lnTo>
                  <a:pt x="63500" y="282575"/>
                </a:lnTo>
                <a:lnTo>
                  <a:pt x="114300" y="342900"/>
                </a:lnTo>
                <a:lnTo>
                  <a:pt x="171450" y="387350"/>
                </a:lnTo>
                <a:lnTo>
                  <a:pt x="206375" y="387350"/>
                </a:lnTo>
                <a:cubicBezTo>
                  <a:pt x="199610" y="353524"/>
                  <a:pt x="200025" y="366393"/>
                  <a:pt x="200025" y="349250"/>
                </a:cubicBezTo>
                <a:lnTo>
                  <a:pt x="234950" y="279400"/>
                </a:lnTo>
                <a:lnTo>
                  <a:pt x="269875" y="187325"/>
                </a:lnTo>
                <a:lnTo>
                  <a:pt x="269875" y="158750"/>
                </a:lnTo>
                <a:lnTo>
                  <a:pt x="266700" y="85725"/>
                </a:lnTo>
                <a:cubicBezTo>
                  <a:pt x="262467" y="75142"/>
                  <a:pt x="258490" y="64452"/>
                  <a:pt x="254000" y="53975"/>
                </a:cubicBezTo>
                <a:cubicBezTo>
                  <a:pt x="252136" y="49625"/>
                  <a:pt x="247650" y="41275"/>
                  <a:pt x="247650" y="41275"/>
                </a:cubicBezTo>
                <a:lnTo>
                  <a:pt x="209550" y="12700"/>
                </a:lnTo>
                <a:lnTo>
                  <a:pt x="136525" y="0"/>
                </a:lnTo>
                <a:lnTo>
                  <a:pt x="44450" y="5080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reihandform 13"/>
          <p:cNvSpPr/>
          <p:nvPr/>
        </p:nvSpPr>
        <p:spPr>
          <a:xfrm>
            <a:off x="1978025" y="4800327"/>
            <a:ext cx="571500" cy="555898"/>
          </a:xfrm>
          <a:custGeom>
            <a:avLst/>
            <a:gdLst>
              <a:gd name="connsiteX0" fmla="*/ 34925 w 571500"/>
              <a:gd name="connsiteY0" fmla="*/ 171450 h 476250"/>
              <a:gd name="connsiteX1" fmla="*/ 158750 w 571500"/>
              <a:gd name="connsiteY1" fmla="*/ 231775 h 476250"/>
              <a:gd name="connsiteX2" fmla="*/ 288925 w 571500"/>
              <a:gd name="connsiteY2" fmla="*/ 263525 h 476250"/>
              <a:gd name="connsiteX3" fmla="*/ 365125 w 571500"/>
              <a:gd name="connsiteY3" fmla="*/ 336550 h 476250"/>
              <a:gd name="connsiteX4" fmla="*/ 412750 w 571500"/>
              <a:gd name="connsiteY4" fmla="*/ 415925 h 476250"/>
              <a:gd name="connsiteX5" fmla="*/ 473075 w 571500"/>
              <a:gd name="connsiteY5" fmla="*/ 454025 h 476250"/>
              <a:gd name="connsiteX6" fmla="*/ 514350 w 571500"/>
              <a:gd name="connsiteY6" fmla="*/ 463550 h 476250"/>
              <a:gd name="connsiteX7" fmla="*/ 571500 w 571500"/>
              <a:gd name="connsiteY7" fmla="*/ 476250 h 476250"/>
              <a:gd name="connsiteX8" fmla="*/ 546100 w 571500"/>
              <a:gd name="connsiteY8" fmla="*/ 361950 h 476250"/>
              <a:gd name="connsiteX9" fmla="*/ 539750 w 571500"/>
              <a:gd name="connsiteY9" fmla="*/ 320675 h 476250"/>
              <a:gd name="connsiteX10" fmla="*/ 517525 w 571500"/>
              <a:gd name="connsiteY10" fmla="*/ 219075 h 476250"/>
              <a:gd name="connsiteX11" fmla="*/ 511175 w 571500"/>
              <a:gd name="connsiteY11" fmla="*/ 177800 h 476250"/>
              <a:gd name="connsiteX12" fmla="*/ 504825 w 571500"/>
              <a:gd name="connsiteY12" fmla="*/ 161925 h 476250"/>
              <a:gd name="connsiteX13" fmla="*/ 482600 w 571500"/>
              <a:gd name="connsiteY13" fmla="*/ 60325 h 476250"/>
              <a:gd name="connsiteX14" fmla="*/ 469900 w 571500"/>
              <a:gd name="connsiteY14" fmla="*/ 31750 h 476250"/>
              <a:gd name="connsiteX15" fmla="*/ 419100 w 571500"/>
              <a:gd name="connsiteY15" fmla="*/ 0 h 476250"/>
              <a:gd name="connsiteX16" fmla="*/ 336550 w 571500"/>
              <a:gd name="connsiteY16" fmla="*/ 44450 h 476250"/>
              <a:gd name="connsiteX17" fmla="*/ 244475 w 571500"/>
              <a:gd name="connsiteY17" fmla="*/ 114300 h 476250"/>
              <a:gd name="connsiteX18" fmla="*/ 117475 w 571500"/>
              <a:gd name="connsiteY18" fmla="*/ 136525 h 476250"/>
              <a:gd name="connsiteX19" fmla="*/ 0 w 571500"/>
              <a:gd name="connsiteY19" fmla="*/ 127000 h 476250"/>
              <a:gd name="connsiteX20" fmla="*/ 34925 w 571500"/>
              <a:gd name="connsiteY20" fmla="*/ 171450 h 476250"/>
              <a:gd name="connsiteX0" fmla="*/ 34925 w 571500"/>
              <a:gd name="connsiteY0" fmla="*/ 171450 h 476250"/>
              <a:gd name="connsiteX1" fmla="*/ 158750 w 571500"/>
              <a:gd name="connsiteY1" fmla="*/ 231775 h 476250"/>
              <a:gd name="connsiteX2" fmla="*/ 288925 w 571500"/>
              <a:gd name="connsiteY2" fmla="*/ 263525 h 476250"/>
              <a:gd name="connsiteX3" fmla="*/ 365125 w 571500"/>
              <a:gd name="connsiteY3" fmla="*/ 336550 h 476250"/>
              <a:gd name="connsiteX4" fmla="*/ 412750 w 571500"/>
              <a:gd name="connsiteY4" fmla="*/ 415925 h 476250"/>
              <a:gd name="connsiteX5" fmla="*/ 473075 w 571500"/>
              <a:gd name="connsiteY5" fmla="*/ 454025 h 476250"/>
              <a:gd name="connsiteX6" fmla="*/ 514350 w 571500"/>
              <a:gd name="connsiteY6" fmla="*/ 463550 h 476250"/>
              <a:gd name="connsiteX7" fmla="*/ 571500 w 571500"/>
              <a:gd name="connsiteY7" fmla="*/ 476250 h 476250"/>
              <a:gd name="connsiteX8" fmla="*/ 546100 w 571500"/>
              <a:gd name="connsiteY8" fmla="*/ 361950 h 476250"/>
              <a:gd name="connsiteX9" fmla="*/ 539750 w 571500"/>
              <a:gd name="connsiteY9" fmla="*/ 320675 h 476250"/>
              <a:gd name="connsiteX10" fmla="*/ 517525 w 571500"/>
              <a:gd name="connsiteY10" fmla="*/ 219075 h 476250"/>
              <a:gd name="connsiteX11" fmla="*/ 511175 w 571500"/>
              <a:gd name="connsiteY11" fmla="*/ 177800 h 476250"/>
              <a:gd name="connsiteX12" fmla="*/ 504825 w 571500"/>
              <a:gd name="connsiteY12" fmla="*/ 161925 h 476250"/>
              <a:gd name="connsiteX13" fmla="*/ 512093 w 571500"/>
              <a:gd name="connsiteY13" fmla="*/ 64368 h 476250"/>
              <a:gd name="connsiteX14" fmla="*/ 469900 w 571500"/>
              <a:gd name="connsiteY14" fmla="*/ 31750 h 476250"/>
              <a:gd name="connsiteX15" fmla="*/ 419100 w 571500"/>
              <a:gd name="connsiteY15" fmla="*/ 0 h 476250"/>
              <a:gd name="connsiteX16" fmla="*/ 336550 w 571500"/>
              <a:gd name="connsiteY16" fmla="*/ 44450 h 476250"/>
              <a:gd name="connsiteX17" fmla="*/ 244475 w 571500"/>
              <a:gd name="connsiteY17" fmla="*/ 114300 h 476250"/>
              <a:gd name="connsiteX18" fmla="*/ 117475 w 571500"/>
              <a:gd name="connsiteY18" fmla="*/ 136525 h 476250"/>
              <a:gd name="connsiteX19" fmla="*/ 0 w 571500"/>
              <a:gd name="connsiteY19" fmla="*/ 127000 h 476250"/>
              <a:gd name="connsiteX20" fmla="*/ 34925 w 571500"/>
              <a:gd name="connsiteY20" fmla="*/ 171450 h 476250"/>
              <a:gd name="connsiteX0" fmla="*/ 34925 w 571500"/>
              <a:gd name="connsiteY0" fmla="*/ 251098 h 555898"/>
              <a:gd name="connsiteX1" fmla="*/ 158750 w 571500"/>
              <a:gd name="connsiteY1" fmla="*/ 311423 h 555898"/>
              <a:gd name="connsiteX2" fmla="*/ 288925 w 571500"/>
              <a:gd name="connsiteY2" fmla="*/ 343173 h 555898"/>
              <a:gd name="connsiteX3" fmla="*/ 365125 w 571500"/>
              <a:gd name="connsiteY3" fmla="*/ 416198 h 555898"/>
              <a:gd name="connsiteX4" fmla="*/ 412750 w 571500"/>
              <a:gd name="connsiteY4" fmla="*/ 495573 h 555898"/>
              <a:gd name="connsiteX5" fmla="*/ 473075 w 571500"/>
              <a:gd name="connsiteY5" fmla="*/ 533673 h 555898"/>
              <a:gd name="connsiteX6" fmla="*/ 514350 w 571500"/>
              <a:gd name="connsiteY6" fmla="*/ 543198 h 555898"/>
              <a:gd name="connsiteX7" fmla="*/ 571500 w 571500"/>
              <a:gd name="connsiteY7" fmla="*/ 555898 h 555898"/>
              <a:gd name="connsiteX8" fmla="*/ 546100 w 571500"/>
              <a:gd name="connsiteY8" fmla="*/ 441598 h 555898"/>
              <a:gd name="connsiteX9" fmla="*/ 539750 w 571500"/>
              <a:gd name="connsiteY9" fmla="*/ 400323 h 555898"/>
              <a:gd name="connsiteX10" fmla="*/ 517525 w 571500"/>
              <a:gd name="connsiteY10" fmla="*/ 298723 h 555898"/>
              <a:gd name="connsiteX11" fmla="*/ 511175 w 571500"/>
              <a:gd name="connsiteY11" fmla="*/ 257448 h 555898"/>
              <a:gd name="connsiteX12" fmla="*/ 504825 w 571500"/>
              <a:gd name="connsiteY12" fmla="*/ 241573 h 555898"/>
              <a:gd name="connsiteX13" fmla="*/ 512093 w 571500"/>
              <a:gd name="connsiteY13" fmla="*/ 144016 h 555898"/>
              <a:gd name="connsiteX14" fmla="*/ 512093 w 571500"/>
              <a:gd name="connsiteY14" fmla="*/ 0 h 555898"/>
              <a:gd name="connsiteX15" fmla="*/ 419100 w 571500"/>
              <a:gd name="connsiteY15" fmla="*/ 79648 h 555898"/>
              <a:gd name="connsiteX16" fmla="*/ 336550 w 571500"/>
              <a:gd name="connsiteY16" fmla="*/ 124098 h 555898"/>
              <a:gd name="connsiteX17" fmla="*/ 244475 w 571500"/>
              <a:gd name="connsiteY17" fmla="*/ 193948 h 555898"/>
              <a:gd name="connsiteX18" fmla="*/ 117475 w 571500"/>
              <a:gd name="connsiteY18" fmla="*/ 216173 h 555898"/>
              <a:gd name="connsiteX19" fmla="*/ 0 w 571500"/>
              <a:gd name="connsiteY19" fmla="*/ 206648 h 555898"/>
              <a:gd name="connsiteX20" fmla="*/ 34925 w 571500"/>
              <a:gd name="connsiteY20" fmla="*/ 251098 h 55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1500" h="555898">
                <a:moveTo>
                  <a:pt x="34925" y="251098"/>
                </a:moveTo>
                <a:lnTo>
                  <a:pt x="158750" y="311423"/>
                </a:lnTo>
                <a:lnTo>
                  <a:pt x="288925" y="343173"/>
                </a:lnTo>
                <a:lnTo>
                  <a:pt x="365125" y="416198"/>
                </a:lnTo>
                <a:lnTo>
                  <a:pt x="412750" y="495573"/>
                </a:lnTo>
                <a:lnTo>
                  <a:pt x="473075" y="533673"/>
                </a:lnTo>
                <a:cubicBezTo>
                  <a:pt x="507866" y="544110"/>
                  <a:pt x="493776" y="543198"/>
                  <a:pt x="514350" y="543198"/>
                </a:cubicBezTo>
                <a:lnTo>
                  <a:pt x="571500" y="555898"/>
                </a:lnTo>
                <a:lnTo>
                  <a:pt x="546100" y="441598"/>
                </a:lnTo>
                <a:cubicBezTo>
                  <a:pt x="538832" y="408890"/>
                  <a:pt x="539750" y="422780"/>
                  <a:pt x="539750" y="400323"/>
                </a:cubicBezTo>
                <a:lnTo>
                  <a:pt x="517525" y="298723"/>
                </a:lnTo>
                <a:cubicBezTo>
                  <a:pt x="516411" y="288696"/>
                  <a:pt x="515517" y="269026"/>
                  <a:pt x="511175" y="257448"/>
                </a:cubicBezTo>
                <a:cubicBezTo>
                  <a:pt x="504352" y="239253"/>
                  <a:pt x="504825" y="250498"/>
                  <a:pt x="504825" y="241573"/>
                </a:cubicBezTo>
                <a:lnTo>
                  <a:pt x="512093" y="144016"/>
                </a:lnTo>
                <a:cubicBezTo>
                  <a:pt x="502042" y="117215"/>
                  <a:pt x="521662" y="9569"/>
                  <a:pt x="512093" y="0"/>
                </a:cubicBezTo>
                <a:lnTo>
                  <a:pt x="419100" y="79648"/>
                </a:lnTo>
                <a:lnTo>
                  <a:pt x="336550" y="124098"/>
                </a:lnTo>
                <a:lnTo>
                  <a:pt x="244475" y="193948"/>
                </a:lnTo>
                <a:lnTo>
                  <a:pt x="117475" y="216173"/>
                </a:lnTo>
                <a:lnTo>
                  <a:pt x="0" y="206648"/>
                </a:lnTo>
                <a:lnTo>
                  <a:pt x="34925" y="251098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Rechteck 14"/>
          <p:cNvSpPr/>
          <p:nvPr/>
        </p:nvSpPr>
        <p:spPr>
          <a:xfrm>
            <a:off x="755576" y="2248406"/>
            <a:ext cx="2808312" cy="432048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reihandform 17"/>
          <p:cNvSpPr/>
          <p:nvPr/>
        </p:nvSpPr>
        <p:spPr>
          <a:xfrm>
            <a:off x="5148263" y="4591050"/>
            <a:ext cx="1852612" cy="2095500"/>
          </a:xfrm>
          <a:custGeom>
            <a:avLst/>
            <a:gdLst>
              <a:gd name="connsiteX0" fmla="*/ 90487 w 1852612"/>
              <a:gd name="connsiteY0" fmla="*/ 428625 h 2095500"/>
              <a:gd name="connsiteX1" fmla="*/ 90487 w 1852612"/>
              <a:gd name="connsiteY1" fmla="*/ 428625 h 2095500"/>
              <a:gd name="connsiteX2" fmla="*/ 33337 w 1852612"/>
              <a:gd name="connsiteY2" fmla="*/ 333375 h 2095500"/>
              <a:gd name="connsiteX3" fmla="*/ 66675 w 1852612"/>
              <a:gd name="connsiteY3" fmla="*/ 276225 h 2095500"/>
              <a:gd name="connsiteX4" fmla="*/ 0 w 1852612"/>
              <a:gd name="connsiteY4" fmla="*/ 138113 h 2095500"/>
              <a:gd name="connsiteX5" fmla="*/ 123825 w 1852612"/>
              <a:gd name="connsiteY5" fmla="*/ 0 h 2095500"/>
              <a:gd name="connsiteX6" fmla="*/ 357187 w 1852612"/>
              <a:gd name="connsiteY6" fmla="*/ 23813 h 2095500"/>
              <a:gd name="connsiteX7" fmla="*/ 561975 w 1852612"/>
              <a:gd name="connsiteY7" fmla="*/ 142875 h 2095500"/>
              <a:gd name="connsiteX8" fmla="*/ 647700 w 1852612"/>
              <a:gd name="connsiteY8" fmla="*/ 171450 h 2095500"/>
              <a:gd name="connsiteX9" fmla="*/ 781050 w 1852612"/>
              <a:gd name="connsiteY9" fmla="*/ 200025 h 2095500"/>
              <a:gd name="connsiteX10" fmla="*/ 814387 w 1852612"/>
              <a:gd name="connsiteY10" fmla="*/ 266700 h 2095500"/>
              <a:gd name="connsiteX11" fmla="*/ 1023937 w 1852612"/>
              <a:gd name="connsiteY11" fmla="*/ 428625 h 2095500"/>
              <a:gd name="connsiteX12" fmla="*/ 1228725 w 1852612"/>
              <a:gd name="connsiteY12" fmla="*/ 385763 h 2095500"/>
              <a:gd name="connsiteX13" fmla="*/ 1495425 w 1852612"/>
              <a:gd name="connsiteY13" fmla="*/ 509588 h 2095500"/>
              <a:gd name="connsiteX14" fmla="*/ 1666875 w 1852612"/>
              <a:gd name="connsiteY14" fmla="*/ 704850 h 2095500"/>
              <a:gd name="connsiteX15" fmla="*/ 1762125 w 1852612"/>
              <a:gd name="connsiteY15" fmla="*/ 590550 h 2095500"/>
              <a:gd name="connsiteX16" fmla="*/ 1804987 w 1852612"/>
              <a:gd name="connsiteY16" fmla="*/ 809625 h 2095500"/>
              <a:gd name="connsiteX17" fmla="*/ 1852612 w 1852612"/>
              <a:gd name="connsiteY17" fmla="*/ 947738 h 2095500"/>
              <a:gd name="connsiteX18" fmla="*/ 1781175 w 1852612"/>
              <a:gd name="connsiteY18" fmla="*/ 1200150 h 2095500"/>
              <a:gd name="connsiteX19" fmla="*/ 1685925 w 1852612"/>
              <a:gd name="connsiteY19" fmla="*/ 1471613 h 2095500"/>
              <a:gd name="connsiteX20" fmla="*/ 1576387 w 1852612"/>
              <a:gd name="connsiteY20" fmla="*/ 1800225 h 2095500"/>
              <a:gd name="connsiteX21" fmla="*/ 1419225 w 1852612"/>
              <a:gd name="connsiteY21" fmla="*/ 2019300 h 2095500"/>
              <a:gd name="connsiteX22" fmla="*/ 1381125 w 1852612"/>
              <a:gd name="connsiteY22" fmla="*/ 2038350 h 2095500"/>
              <a:gd name="connsiteX23" fmla="*/ 1328737 w 1852612"/>
              <a:gd name="connsiteY23" fmla="*/ 2095500 h 2095500"/>
              <a:gd name="connsiteX24" fmla="*/ 1285875 w 1852612"/>
              <a:gd name="connsiteY24" fmla="*/ 2081213 h 2095500"/>
              <a:gd name="connsiteX25" fmla="*/ 1257300 w 1852612"/>
              <a:gd name="connsiteY25" fmla="*/ 2076450 h 2095500"/>
              <a:gd name="connsiteX26" fmla="*/ 1243012 w 1852612"/>
              <a:gd name="connsiteY26" fmla="*/ 2071688 h 2095500"/>
              <a:gd name="connsiteX27" fmla="*/ 1176337 w 1852612"/>
              <a:gd name="connsiteY27" fmla="*/ 2052638 h 2095500"/>
              <a:gd name="connsiteX28" fmla="*/ 1171575 w 1852612"/>
              <a:gd name="connsiteY28" fmla="*/ 1966913 h 2095500"/>
              <a:gd name="connsiteX29" fmla="*/ 1138237 w 1852612"/>
              <a:gd name="connsiteY29" fmla="*/ 1843088 h 2095500"/>
              <a:gd name="connsiteX30" fmla="*/ 1114425 w 1852612"/>
              <a:gd name="connsiteY30" fmla="*/ 1804988 h 2095500"/>
              <a:gd name="connsiteX31" fmla="*/ 1019175 w 1852612"/>
              <a:gd name="connsiteY31" fmla="*/ 1728788 h 2095500"/>
              <a:gd name="connsiteX32" fmla="*/ 1014412 w 1852612"/>
              <a:gd name="connsiteY32" fmla="*/ 1666875 h 2095500"/>
              <a:gd name="connsiteX33" fmla="*/ 938212 w 1852612"/>
              <a:gd name="connsiteY33" fmla="*/ 1438275 h 2095500"/>
              <a:gd name="connsiteX34" fmla="*/ 814387 w 1852612"/>
              <a:gd name="connsiteY34" fmla="*/ 1323975 h 2095500"/>
              <a:gd name="connsiteX35" fmla="*/ 747712 w 1852612"/>
              <a:gd name="connsiteY35" fmla="*/ 1209675 h 2095500"/>
              <a:gd name="connsiteX36" fmla="*/ 619125 w 1852612"/>
              <a:gd name="connsiteY36" fmla="*/ 1143000 h 2095500"/>
              <a:gd name="connsiteX37" fmla="*/ 533400 w 1852612"/>
              <a:gd name="connsiteY37" fmla="*/ 1004888 h 2095500"/>
              <a:gd name="connsiteX38" fmla="*/ 514350 w 1852612"/>
              <a:gd name="connsiteY38" fmla="*/ 871538 h 2095500"/>
              <a:gd name="connsiteX39" fmla="*/ 395287 w 1852612"/>
              <a:gd name="connsiteY39" fmla="*/ 766763 h 2095500"/>
              <a:gd name="connsiteX40" fmla="*/ 261937 w 1852612"/>
              <a:gd name="connsiteY40" fmla="*/ 623888 h 2095500"/>
              <a:gd name="connsiteX41" fmla="*/ 90487 w 1852612"/>
              <a:gd name="connsiteY41" fmla="*/ 428625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52612" h="2095500">
                <a:moveTo>
                  <a:pt x="90487" y="428625"/>
                </a:moveTo>
                <a:lnTo>
                  <a:pt x="90487" y="428625"/>
                </a:lnTo>
                <a:lnTo>
                  <a:pt x="33337" y="333375"/>
                </a:lnTo>
                <a:lnTo>
                  <a:pt x="66675" y="276225"/>
                </a:lnTo>
                <a:lnTo>
                  <a:pt x="0" y="138113"/>
                </a:lnTo>
                <a:lnTo>
                  <a:pt x="123825" y="0"/>
                </a:lnTo>
                <a:lnTo>
                  <a:pt x="357187" y="23813"/>
                </a:lnTo>
                <a:lnTo>
                  <a:pt x="561975" y="142875"/>
                </a:lnTo>
                <a:lnTo>
                  <a:pt x="647700" y="171450"/>
                </a:lnTo>
                <a:lnTo>
                  <a:pt x="781050" y="200025"/>
                </a:lnTo>
                <a:lnTo>
                  <a:pt x="814387" y="266700"/>
                </a:lnTo>
                <a:lnTo>
                  <a:pt x="1023937" y="428625"/>
                </a:lnTo>
                <a:lnTo>
                  <a:pt x="1228725" y="385763"/>
                </a:lnTo>
                <a:lnTo>
                  <a:pt x="1495425" y="509588"/>
                </a:lnTo>
                <a:lnTo>
                  <a:pt x="1666875" y="704850"/>
                </a:lnTo>
                <a:lnTo>
                  <a:pt x="1762125" y="590550"/>
                </a:lnTo>
                <a:lnTo>
                  <a:pt x="1804987" y="809625"/>
                </a:lnTo>
                <a:lnTo>
                  <a:pt x="1852612" y="947738"/>
                </a:lnTo>
                <a:lnTo>
                  <a:pt x="1781175" y="1200150"/>
                </a:lnTo>
                <a:lnTo>
                  <a:pt x="1685925" y="1471613"/>
                </a:lnTo>
                <a:lnTo>
                  <a:pt x="1576387" y="1800225"/>
                </a:lnTo>
                <a:lnTo>
                  <a:pt x="1419225" y="2019300"/>
                </a:lnTo>
                <a:lnTo>
                  <a:pt x="1381125" y="2038350"/>
                </a:lnTo>
                <a:lnTo>
                  <a:pt x="1328737" y="2095500"/>
                </a:lnTo>
                <a:cubicBezTo>
                  <a:pt x="1314450" y="2090738"/>
                  <a:pt x="1300427" y="2085093"/>
                  <a:pt x="1285875" y="2081213"/>
                </a:cubicBezTo>
                <a:cubicBezTo>
                  <a:pt x="1276545" y="2078725"/>
                  <a:pt x="1266726" y="2078545"/>
                  <a:pt x="1257300" y="2076450"/>
                </a:cubicBezTo>
                <a:cubicBezTo>
                  <a:pt x="1252399" y="2075361"/>
                  <a:pt x="1243012" y="2071688"/>
                  <a:pt x="1243012" y="2071688"/>
                </a:cubicBezTo>
                <a:lnTo>
                  <a:pt x="1176337" y="2052638"/>
                </a:lnTo>
                <a:lnTo>
                  <a:pt x="1171575" y="1966913"/>
                </a:lnTo>
                <a:lnTo>
                  <a:pt x="1138237" y="1843088"/>
                </a:lnTo>
                <a:lnTo>
                  <a:pt x="1114425" y="1804988"/>
                </a:lnTo>
                <a:lnTo>
                  <a:pt x="1019175" y="1728788"/>
                </a:lnTo>
                <a:cubicBezTo>
                  <a:pt x="1013938" y="1676424"/>
                  <a:pt x="1014412" y="1697117"/>
                  <a:pt x="1014412" y="1666875"/>
                </a:cubicBezTo>
                <a:lnTo>
                  <a:pt x="938212" y="1438275"/>
                </a:lnTo>
                <a:lnTo>
                  <a:pt x="814387" y="1323975"/>
                </a:lnTo>
                <a:lnTo>
                  <a:pt x="747712" y="1209675"/>
                </a:lnTo>
                <a:lnTo>
                  <a:pt x="619125" y="1143000"/>
                </a:lnTo>
                <a:lnTo>
                  <a:pt x="533400" y="1004888"/>
                </a:lnTo>
                <a:lnTo>
                  <a:pt x="514350" y="871538"/>
                </a:lnTo>
                <a:lnTo>
                  <a:pt x="395287" y="766763"/>
                </a:lnTo>
                <a:lnTo>
                  <a:pt x="261937" y="623888"/>
                </a:lnTo>
                <a:lnTo>
                  <a:pt x="90487" y="428625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Freihandform 18"/>
          <p:cNvSpPr/>
          <p:nvPr/>
        </p:nvSpPr>
        <p:spPr>
          <a:xfrm>
            <a:off x="862013" y="4452938"/>
            <a:ext cx="976312" cy="809625"/>
          </a:xfrm>
          <a:custGeom>
            <a:avLst/>
            <a:gdLst>
              <a:gd name="connsiteX0" fmla="*/ 238125 w 976312"/>
              <a:gd name="connsiteY0" fmla="*/ 0 h 809625"/>
              <a:gd name="connsiteX1" fmla="*/ 409575 w 976312"/>
              <a:gd name="connsiteY1" fmla="*/ 85725 h 809625"/>
              <a:gd name="connsiteX2" fmla="*/ 552450 w 976312"/>
              <a:gd name="connsiteY2" fmla="*/ 204787 h 809625"/>
              <a:gd name="connsiteX3" fmla="*/ 738187 w 976312"/>
              <a:gd name="connsiteY3" fmla="*/ 285750 h 809625"/>
              <a:gd name="connsiteX4" fmla="*/ 781050 w 976312"/>
              <a:gd name="connsiteY4" fmla="*/ 295275 h 809625"/>
              <a:gd name="connsiteX5" fmla="*/ 904875 w 976312"/>
              <a:gd name="connsiteY5" fmla="*/ 395287 h 809625"/>
              <a:gd name="connsiteX6" fmla="*/ 938212 w 976312"/>
              <a:gd name="connsiteY6" fmla="*/ 595312 h 809625"/>
              <a:gd name="connsiteX7" fmla="*/ 976312 w 976312"/>
              <a:gd name="connsiteY7" fmla="*/ 762000 h 809625"/>
              <a:gd name="connsiteX8" fmla="*/ 881062 w 976312"/>
              <a:gd name="connsiteY8" fmla="*/ 709612 h 809625"/>
              <a:gd name="connsiteX9" fmla="*/ 681037 w 976312"/>
              <a:gd name="connsiteY9" fmla="*/ 809625 h 809625"/>
              <a:gd name="connsiteX10" fmla="*/ 623887 w 976312"/>
              <a:gd name="connsiteY10" fmla="*/ 809625 h 809625"/>
              <a:gd name="connsiteX11" fmla="*/ 585787 w 976312"/>
              <a:gd name="connsiteY11" fmla="*/ 804862 h 809625"/>
              <a:gd name="connsiteX12" fmla="*/ 457200 w 976312"/>
              <a:gd name="connsiteY12" fmla="*/ 681037 h 809625"/>
              <a:gd name="connsiteX13" fmla="*/ 423862 w 976312"/>
              <a:gd name="connsiteY13" fmla="*/ 652462 h 809625"/>
              <a:gd name="connsiteX14" fmla="*/ 404812 w 976312"/>
              <a:gd name="connsiteY14" fmla="*/ 633412 h 809625"/>
              <a:gd name="connsiteX15" fmla="*/ 223837 w 976312"/>
              <a:gd name="connsiteY15" fmla="*/ 476250 h 809625"/>
              <a:gd name="connsiteX16" fmla="*/ 76200 w 976312"/>
              <a:gd name="connsiteY16" fmla="*/ 385762 h 809625"/>
              <a:gd name="connsiteX17" fmla="*/ 0 w 976312"/>
              <a:gd name="connsiteY17" fmla="*/ 295275 h 809625"/>
              <a:gd name="connsiteX18" fmla="*/ 166687 w 976312"/>
              <a:gd name="connsiteY18" fmla="*/ 152400 h 809625"/>
              <a:gd name="connsiteX19" fmla="*/ 204787 w 976312"/>
              <a:gd name="connsiteY19" fmla="*/ 57150 h 809625"/>
              <a:gd name="connsiteX20" fmla="*/ 238125 w 976312"/>
              <a:gd name="connsiteY20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76312" h="809625">
                <a:moveTo>
                  <a:pt x="238125" y="0"/>
                </a:moveTo>
                <a:lnTo>
                  <a:pt x="409575" y="85725"/>
                </a:lnTo>
                <a:lnTo>
                  <a:pt x="552450" y="204787"/>
                </a:lnTo>
                <a:lnTo>
                  <a:pt x="738187" y="285750"/>
                </a:lnTo>
                <a:lnTo>
                  <a:pt x="781050" y="295275"/>
                </a:lnTo>
                <a:lnTo>
                  <a:pt x="904875" y="395287"/>
                </a:lnTo>
                <a:lnTo>
                  <a:pt x="938212" y="595312"/>
                </a:lnTo>
                <a:lnTo>
                  <a:pt x="976312" y="762000"/>
                </a:lnTo>
                <a:lnTo>
                  <a:pt x="881062" y="709612"/>
                </a:lnTo>
                <a:lnTo>
                  <a:pt x="681037" y="809625"/>
                </a:lnTo>
                <a:lnTo>
                  <a:pt x="623887" y="809625"/>
                </a:lnTo>
                <a:lnTo>
                  <a:pt x="585787" y="804862"/>
                </a:lnTo>
                <a:lnTo>
                  <a:pt x="457200" y="681037"/>
                </a:lnTo>
                <a:cubicBezTo>
                  <a:pt x="446087" y="671512"/>
                  <a:pt x="435291" y="661605"/>
                  <a:pt x="423862" y="652462"/>
                </a:cubicBezTo>
                <a:cubicBezTo>
                  <a:pt x="404706" y="637137"/>
                  <a:pt x="413323" y="650432"/>
                  <a:pt x="404812" y="633412"/>
                </a:cubicBezTo>
                <a:lnTo>
                  <a:pt x="223837" y="476250"/>
                </a:lnTo>
                <a:lnTo>
                  <a:pt x="76200" y="385762"/>
                </a:lnTo>
                <a:lnTo>
                  <a:pt x="0" y="295275"/>
                </a:lnTo>
                <a:lnTo>
                  <a:pt x="166687" y="152400"/>
                </a:lnTo>
                <a:lnTo>
                  <a:pt x="204787" y="57150"/>
                </a:lnTo>
                <a:lnTo>
                  <a:pt x="238125" y="0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Freihandform 19"/>
          <p:cNvSpPr/>
          <p:nvPr/>
        </p:nvSpPr>
        <p:spPr>
          <a:xfrm>
            <a:off x="1938338" y="4900613"/>
            <a:ext cx="395287" cy="114300"/>
          </a:xfrm>
          <a:custGeom>
            <a:avLst/>
            <a:gdLst>
              <a:gd name="connsiteX0" fmla="*/ 0 w 395287"/>
              <a:gd name="connsiteY0" fmla="*/ 23812 h 114300"/>
              <a:gd name="connsiteX1" fmla="*/ 52387 w 395287"/>
              <a:gd name="connsiteY1" fmla="*/ 95250 h 114300"/>
              <a:gd name="connsiteX2" fmla="*/ 233362 w 395287"/>
              <a:gd name="connsiteY2" fmla="*/ 114300 h 114300"/>
              <a:gd name="connsiteX3" fmla="*/ 395287 w 395287"/>
              <a:gd name="connsiteY3" fmla="*/ 14287 h 114300"/>
              <a:gd name="connsiteX4" fmla="*/ 247650 w 395287"/>
              <a:gd name="connsiteY4" fmla="*/ 28575 h 114300"/>
              <a:gd name="connsiteX5" fmla="*/ 200025 w 395287"/>
              <a:gd name="connsiteY5" fmla="*/ 23812 h 114300"/>
              <a:gd name="connsiteX6" fmla="*/ 61912 w 395287"/>
              <a:gd name="connsiteY6" fmla="*/ 0 h 114300"/>
              <a:gd name="connsiteX7" fmla="*/ 0 w 395287"/>
              <a:gd name="connsiteY7" fmla="*/ 23812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287" h="114300">
                <a:moveTo>
                  <a:pt x="0" y="23812"/>
                </a:moveTo>
                <a:lnTo>
                  <a:pt x="52387" y="95250"/>
                </a:lnTo>
                <a:lnTo>
                  <a:pt x="233362" y="114300"/>
                </a:lnTo>
                <a:lnTo>
                  <a:pt x="395287" y="14287"/>
                </a:lnTo>
                <a:lnTo>
                  <a:pt x="247650" y="28575"/>
                </a:lnTo>
                <a:lnTo>
                  <a:pt x="200025" y="23812"/>
                </a:lnTo>
                <a:lnTo>
                  <a:pt x="61912" y="0"/>
                </a:lnTo>
                <a:lnTo>
                  <a:pt x="0" y="23812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Rechteck 20"/>
          <p:cNvSpPr/>
          <p:nvPr/>
        </p:nvSpPr>
        <p:spPr>
          <a:xfrm>
            <a:off x="755576" y="2708920"/>
            <a:ext cx="2808312" cy="432048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Freihandform 21"/>
          <p:cNvSpPr/>
          <p:nvPr/>
        </p:nvSpPr>
        <p:spPr>
          <a:xfrm>
            <a:off x="7172325" y="1152525"/>
            <a:ext cx="1003300" cy="923925"/>
          </a:xfrm>
          <a:custGeom>
            <a:avLst/>
            <a:gdLst>
              <a:gd name="connsiteX0" fmla="*/ 3175 w 1003300"/>
              <a:gd name="connsiteY0" fmla="*/ 320675 h 923925"/>
              <a:gd name="connsiteX1" fmla="*/ 53975 w 1003300"/>
              <a:gd name="connsiteY1" fmla="*/ 358775 h 923925"/>
              <a:gd name="connsiteX2" fmla="*/ 76200 w 1003300"/>
              <a:gd name="connsiteY2" fmla="*/ 425450 h 923925"/>
              <a:gd name="connsiteX3" fmla="*/ 82550 w 1003300"/>
              <a:gd name="connsiteY3" fmla="*/ 533400 h 923925"/>
              <a:gd name="connsiteX4" fmla="*/ 41275 w 1003300"/>
              <a:gd name="connsiteY4" fmla="*/ 638175 h 923925"/>
              <a:gd name="connsiteX5" fmla="*/ 12700 w 1003300"/>
              <a:gd name="connsiteY5" fmla="*/ 704850 h 923925"/>
              <a:gd name="connsiteX6" fmla="*/ 0 w 1003300"/>
              <a:gd name="connsiteY6" fmla="*/ 796925 h 923925"/>
              <a:gd name="connsiteX7" fmla="*/ 31750 w 1003300"/>
              <a:gd name="connsiteY7" fmla="*/ 892175 h 923925"/>
              <a:gd name="connsiteX8" fmla="*/ 88900 w 1003300"/>
              <a:gd name="connsiteY8" fmla="*/ 920750 h 923925"/>
              <a:gd name="connsiteX9" fmla="*/ 190500 w 1003300"/>
              <a:gd name="connsiteY9" fmla="*/ 923925 h 923925"/>
              <a:gd name="connsiteX10" fmla="*/ 215900 w 1003300"/>
              <a:gd name="connsiteY10" fmla="*/ 914400 h 923925"/>
              <a:gd name="connsiteX11" fmla="*/ 361950 w 1003300"/>
              <a:gd name="connsiteY11" fmla="*/ 873125 h 923925"/>
              <a:gd name="connsiteX12" fmla="*/ 536575 w 1003300"/>
              <a:gd name="connsiteY12" fmla="*/ 796925 h 923925"/>
              <a:gd name="connsiteX13" fmla="*/ 660400 w 1003300"/>
              <a:gd name="connsiteY13" fmla="*/ 685800 h 923925"/>
              <a:gd name="connsiteX14" fmla="*/ 758825 w 1003300"/>
              <a:gd name="connsiteY14" fmla="*/ 650875 h 923925"/>
              <a:gd name="connsiteX15" fmla="*/ 841375 w 1003300"/>
              <a:gd name="connsiteY15" fmla="*/ 596900 h 923925"/>
              <a:gd name="connsiteX16" fmla="*/ 908050 w 1003300"/>
              <a:gd name="connsiteY16" fmla="*/ 542925 h 923925"/>
              <a:gd name="connsiteX17" fmla="*/ 923925 w 1003300"/>
              <a:gd name="connsiteY17" fmla="*/ 520700 h 923925"/>
              <a:gd name="connsiteX18" fmla="*/ 974725 w 1003300"/>
              <a:gd name="connsiteY18" fmla="*/ 454025 h 923925"/>
              <a:gd name="connsiteX19" fmla="*/ 987425 w 1003300"/>
              <a:gd name="connsiteY19" fmla="*/ 428625 h 923925"/>
              <a:gd name="connsiteX20" fmla="*/ 1003300 w 1003300"/>
              <a:gd name="connsiteY20" fmla="*/ 390525 h 923925"/>
              <a:gd name="connsiteX21" fmla="*/ 955675 w 1003300"/>
              <a:gd name="connsiteY21" fmla="*/ 355600 h 923925"/>
              <a:gd name="connsiteX22" fmla="*/ 885825 w 1003300"/>
              <a:gd name="connsiteY22" fmla="*/ 342900 h 923925"/>
              <a:gd name="connsiteX23" fmla="*/ 819150 w 1003300"/>
              <a:gd name="connsiteY23" fmla="*/ 320675 h 923925"/>
              <a:gd name="connsiteX24" fmla="*/ 752475 w 1003300"/>
              <a:gd name="connsiteY24" fmla="*/ 330200 h 923925"/>
              <a:gd name="connsiteX25" fmla="*/ 752475 w 1003300"/>
              <a:gd name="connsiteY25" fmla="*/ 330200 h 923925"/>
              <a:gd name="connsiteX26" fmla="*/ 762000 w 1003300"/>
              <a:gd name="connsiteY26" fmla="*/ 276225 h 923925"/>
              <a:gd name="connsiteX27" fmla="*/ 774700 w 1003300"/>
              <a:gd name="connsiteY27" fmla="*/ 215900 h 923925"/>
              <a:gd name="connsiteX28" fmla="*/ 796925 w 1003300"/>
              <a:gd name="connsiteY28" fmla="*/ 152400 h 923925"/>
              <a:gd name="connsiteX29" fmla="*/ 812800 w 1003300"/>
              <a:gd name="connsiteY29" fmla="*/ 79375 h 923925"/>
              <a:gd name="connsiteX30" fmla="*/ 828675 w 1003300"/>
              <a:gd name="connsiteY30" fmla="*/ 0 h 923925"/>
              <a:gd name="connsiteX31" fmla="*/ 714375 w 1003300"/>
              <a:gd name="connsiteY31" fmla="*/ 161925 h 923925"/>
              <a:gd name="connsiteX32" fmla="*/ 587375 w 1003300"/>
              <a:gd name="connsiteY32" fmla="*/ 285750 h 923925"/>
              <a:gd name="connsiteX33" fmla="*/ 463550 w 1003300"/>
              <a:gd name="connsiteY33" fmla="*/ 349250 h 923925"/>
              <a:gd name="connsiteX34" fmla="*/ 260350 w 1003300"/>
              <a:gd name="connsiteY34" fmla="*/ 339725 h 923925"/>
              <a:gd name="connsiteX35" fmla="*/ 63500 w 1003300"/>
              <a:gd name="connsiteY35" fmla="*/ 311150 h 923925"/>
              <a:gd name="connsiteX36" fmla="*/ 3175 w 1003300"/>
              <a:gd name="connsiteY36" fmla="*/ 32067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03300" h="923925">
                <a:moveTo>
                  <a:pt x="3175" y="320675"/>
                </a:moveTo>
                <a:lnTo>
                  <a:pt x="53975" y="358775"/>
                </a:lnTo>
                <a:lnTo>
                  <a:pt x="76200" y="425450"/>
                </a:lnTo>
                <a:lnTo>
                  <a:pt x="82550" y="533400"/>
                </a:lnTo>
                <a:lnTo>
                  <a:pt x="41275" y="638175"/>
                </a:lnTo>
                <a:lnTo>
                  <a:pt x="12700" y="704850"/>
                </a:lnTo>
                <a:lnTo>
                  <a:pt x="0" y="796925"/>
                </a:lnTo>
                <a:lnTo>
                  <a:pt x="31750" y="892175"/>
                </a:lnTo>
                <a:lnTo>
                  <a:pt x="88900" y="920750"/>
                </a:lnTo>
                <a:lnTo>
                  <a:pt x="190500" y="923925"/>
                </a:lnTo>
                <a:lnTo>
                  <a:pt x="215900" y="914400"/>
                </a:lnTo>
                <a:lnTo>
                  <a:pt x="361950" y="873125"/>
                </a:lnTo>
                <a:lnTo>
                  <a:pt x="536575" y="796925"/>
                </a:lnTo>
                <a:lnTo>
                  <a:pt x="660400" y="685800"/>
                </a:lnTo>
                <a:lnTo>
                  <a:pt x="758825" y="650875"/>
                </a:lnTo>
                <a:lnTo>
                  <a:pt x="841375" y="596900"/>
                </a:lnTo>
                <a:lnTo>
                  <a:pt x="908050" y="542925"/>
                </a:lnTo>
                <a:lnTo>
                  <a:pt x="923925" y="520700"/>
                </a:lnTo>
                <a:lnTo>
                  <a:pt x="974725" y="454025"/>
                </a:lnTo>
                <a:lnTo>
                  <a:pt x="987425" y="428625"/>
                </a:lnTo>
                <a:lnTo>
                  <a:pt x="1003300" y="390525"/>
                </a:lnTo>
                <a:lnTo>
                  <a:pt x="955675" y="355600"/>
                </a:lnTo>
                <a:lnTo>
                  <a:pt x="885825" y="342900"/>
                </a:lnTo>
                <a:lnTo>
                  <a:pt x="819150" y="320675"/>
                </a:lnTo>
                <a:lnTo>
                  <a:pt x="752475" y="330200"/>
                </a:lnTo>
                <a:lnTo>
                  <a:pt x="752475" y="330200"/>
                </a:lnTo>
                <a:lnTo>
                  <a:pt x="762000" y="276225"/>
                </a:lnTo>
                <a:lnTo>
                  <a:pt x="774700" y="215900"/>
                </a:lnTo>
                <a:lnTo>
                  <a:pt x="796925" y="152400"/>
                </a:lnTo>
                <a:lnTo>
                  <a:pt x="812800" y="79375"/>
                </a:lnTo>
                <a:lnTo>
                  <a:pt x="828675" y="0"/>
                </a:lnTo>
                <a:lnTo>
                  <a:pt x="714375" y="161925"/>
                </a:lnTo>
                <a:lnTo>
                  <a:pt x="587375" y="285750"/>
                </a:lnTo>
                <a:lnTo>
                  <a:pt x="463550" y="349250"/>
                </a:lnTo>
                <a:lnTo>
                  <a:pt x="260350" y="339725"/>
                </a:lnTo>
                <a:lnTo>
                  <a:pt x="63500" y="311150"/>
                </a:lnTo>
                <a:lnTo>
                  <a:pt x="3175" y="320675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Freihandform 22"/>
          <p:cNvSpPr/>
          <p:nvPr/>
        </p:nvSpPr>
        <p:spPr>
          <a:xfrm>
            <a:off x="1920875" y="5137150"/>
            <a:ext cx="701675" cy="1400175"/>
          </a:xfrm>
          <a:custGeom>
            <a:avLst/>
            <a:gdLst>
              <a:gd name="connsiteX0" fmla="*/ 304800 w 701675"/>
              <a:gd name="connsiteY0" fmla="*/ 0 h 1400175"/>
              <a:gd name="connsiteX1" fmla="*/ 263525 w 701675"/>
              <a:gd name="connsiteY1" fmla="*/ 127000 h 1400175"/>
              <a:gd name="connsiteX2" fmla="*/ 114300 w 701675"/>
              <a:gd name="connsiteY2" fmla="*/ 282575 h 1400175"/>
              <a:gd name="connsiteX3" fmla="*/ 0 w 701675"/>
              <a:gd name="connsiteY3" fmla="*/ 330200 h 1400175"/>
              <a:gd name="connsiteX4" fmla="*/ 3175 w 701675"/>
              <a:gd name="connsiteY4" fmla="*/ 511175 h 1400175"/>
              <a:gd name="connsiteX5" fmla="*/ 85725 w 701675"/>
              <a:gd name="connsiteY5" fmla="*/ 698500 h 1400175"/>
              <a:gd name="connsiteX6" fmla="*/ 152400 w 701675"/>
              <a:gd name="connsiteY6" fmla="*/ 831850 h 1400175"/>
              <a:gd name="connsiteX7" fmla="*/ 133350 w 701675"/>
              <a:gd name="connsiteY7" fmla="*/ 993775 h 1400175"/>
              <a:gd name="connsiteX8" fmla="*/ 98425 w 701675"/>
              <a:gd name="connsiteY8" fmla="*/ 1155700 h 1400175"/>
              <a:gd name="connsiteX9" fmla="*/ 117475 w 701675"/>
              <a:gd name="connsiteY9" fmla="*/ 1225550 h 1400175"/>
              <a:gd name="connsiteX10" fmla="*/ 215900 w 701675"/>
              <a:gd name="connsiteY10" fmla="*/ 1193800 h 1400175"/>
              <a:gd name="connsiteX11" fmla="*/ 222250 w 701675"/>
              <a:gd name="connsiteY11" fmla="*/ 1257300 h 1400175"/>
              <a:gd name="connsiteX12" fmla="*/ 196850 w 701675"/>
              <a:gd name="connsiteY12" fmla="*/ 1381125 h 1400175"/>
              <a:gd name="connsiteX13" fmla="*/ 400050 w 701675"/>
              <a:gd name="connsiteY13" fmla="*/ 1400175 h 1400175"/>
              <a:gd name="connsiteX14" fmla="*/ 479425 w 701675"/>
              <a:gd name="connsiteY14" fmla="*/ 1257300 h 1400175"/>
              <a:gd name="connsiteX15" fmla="*/ 492125 w 701675"/>
              <a:gd name="connsiteY15" fmla="*/ 1231900 h 1400175"/>
              <a:gd name="connsiteX16" fmla="*/ 574675 w 701675"/>
              <a:gd name="connsiteY16" fmla="*/ 1104900 h 1400175"/>
              <a:gd name="connsiteX17" fmla="*/ 631825 w 701675"/>
              <a:gd name="connsiteY17" fmla="*/ 1003300 h 1400175"/>
              <a:gd name="connsiteX18" fmla="*/ 663575 w 701675"/>
              <a:gd name="connsiteY18" fmla="*/ 860425 h 1400175"/>
              <a:gd name="connsiteX19" fmla="*/ 701675 w 701675"/>
              <a:gd name="connsiteY19" fmla="*/ 571500 h 1400175"/>
              <a:gd name="connsiteX20" fmla="*/ 688975 w 701675"/>
              <a:gd name="connsiteY20" fmla="*/ 412750 h 1400175"/>
              <a:gd name="connsiteX21" fmla="*/ 619125 w 701675"/>
              <a:gd name="connsiteY21" fmla="*/ 209550 h 1400175"/>
              <a:gd name="connsiteX22" fmla="*/ 527050 w 701675"/>
              <a:gd name="connsiteY22" fmla="*/ 206375 h 1400175"/>
              <a:gd name="connsiteX23" fmla="*/ 460375 w 701675"/>
              <a:gd name="connsiteY23" fmla="*/ 152400 h 1400175"/>
              <a:gd name="connsiteX24" fmla="*/ 412750 w 701675"/>
              <a:gd name="connsiteY24" fmla="*/ 73025 h 1400175"/>
              <a:gd name="connsiteX25" fmla="*/ 304800 w 701675"/>
              <a:gd name="connsiteY25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01675" h="1400175">
                <a:moveTo>
                  <a:pt x="304800" y="0"/>
                </a:moveTo>
                <a:lnTo>
                  <a:pt x="263525" y="127000"/>
                </a:lnTo>
                <a:lnTo>
                  <a:pt x="114300" y="282575"/>
                </a:lnTo>
                <a:lnTo>
                  <a:pt x="0" y="330200"/>
                </a:lnTo>
                <a:cubicBezTo>
                  <a:pt x="1058" y="390525"/>
                  <a:pt x="2117" y="450850"/>
                  <a:pt x="3175" y="511175"/>
                </a:cubicBezTo>
                <a:lnTo>
                  <a:pt x="85725" y="698500"/>
                </a:lnTo>
                <a:lnTo>
                  <a:pt x="152400" y="831850"/>
                </a:lnTo>
                <a:lnTo>
                  <a:pt x="133350" y="993775"/>
                </a:lnTo>
                <a:lnTo>
                  <a:pt x="98425" y="1155700"/>
                </a:lnTo>
                <a:lnTo>
                  <a:pt x="117475" y="1225550"/>
                </a:lnTo>
                <a:lnTo>
                  <a:pt x="215900" y="1193800"/>
                </a:lnTo>
                <a:lnTo>
                  <a:pt x="222250" y="1257300"/>
                </a:lnTo>
                <a:lnTo>
                  <a:pt x="196850" y="1381125"/>
                </a:lnTo>
                <a:lnTo>
                  <a:pt x="400050" y="1400175"/>
                </a:lnTo>
                <a:lnTo>
                  <a:pt x="479425" y="1257300"/>
                </a:lnTo>
                <a:lnTo>
                  <a:pt x="492125" y="1231900"/>
                </a:lnTo>
                <a:lnTo>
                  <a:pt x="574675" y="1104900"/>
                </a:lnTo>
                <a:lnTo>
                  <a:pt x="631825" y="1003300"/>
                </a:lnTo>
                <a:lnTo>
                  <a:pt x="663575" y="860425"/>
                </a:lnTo>
                <a:lnTo>
                  <a:pt x="701675" y="571500"/>
                </a:lnTo>
                <a:lnTo>
                  <a:pt x="688975" y="412750"/>
                </a:lnTo>
                <a:lnTo>
                  <a:pt x="619125" y="209550"/>
                </a:lnTo>
                <a:lnTo>
                  <a:pt x="527050" y="206375"/>
                </a:lnTo>
                <a:lnTo>
                  <a:pt x="460375" y="152400"/>
                </a:lnTo>
                <a:lnTo>
                  <a:pt x="412750" y="73025"/>
                </a:lnTo>
                <a:lnTo>
                  <a:pt x="304800" y="0"/>
                </a:ln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Rechteck 23"/>
          <p:cNvSpPr/>
          <p:nvPr/>
        </p:nvSpPr>
        <p:spPr>
          <a:xfrm>
            <a:off x="751384" y="3153668"/>
            <a:ext cx="2808312" cy="43204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Freihandform 24"/>
          <p:cNvSpPr/>
          <p:nvPr/>
        </p:nvSpPr>
        <p:spPr>
          <a:xfrm>
            <a:off x="6929438" y="1752600"/>
            <a:ext cx="207168" cy="133350"/>
          </a:xfrm>
          <a:custGeom>
            <a:avLst/>
            <a:gdLst>
              <a:gd name="connsiteX0" fmla="*/ 97631 w 207168"/>
              <a:gd name="connsiteY0" fmla="*/ 0 h 133350"/>
              <a:gd name="connsiteX1" fmla="*/ 38100 w 207168"/>
              <a:gd name="connsiteY1" fmla="*/ 59531 h 133350"/>
              <a:gd name="connsiteX2" fmla="*/ 0 w 207168"/>
              <a:gd name="connsiteY2" fmla="*/ 126206 h 133350"/>
              <a:gd name="connsiteX3" fmla="*/ 14287 w 207168"/>
              <a:gd name="connsiteY3" fmla="*/ 133350 h 133350"/>
              <a:gd name="connsiteX4" fmla="*/ 61912 w 207168"/>
              <a:gd name="connsiteY4" fmla="*/ 92869 h 133350"/>
              <a:gd name="connsiteX5" fmla="*/ 116681 w 207168"/>
              <a:gd name="connsiteY5" fmla="*/ 54769 h 133350"/>
              <a:gd name="connsiteX6" fmla="*/ 138112 w 207168"/>
              <a:gd name="connsiteY6" fmla="*/ 57150 h 133350"/>
              <a:gd name="connsiteX7" fmla="*/ 126206 w 207168"/>
              <a:gd name="connsiteY7" fmla="*/ 109538 h 133350"/>
              <a:gd name="connsiteX8" fmla="*/ 164306 w 207168"/>
              <a:gd name="connsiteY8" fmla="*/ 123825 h 133350"/>
              <a:gd name="connsiteX9" fmla="*/ 207168 w 207168"/>
              <a:gd name="connsiteY9" fmla="*/ 107156 h 133350"/>
              <a:gd name="connsiteX10" fmla="*/ 183356 w 207168"/>
              <a:gd name="connsiteY10" fmla="*/ 85725 h 133350"/>
              <a:gd name="connsiteX11" fmla="*/ 97631 w 207168"/>
              <a:gd name="connsiteY11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168" h="133350">
                <a:moveTo>
                  <a:pt x="97631" y="0"/>
                </a:moveTo>
                <a:lnTo>
                  <a:pt x="38100" y="59531"/>
                </a:lnTo>
                <a:lnTo>
                  <a:pt x="0" y="126206"/>
                </a:lnTo>
                <a:lnTo>
                  <a:pt x="14287" y="133350"/>
                </a:lnTo>
                <a:lnTo>
                  <a:pt x="61912" y="92869"/>
                </a:lnTo>
                <a:lnTo>
                  <a:pt x="116681" y="54769"/>
                </a:lnTo>
                <a:lnTo>
                  <a:pt x="138112" y="57150"/>
                </a:lnTo>
                <a:lnTo>
                  <a:pt x="126206" y="109538"/>
                </a:lnTo>
                <a:lnTo>
                  <a:pt x="164306" y="123825"/>
                </a:lnTo>
                <a:lnTo>
                  <a:pt x="207168" y="107156"/>
                </a:lnTo>
                <a:cubicBezTo>
                  <a:pt x="186428" y="89010"/>
                  <a:pt x="194084" y="96455"/>
                  <a:pt x="183356" y="85725"/>
                </a:cubicBezTo>
                <a:lnTo>
                  <a:pt x="97631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Freihandform 25"/>
          <p:cNvSpPr/>
          <p:nvPr/>
        </p:nvSpPr>
        <p:spPr>
          <a:xfrm>
            <a:off x="1921669" y="5460206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Freihandform 26"/>
          <p:cNvSpPr/>
          <p:nvPr/>
        </p:nvSpPr>
        <p:spPr>
          <a:xfrm>
            <a:off x="1709738" y="4402931"/>
            <a:ext cx="504825" cy="1062038"/>
          </a:xfrm>
          <a:custGeom>
            <a:avLst/>
            <a:gdLst>
              <a:gd name="connsiteX0" fmla="*/ 504825 w 504825"/>
              <a:gd name="connsiteY0" fmla="*/ 745332 h 1062038"/>
              <a:gd name="connsiteX1" fmla="*/ 338137 w 504825"/>
              <a:gd name="connsiteY1" fmla="*/ 681038 h 1062038"/>
              <a:gd name="connsiteX2" fmla="*/ 245268 w 504825"/>
              <a:gd name="connsiteY2" fmla="*/ 576263 h 1062038"/>
              <a:gd name="connsiteX3" fmla="*/ 138112 w 504825"/>
              <a:gd name="connsiteY3" fmla="*/ 345282 h 1062038"/>
              <a:gd name="connsiteX4" fmla="*/ 73818 w 504825"/>
              <a:gd name="connsiteY4" fmla="*/ 138113 h 1062038"/>
              <a:gd name="connsiteX5" fmla="*/ 21431 w 504825"/>
              <a:gd name="connsiteY5" fmla="*/ 0 h 1062038"/>
              <a:gd name="connsiteX6" fmla="*/ 11906 w 504825"/>
              <a:gd name="connsiteY6" fmla="*/ 28575 h 1062038"/>
              <a:gd name="connsiteX7" fmla="*/ 0 w 504825"/>
              <a:gd name="connsiteY7" fmla="*/ 109538 h 1062038"/>
              <a:gd name="connsiteX8" fmla="*/ 40481 w 504825"/>
              <a:gd name="connsiteY8" fmla="*/ 376238 h 1062038"/>
              <a:gd name="connsiteX9" fmla="*/ 85725 w 504825"/>
              <a:gd name="connsiteY9" fmla="*/ 609600 h 1062038"/>
              <a:gd name="connsiteX10" fmla="*/ 121443 w 504825"/>
              <a:gd name="connsiteY10" fmla="*/ 762000 h 1062038"/>
              <a:gd name="connsiteX11" fmla="*/ 147637 w 504825"/>
              <a:gd name="connsiteY11" fmla="*/ 833438 h 1062038"/>
              <a:gd name="connsiteX12" fmla="*/ 171450 w 504825"/>
              <a:gd name="connsiteY12" fmla="*/ 942975 h 1062038"/>
              <a:gd name="connsiteX13" fmla="*/ 204787 w 504825"/>
              <a:gd name="connsiteY13" fmla="*/ 1054894 h 1062038"/>
              <a:gd name="connsiteX14" fmla="*/ 228600 w 504825"/>
              <a:gd name="connsiteY14" fmla="*/ 1062038 h 1062038"/>
              <a:gd name="connsiteX15" fmla="*/ 342900 w 504825"/>
              <a:gd name="connsiteY15" fmla="*/ 1004888 h 1062038"/>
              <a:gd name="connsiteX16" fmla="*/ 361950 w 504825"/>
              <a:gd name="connsiteY16" fmla="*/ 990600 h 1062038"/>
              <a:gd name="connsiteX17" fmla="*/ 473868 w 504825"/>
              <a:gd name="connsiteY17" fmla="*/ 864394 h 1062038"/>
              <a:gd name="connsiteX18" fmla="*/ 504825 w 504825"/>
              <a:gd name="connsiteY18" fmla="*/ 745332 h 106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4825" h="1062038">
                <a:moveTo>
                  <a:pt x="504825" y="745332"/>
                </a:moveTo>
                <a:lnTo>
                  <a:pt x="338137" y="681038"/>
                </a:lnTo>
                <a:lnTo>
                  <a:pt x="245268" y="576263"/>
                </a:lnTo>
                <a:lnTo>
                  <a:pt x="138112" y="345282"/>
                </a:lnTo>
                <a:lnTo>
                  <a:pt x="73818" y="138113"/>
                </a:lnTo>
                <a:lnTo>
                  <a:pt x="21431" y="0"/>
                </a:lnTo>
                <a:lnTo>
                  <a:pt x="11906" y="28575"/>
                </a:lnTo>
                <a:lnTo>
                  <a:pt x="0" y="109538"/>
                </a:lnTo>
                <a:lnTo>
                  <a:pt x="40481" y="376238"/>
                </a:lnTo>
                <a:lnTo>
                  <a:pt x="85725" y="609600"/>
                </a:lnTo>
                <a:lnTo>
                  <a:pt x="121443" y="762000"/>
                </a:lnTo>
                <a:lnTo>
                  <a:pt x="147637" y="833438"/>
                </a:lnTo>
                <a:lnTo>
                  <a:pt x="171450" y="942975"/>
                </a:lnTo>
                <a:lnTo>
                  <a:pt x="204787" y="1054894"/>
                </a:lnTo>
                <a:lnTo>
                  <a:pt x="228600" y="1062038"/>
                </a:lnTo>
                <a:lnTo>
                  <a:pt x="342900" y="1004888"/>
                </a:lnTo>
                <a:lnTo>
                  <a:pt x="361950" y="990600"/>
                </a:lnTo>
                <a:lnTo>
                  <a:pt x="473868" y="864394"/>
                </a:lnTo>
                <a:lnTo>
                  <a:pt x="504825" y="745332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60648"/>
            <a:ext cx="5842992" cy="49006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Basis cranii interna</a:t>
            </a:r>
            <a:endParaRPr lang="hu-HU" dirty="0"/>
          </a:p>
        </p:txBody>
      </p:sp>
      <p:pic>
        <p:nvPicPr>
          <p:cNvPr id="4" name="Grafik 3" descr="Benning05_7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096" y="823792"/>
            <a:ext cx="8136904" cy="6034208"/>
          </a:xfrm>
          <a:prstGeom prst="rect">
            <a:avLst/>
          </a:prstGeom>
        </p:spPr>
      </p:pic>
      <p:sp>
        <p:nvSpPr>
          <p:cNvPr id="5" name="Freihandform 4"/>
          <p:cNvSpPr/>
          <p:nvPr/>
        </p:nvSpPr>
        <p:spPr>
          <a:xfrm>
            <a:off x="3387777" y="1079292"/>
            <a:ext cx="3704503" cy="2008682"/>
          </a:xfrm>
          <a:custGeom>
            <a:avLst/>
            <a:gdLst>
              <a:gd name="connsiteX0" fmla="*/ 74951 w 3687580"/>
              <a:gd name="connsiteY0" fmla="*/ 1514006 h 2008682"/>
              <a:gd name="connsiteX1" fmla="*/ 74951 w 3687580"/>
              <a:gd name="connsiteY1" fmla="*/ 1514006 h 2008682"/>
              <a:gd name="connsiteX2" fmla="*/ 479685 w 3687580"/>
              <a:gd name="connsiteY2" fmla="*/ 704538 h 2008682"/>
              <a:gd name="connsiteX3" fmla="*/ 764498 w 3687580"/>
              <a:gd name="connsiteY3" fmla="*/ 314793 h 2008682"/>
              <a:gd name="connsiteX4" fmla="*/ 1259174 w 3687580"/>
              <a:gd name="connsiteY4" fmla="*/ 74951 h 2008682"/>
              <a:gd name="connsiteX5" fmla="*/ 1678898 w 3687580"/>
              <a:gd name="connsiteY5" fmla="*/ 0 h 2008682"/>
              <a:gd name="connsiteX6" fmla="*/ 1873771 w 3687580"/>
              <a:gd name="connsiteY6" fmla="*/ 89941 h 2008682"/>
              <a:gd name="connsiteX7" fmla="*/ 1873771 w 3687580"/>
              <a:gd name="connsiteY7" fmla="*/ 89941 h 2008682"/>
              <a:gd name="connsiteX8" fmla="*/ 2008682 w 3687580"/>
              <a:gd name="connsiteY8" fmla="*/ 149901 h 2008682"/>
              <a:gd name="connsiteX9" fmla="*/ 2158584 w 3687580"/>
              <a:gd name="connsiteY9" fmla="*/ 89941 h 2008682"/>
              <a:gd name="connsiteX10" fmla="*/ 2368446 w 3687580"/>
              <a:gd name="connsiteY10" fmla="*/ 44970 h 2008682"/>
              <a:gd name="connsiteX11" fmla="*/ 2638269 w 3687580"/>
              <a:gd name="connsiteY11" fmla="*/ 74951 h 2008682"/>
              <a:gd name="connsiteX12" fmla="*/ 2998033 w 3687580"/>
              <a:gd name="connsiteY12" fmla="*/ 224852 h 2008682"/>
              <a:gd name="connsiteX13" fmla="*/ 3372787 w 3687580"/>
              <a:gd name="connsiteY13" fmla="*/ 494675 h 2008682"/>
              <a:gd name="connsiteX14" fmla="*/ 3567659 w 3687580"/>
              <a:gd name="connsiteY14" fmla="*/ 884419 h 2008682"/>
              <a:gd name="connsiteX15" fmla="*/ 3687580 w 3687580"/>
              <a:gd name="connsiteY15" fmla="*/ 1274164 h 2008682"/>
              <a:gd name="connsiteX16" fmla="*/ 3642610 w 3687580"/>
              <a:gd name="connsiteY16" fmla="*/ 1499016 h 2008682"/>
              <a:gd name="connsiteX17" fmla="*/ 3477718 w 3687580"/>
              <a:gd name="connsiteY17" fmla="*/ 1558977 h 2008682"/>
              <a:gd name="connsiteX18" fmla="*/ 3132944 w 3687580"/>
              <a:gd name="connsiteY18" fmla="*/ 1514006 h 2008682"/>
              <a:gd name="connsiteX19" fmla="*/ 2848131 w 3687580"/>
              <a:gd name="connsiteY19" fmla="*/ 1543987 h 2008682"/>
              <a:gd name="connsiteX20" fmla="*/ 2533338 w 3687580"/>
              <a:gd name="connsiteY20" fmla="*/ 1738859 h 2008682"/>
              <a:gd name="connsiteX21" fmla="*/ 2338466 w 3687580"/>
              <a:gd name="connsiteY21" fmla="*/ 1963711 h 2008682"/>
              <a:gd name="connsiteX22" fmla="*/ 2338466 w 3687580"/>
              <a:gd name="connsiteY22" fmla="*/ 1963711 h 2008682"/>
              <a:gd name="connsiteX23" fmla="*/ 2338466 w 3687580"/>
              <a:gd name="connsiteY23" fmla="*/ 1963711 h 2008682"/>
              <a:gd name="connsiteX24" fmla="*/ 2248525 w 3687580"/>
              <a:gd name="connsiteY24" fmla="*/ 1918741 h 2008682"/>
              <a:gd name="connsiteX25" fmla="*/ 2293495 w 3687580"/>
              <a:gd name="connsiteY25" fmla="*/ 1648918 h 2008682"/>
              <a:gd name="connsiteX26" fmla="*/ 1903751 w 3687580"/>
              <a:gd name="connsiteY26" fmla="*/ 1768839 h 2008682"/>
              <a:gd name="connsiteX27" fmla="*/ 1588957 w 3687580"/>
              <a:gd name="connsiteY27" fmla="*/ 1663908 h 2008682"/>
              <a:gd name="connsiteX28" fmla="*/ 1543987 w 3687580"/>
              <a:gd name="connsiteY28" fmla="*/ 2008682 h 2008682"/>
              <a:gd name="connsiteX29" fmla="*/ 1424066 w 3687580"/>
              <a:gd name="connsiteY29" fmla="*/ 2008682 h 2008682"/>
              <a:gd name="connsiteX30" fmla="*/ 1289154 w 3687580"/>
              <a:gd name="connsiteY30" fmla="*/ 1708878 h 2008682"/>
              <a:gd name="connsiteX31" fmla="*/ 1094282 w 3687580"/>
              <a:gd name="connsiteY31" fmla="*/ 1558977 h 2008682"/>
              <a:gd name="connsiteX32" fmla="*/ 779489 w 3687580"/>
              <a:gd name="connsiteY32" fmla="*/ 1454046 h 2008682"/>
              <a:gd name="connsiteX33" fmla="*/ 404734 w 3687580"/>
              <a:gd name="connsiteY33" fmla="*/ 1514006 h 2008682"/>
              <a:gd name="connsiteX34" fmla="*/ 0 w 3687580"/>
              <a:gd name="connsiteY34" fmla="*/ 1663908 h 2008682"/>
              <a:gd name="connsiteX35" fmla="*/ 194872 w 3687580"/>
              <a:gd name="connsiteY35" fmla="*/ 1349115 h 2008682"/>
              <a:gd name="connsiteX0" fmla="*/ 74951 w 3704503"/>
              <a:gd name="connsiteY0" fmla="*/ 1514006 h 2008682"/>
              <a:gd name="connsiteX1" fmla="*/ 74951 w 3704503"/>
              <a:gd name="connsiteY1" fmla="*/ 1514006 h 2008682"/>
              <a:gd name="connsiteX2" fmla="*/ 479685 w 3704503"/>
              <a:gd name="connsiteY2" fmla="*/ 704538 h 2008682"/>
              <a:gd name="connsiteX3" fmla="*/ 764498 w 3704503"/>
              <a:gd name="connsiteY3" fmla="*/ 314793 h 2008682"/>
              <a:gd name="connsiteX4" fmla="*/ 1259174 w 3704503"/>
              <a:gd name="connsiteY4" fmla="*/ 74951 h 2008682"/>
              <a:gd name="connsiteX5" fmla="*/ 1678898 w 3704503"/>
              <a:gd name="connsiteY5" fmla="*/ 0 h 2008682"/>
              <a:gd name="connsiteX6" fmla="*/ 1873771 w 3704503"/>
              <a:gd name="connsiteY6" fmla="*/ 89941 h 2008682"/>
              <a:gd name="connsiteX7" fmla="*/ 1873771 w 3704503"/>
              <a:gd name="connsiteY7" fmla="*/ 89941 h 2008682"/>
              <a:gd name="connsiteX8" fmla="*/ 2008682 w 3704503"/>
              <a:gd name="connsiteY8" fmla="*/ 149901 h 2008682"/>
              <a:gd name="connsiteX9" fmla="*/ 2158584 w 3704503"/>
              <a:gd name="connsiteY9" fmla="*/ 89941 h 2008682"/>
              <a:gd name="connsiteX10" fmla="*/ 2368446 w 3704503"/>
              <a:gd name="connsiteY10" fmla="*/ 44970 h 2008682"/>
              <a:gd name="connsiteX11" fmla="*/ 2638269 w 3704503"/>
              <a:gd name="connsiteY11" fmla="*/ 74951 h 2008682"/>
              <a:gd name="connsiteX12" fmla="*/ 2998033 w 3704503"/>
              <a:gd name="connsiteY12" fmla="*/ 224852 h 2008682"/>
              <a:gd name="connsiteX13" fmla="*/ 3372787 w 3704503"/>
              <a:gd name="connsiteY13" fmla="*/ 494675 h 2008682"/>
              <a:gd name="connsiteX14" fmla="*/ 3567659 w 3704503"/>
              <a:gd name="connsiteY14" fmla="*/ 884419 h 2008682"/>
              <a:gd name="connsiteX15" fmla="*/ 3687580 w 3704503"/>
              <a:gd name="connsiteY15" fmla="*/ 1274164 h 2008682"/>
              <a:gd name="connsiteX16" fmla="*/ 3704503 w 3704503"/>
              <a:gd name="connsiteY16" fmla="*/ 1629628 h 2008682"/>
              <a:gd name="connsiteX17" fmla="*/ 3477718 w 3704503"/>
              <a:gd name="connsiteY17" fmla="*/ 1558977 h 2008682"/>
              <a:gd name="connsiteX18" fmla="*/ 3132944 w 3704503"/>
              <a:gd name="connsiteY18" fmla="*/ 1514006 h 2008682"/>
              <a:gd name="connsiteX19" fmla="*/ 2848131 w 3704503"/>
              <a:gd name="connsiteY19" fmla="*/ 1543987 h 2008682"/>
              <a:gd name="connsiteX20" fmla="*/ 2533338 w 3704503"/>
              <a:gd name="connsiteY20" fmla="*/ 1738859 h 2008682"/>
              <a:gd name="connsiteX21" fmla="*/ 2338466 w 3704503"/>
              <a:gd name="connsiteY21" fmla="*/ 1963711 h 2008682"/>
              <a:gd name="connsiteX22" fmla="*/ 2338466 w 3704503"/>
              <a:gd name="connsiteY22" fmla="*/ 1963711 h 2008682"/>
              <a:gd name="connsiteX23" fmla="*/ 2338466 w 3704503"/>
              <a:gd name="connsiteY23" fmla="*/ 1963711 h 2008682"/>
              <a:gd name="connsiteX24" fmla="*/ 2248525 w 3704503"/>
              <a:gd name="connsiteY24" fmla="*/ 1918741 h 2008682"/>
              <a:gd name="connsiteX25" fmla="*/ 2293495 w 3704503"/>
              <a:gd name="connsiteY25" fmla="*/ 1648918 h 2008682"/>
              <a:gd name="connsiteX26" fmla="*/ 1903751 w 3704503"/>
              <a:gd name="connsiteY26" fmla="*/ 1768839 h 2008682"/>
              <a:gd name="connsiteX27" fmla="*/ 1588957 w 3704503"/>
              <a:gd name="connsiteY27" fmla="*/ 1663908 h 2008682"/>
              <a:gd name="connsiteX28" fmla="*/ 1543987 w 3704503"/>
              <a:gd name="connsiteY28" fmla="*/ 2008682 h 2008682"/>
              <a:gd name="connsiteX29" fmla="*/ 1424066 w 3704503"/>
              <a:gd name="connsiteY29" fmla="*/ 2008682 h 2008682"/>
              <a:gd name="connsiteX30" fmla="*/ 1289154 w 3704503"/>
              <a:gd name="connsiteY30" fmla="*/ 1708878 h 2008682"/>
              <a:gd name="connsiteX31" fmla="*/ 1094282 w 3704503"/>
              <a:gd name="connsiteY31" fmla="*/ 1558977 h 2008682"/>
              <a:gd name="connsiteX32" fmla="*/ 779489 w 3704503"/>
              <a:gd name="connsiteY32" fmla="*/ 1454046 h 2008682"/>
              <a:gd name="connsiteX33" fmla="*/ 404734 w 3704503"/>
              <a:gd name="connsiteY33" fmla="*/ 1514006 h 2008682"/>
              <a:gd name="connsiteX34" fmla="*/ 0 w 3704503"/>
              <a:gd name="connsiteY34" fmla="*/ 1663908 h 2008682"/>
              <a:gd name="connsiteX35" fmla="*/ 194872 w 3704503"/>
              <a:gd name="connsiteY35" fmla="*/ 1349115 h 200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704503" h="2008682">
                <a:moveTo>
                  <a:pt x="74951" y="1514006"/>
                </a:moveTo>
                <a:lnTo>
                  <a:pt x="74951" y="1514006"/>
                </a:lnTo>
                <a:lnTo>
                  <a:pt x="479685" y="704538"/>
                </a:lnTo>
                <a:lnTo>
                  <a:pt x="764498" y="314793"/>
                </a:lnTo>
                <a:lnTo>
                  <a:pt x="1259174" y="74951"/>
                </a:lnTo>
                <a:lnTo>
                  <a:pt x="1678898" y="0"/>
                </a:lnTo>
                <a:lnTo>
                  <a:pt x="1873771" y="89941"/>
                </a:lnTo>
                <a:lnTo>
                  <a:pt x="1873771" y="89941"/>
                </a:lnTo>
                <a:lnTo>
                  <a:pt x="2008682" y="149901"/>
                </a:lnTo>
                <a:lnTo>
                  <a:pt x="2158584" y="89941"/>
                </a:lnTo>
                <a:lnTo>
                  <a:pt x="2368446" y="44970"/>
                </a:lnTo>
                <a:lnTo>
                  <a:pt x="2638269" y="74951"/>
                </a:lnTo>
                <a:lnTo>
                  <a:pt x="2998033" y="224852"/>
                </a:lnTo>
                <a:lnTo>
                  <a:pt x="3372787" y="494675"/>
                </a:lnTo>
                <a:lnTo>
                  <a:pt x="3567659" y="884419"/>
                </a:lnTo>
                <a:lnTo>
                  <a:pt x="3687580" y="1274164"/>
                </a:lnTo>
                <a:lnTo>
                  <a:pt x="3704503" y="1629628"/>
                </a:lnTo>
                <a:lnTo>
                  <a:pt x="3477718" y="1558977"/>
                </a:lnTo>
                <a:lnTo>
                  <a:pt x="3132944" y="1514006"/>
                </a:lnTo>
                <a:lnTo>
                  <a:pt x="2848131" y="1543987"/>
                </a:lnTo>
                <a:lnTo>
                  <a:pt x="2533338" y="1738859"/>
                </a:lnTo>
                <a:lnTo>
                  <a:pt x="2338466" y="1963711"/>
                </a:lnTo>
                <a:lnTo>
                  <a:pt x="2338466" y="1963711"/>
                </a:lnTo>
                <a:lnTo>
                  <a:pt x="2338466" y="1963711"/>
                </a:lnTo>
                <a:lnTo>
                  <a:pt x="2248525" y="1918741"/>
                </a:lnTo>
                <a:lnTo>
                  <a:pt x="2293495" y="1648918"/>
                </a:lnTo>
                <a:lnTo>
                  <a:pt x="1903751" y="1768839"/>
                </a:lnTo>
                <a:lnTo>
                  <a:pt x="1588957" y="1663908"/>
                </a:lnTo>
                <a:lnTo>
                  <a:pt x="1543987" y="2008682"/>
                </a:lnTo>
                <a:lnTo>
                  <a:pt x="1424066" y="2008682"/>
                </a:lnTo>
                <a:lnTo>
                  <a:pt x="1289154" y="1708878"/>
                </a:lnTo>
                <a:lnTo>
                  <a:pt x="1094282" y="1558977"/>
                </a:lnTo>
                <a:lnTo>
                  <a:pt x="779489" y="1454046"/>
                </a:lnTo>
                <a:lnTo>
                  <a:pt x="404734" y="1514006"/>
                </a:lnTo>
                <a:lnTo>
                  <a:pt x="0" y="1663908"/>
                </a:lnTo>
                <a:lnTo>
                  <a:pt x="194872" y="1349115"/>
                </a:lnTo>
              </a:path>
            </a:pathLst>
          </a:custGeom>
          <a:solidFill>
            <a:srgbClr val="7030A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extfeld 5"/>
          <p:cNvSpPr txBox="1"/>
          <p:nvPr/>
        </p:nvSpPr>
        <p:spPr>
          <a:xfrm>
            <a:off x="179512" y="162880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Scala (Fossa cranii) anterior</a:t>
            </a:r>
            <a:endParaRPr lang="hu-HU" dirty="0"/>
          </a:p>
        </p:txBody>
      </p:sp>
      <p:sp>
        <p:nvSpPr>
          <p:cNvPr id="7" name="Pfeil nach rechts 6"/>
          <p:cNvSpPr/>
          <p:nvPr/>
        </p:nvSpPr>
        <p:spPr>
          <a:xfrm>
            <a:off x="2123728" y="1772816"/>
            <a:ext cx="1656184" cy="288032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feld 7"/>
          <p:cNvSpPr txBox="1"/>
          <p:nvPr/>
        </p:nvSpPr>
        <p:spPr>
          <a:xfrm>
            <a:off x="0" y="342900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Scala (Fossa cranii) media</a:t>
            </a:r>
            <a:endParaRPr lang="hu-HU" dirty="0"/>
          </a:p>
        </p:txBody>
      </p:sp>
      <p:sp>
        <p:nvSpPr>
          <p:cNvPr id="9" name="Pfeil nach rechts 8"/>
          <p:cNvSpPr/>
          <p:nvPr/>
        </p:nvSpPr>
        <p:spPr>
          <a:xfrm>
            <a:off x="1884256" y="3573016"/>
            <a:ext cx="1259632" cy="2880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extfeld 9"/>
          <p:cNvSpPr txBox="1"/>
          <p:nvPr/>
        </p:nvSpPr>
        <p:spPr>
          <a:xfrm>
            <a:off x="323528" y="544522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Scala (Fossa cranii) posterior</a:t>
            </a:r>
            <a:endParaRPr lang="hu-HU" dirty="0"/>
          </a:p>
        </p:txBody>
      </p:sp>
      <p:sp>
        <p:nvSpPr>
          <p:cNvPr id="11" name="Pfeil nach rechts 10"/>
          <p:cNvSpPr/>
          <p:nvPr/>
        </p:nvSpPr>
        <p:spPr>
          <a:xfrm>
            <a:off x="2267744" y="5589240"/>
            <a:ext cx="1512168" cy="2880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reihandform 11"/>
          <p:cNvSpPr/>
          <p:nvPr/>
        </p:nvSpPr>
        <p:spPr>
          <a:xfrm>
            <a:off x="3192905" y="2533337"/>
            <a:ext cx="4317167" cy="2698229"/>
          </a:xfrm>
          <a:custGeom>
            <a:avLst/>
            <a:gdLst>
              <a:gd name="connsiteX0" fmla="*/ 119921 w 4317167"/>
              <a:gd name="connsiteY0" fmla="*/ 254832 h 2983042"/>
              <a:gd name="connsiteX1" fmla="*/ 464695 w 4317167"/>
              <a:gd name="connsiteY1" fmla="*/ 119921 h 2983042"/>
              <a:gd name="connsiteX2" fmla="*/ 824459 w 4317167"/>
              <a:gd name="connsiteY2" fmla="*/ 0 h 2983042"/>
              <a:gd name="connsiteX3" fmla="*/ 1109272 w 4317167"/>
              <a:gd name="connsiteY3" fmla="*/ 29980 h 2983042"/>
              <a:gd name="connsiteX4" fmla="*/ 1424065 w 4317167"/>
              <a:gd name="connsiteY4" fmla="*/ 164892 h 2983042"/>
              <a:gd name="connsiteX5" fmla="*/ 1588957 w 4317167"/>
              <a:gd name="connsiteY5" fmla="*/ 329783 h 2983042"/>
              <a:gd name="connsiteX6" fmla="*/ 1633928 w 4317167"/>
              <a:gd name="connsiteY6" fmla="*/ 584616 h 2983042"/>
              <a:gd name="connsiteX7" fmla="*/ 1768839 w 4317167"/>
              <a:gd name="connsiteY7" fmla="*/ 569626 h 2983042"/>
              <a:gd name="connsiteX8" fmla="*/ 1798820 w 4317167"/>
              <a:gd name="connsiteY8" fmla="*/ 344773 h 2983042"/>
              <a:gd name="connsiteX9" fmla="*/ 1753849 w 4317167"/>
              <a:gd name="connsiteY9" fmla="*/ 209862 h 2983042"/>
              <a:gd name="connsiteX10" fmla="*/ 2098623 w 4317167"/>
              <a:gd name="connsiteY10" fmla="*/ 329783 h 2983042"/>
              <a:gd name="connsiteX11" fmla="*/ 2473377 w 4317167"/>
              <a:gd name="connsiteY11" fmla="*/ 194872 h 2983042"/>
              <a:gd name="connsiteX12" fmla="*/ 2428406 w 4317167"/>
              <a:gd name="connsiteY12" fmla="*/ 404734 h 2983042"/>
              <a:gd name="connsiteX13" fmla="*/ 2473377 w 4317167"/>
              <a:gd name="connsiteY13" fmla="*/ 539646 h 2983042"/>
              <a:gd name="connsiteX14" fmla="*/ 2623279 w 4317167"/>
              <a:gd name="connsiteY14" fmla="*/ 509665 h 2983042"/>
              <a:gd name="connsiteX15" fmla="*/ 2773180 w 4317167"/>
              <a:gd name="connsiteY15" fmla="*/ 269823 h 2983042"/>
              <a:gd name="connsiteX16" fmla="*/ 3057993 w 4317167"/>
              <a:gd name="connsiteY16" fmla="*/ 89941 h 2983042"/>
              <a:gd name="connsiteX17" fmla="*/ 3492708 w 4317167"/>
              <a:gd name="connsiteY17" fmla="*/ 44970 h 2983042"/>
              <a:gd name="connsiteX18" fmla="*/ 3837482 w 4317167"/>
              <a:gd name="connsiteY18" fmla="*/ 119921 h 2983042"/>
              <a:gd name="connsiteX19" fmla="*/ 4077325 w 4317167"/>
              <a:gd name="connsiteY19" fmla="*/ 239842 h 2983042"/>
              <a:gd name="connsiteX20" fmla="*/ 4272197 w 4317167"/>
              <a:gd name="connsiteY20" fmla="*/ 599606 h 2983042"/>
              <a:gd name="connsiteX21" fmla="*/ 4317167 w 4317167"/>
              <a:gd name="connsiteY21" fmla="*/ 1169232 h 2983042"/>
              <a:gd name="connsiteX22" fmla="*/ 4197246 w 4317167"/>
              <a:gd name="connsiteY22" fmla="*/ 2008682 h 2983042"/>
              <a:gd name="connsiteX23" fmla="*/ 3927423 w 4317167"/>
              <a:gd name="connsiteY23" fmla="*/ 2698229 h 2983042"/>
              <a:gd name="connsiteX24" fmla="*/ 3792511 w 4317167"/>
              <a:gd name="connsiteY24" fmla="*/ 2368446 h 2983042"/>
              <a:gd name="connsiteX25" fmla="*/ 3597639 w 4317167"/>
              <a:gd name="connsiteY25" fmla="*/ 2128603 h 2983042"/>
              <a:gd name="connsiteX26" fmla="*/ 3357797 w 4317167"/>
              <a:gd name="connsiteY26" fmla="*/ 2023672 h 2983042"/>
              <a:gd name="connsiteX27" fmla="*/ 2998033 w 4317167"/>
              <a:gd name="connsiteY27" fmla="*/ 1618937 h 2983042"/>
              <a:gd name="connsiteX28" fmla="*/ 2593298 w 4317167"/>
              <a:gd name="connsiteY28" fmla="*/ 1214203 h 2983042"/>
              <a:gd name="connsiteX29" fmla="*/ 2443397 w 4317167"/>
              <a:gd name="connsiteY29" fmla="*/ 944380 h 2983042"/>
              <a:gd name="connsiteX30" fmla="*/ 2383436 w 4317167"/>
              <a:gd name="connsiteY30" fmla="*/ 794478 h 2983042"/>
              <a:gd name="connsiteX31" fmla="*/ 1828800 w 4317167"/>
              <a:gd name="connsiteY31" fmla="*/ 764498 h 2983042"/>
              <a:gd name="connsiteX32" fmla="*/ 1768839 w 4317167"/>
              <a:gd name="connsiteY32" fmla="*/ 1034321 h 2983042"/>
              <a:gd name="connsiteX33" fmla="*/ 1244184 w 4317167"/>
              <a:gd name="connsiteY33" fmla="*/ 1558977 h 2983042"/>
              <a:gd name="connsiteX34" fmla="*/ 854439 w 4317167"/>
              <a:gd name="connsiteY34" fmla="*/ 1918741 h 2983042"/>
              <a:gd name="connsiteX35" fmla="*/ 614597 w 4317167"/>
              <a:gd name="connsiteY35" fmla="*/ 2158583 h 2983042"/>
              <a:gd name="connsiteX36" fmla="*/ 509665 w 4317167"/>
              <a:gd name="connsiteY36" fmla="*/ 2578308 h 2983042"/>
              <a:gd name="connsiteX37" fmla="*/ 464695 w 4317167"/>
              <a:gd name="connsiteY37" fmla="*/ 2983042 h 2983042"/>
              <a:gd name="connsiteX38" fmla="*/ 254833 w 4317167"/>
              <a:gd name="connsiteY38" fmla="*/ 2653259 h 2983042"/>
              <a:gd name="connsiteX39" fmla="*/ 59961 w 4317167"/>
              <a:gd name="connsiteY39" fmla="*/ 2128603 h 2983042"/>
              <a:gd name="connsiteX40" fmla="*/ 0 w 4317167"/>
              <a:gd name="connsiteY40" fmla="*/ 1528996 h 2983042"/>
              <a:gd name="connsiteX41" fmla="*/ 0 w 4317167"/>
              <a:gd name="connsiteY41" fmla="*/ 959370 h 2983042"/>
              <a:gd name="connsiteX42" fmla="*/ 119921 w 4317167"/>
              <a:gd name="connsiteY42" fmla="*/ 254832 h 2983042"/>
              <a:gd name="connsiteX0" fmla="*/ 119921 w 4317167"/>
              <a:gd name="connsiteY0" fmla="*/ 254832 h 2983042"/>
              <a:gd name="connsiteX1" fmla="*/ 464695 w 4317167"/>
              <a:gd name="connsiteY1" fmla="*/ 119921 h 2983042"/>
              <a:gd name="connsiteX2" fmla="*/ 824459 w 4317167"/>
              <a:gd name="connsiteY2" fmla="*/ 0 h 2983042"/>
              <a:gd name="connsiteX3" fmla="*/ 1109272 w 4317167"/>
              <a:gd name="connsiteY3" fmla="*/ 29980 h 2983042"/>
              <a:gd name="connsiteX4" fmla="*/ 1424065 w 4317167"/>
              <a:gd name="connsiteY4" fmla="*/ 164892 h 2983042"/>
              <a:gd name="connsiteX5" fmla="*/ 1588957 w 4317167"/>
              <a:gd name="connsiteY5" fmla="*/ 329783 h 2983042"/>
              <a:gd name="connsiteX6" fmla="*/ 1633928 w 4317167"/>
              <a:gd name="connsiteY6" fmla="*/ 584616 h 2983042"/>
              <a:gd name="connsiteX7" fmla="*/ 1768839 w 4317167"/>
              <a:gd name="connsiteY7" fmla="*/ 569626 h 2983042"/>
              <a:gd name="connsiteX8" fmla="*/ 1798820 w 4317167"/>
              <a:gd name="connsiteY8" fmla="*/ 344773 h 2983042"/>
              <a:gd name="connsiteX9" fmla="*/ 1753849 w 4317167"/>
              <a:gd name="connsiteY9" fmla="*/ 209862 h 2983042"/>
              <a:gd name="connsiteX10" fmla="*/ 2098623 w 4317167"/>
              <a:gd name="connsiteY10" fmla="*/ 329783 h 2983042"/>
              <a:gd name="connsiteX11" fmla="*/ 2473377 w 4317167"/>
              <a:gd name="connsiteY11" fmla="*/ 194872 h 2983042"/>
              <a:gd name="connsiteX12" fmla="*/ 2428406 w 4317167"/>
              <a:gd name="connsiteY12" fmla="*/ 404734 h 2983042"/>
              <a:gd name="connsiteX13" fmla="*/ 2473377 w 4317167"/>
              <a:gd name="connsiteY13" fmla="*/ 539646 h 2983042"/>
              <a:gd name="connsiteX14" fmla="*/ 2623279 w 4317167"/>
              <a:gd name="connsiteY14" fmla="*/ 509665 h 2983042"/>
              <a:gd name="connsiteX15" fmla="*/ 2773180 w 4317167"/>
              <a:gd name="connsiteY15" fmla="*/ 269823 h 2983042"/>
              <a:gd name="connsiteX16" fmla="*/ 3057993 w 4317167"/>
              <a:gd name="connsiteY16" fmla="*/ 89941 h 2983042"/>
              <a:gd name="connsiteX17" fmla="*/ 3492708 w 4317167"/>
              <a:gd name="connsiteY17" fmla="*/ 44970 h 2983042"/>
              <a:gd name="connsiteX18" fmla="*/ 3837482 w 4317167"/>
              <a:gd name="connsiteY18" fmla="*/ 119921 h 2983042"/>
              <a:gd name="connsiteX19" fmla="*/ 4077325 w 4317167"/>
              <a:gd name="connsiteY19" fmla="*/ 239842 h 2983042"/>
              <a:gd name="connsiteX20" fmla="*/ 4272197 w 4317167"/>
              <a:gd name="connsiteY20" fmla="*/ 599606 h 2983042"/>
              <a:gd name="connsiteX21" fmla="*/ 4317167 w 4317167"/>
              <a:gd name="connsiteY21" fmla="*/ 1169232 h 2983042"/>
              <a:gd name="connsiteX22" fmla="*/ 4197246 w 4317167"/>
              <a:gd name="connsiteY22" fmla="*/ 2008682 h 2983042"/>
              <a:gd name="connsiteX23" fmla="*/ 3927423 w 4317167"/>
              <a:gd name="connsiteY23" fmla="*/ 2698229 h 2983042"/>
              <a:gd name="connsiteX24" fmla="*/ 3792511 w 4317167"/>
              <a:gd name="connsiteY24" fmla="*/ 2368446 h 2983042"/>
              <a:gd name="connsiteX25" fmla="*/ 3597639 w 4317167"/>
              <a:gd name="connsiteY25" fmla="*/ 2128603 h 2983042"/>
              <a:gd name="connsiteX26" fmla="*/ 3357797 w 4317167"/>
              <a:gd name="connsiteY26" fmla="*/ 2023672 h 2983042"/>
              <a:gd name="connsiteX27" fmla="*/ 2998033 w 4317167"/>
              <a:gd name="connsiteY27" fmla="*/ 1618937 h 2983042"/>
              <a:gd name="connsiteX28" fmla="*/ 2593298 w 4317167"/>
              <a:gd name="connsiteY28" fmla="*/ 1214203 h 2983042"/>
              <a:gd name="connsiteX29" fmla="*/ 2443397 w 4317167"/>
              <a:gd name="connsiteY29" fmla="*/ 944380 h 2983042"/>
              <a:gd name="connsiteX30" fmla="*/ 2383436 w 4317167"/>
              <a:gd name="connsiteY30" fmla="*/ 794478 h 2983042"/>
              <a:gd name="connsiteX31" fmla="*/ 1828800 w 4317167"/>
              <a:gd name="connsiteY31" fmla="*/ 764498 h 2983042"/>
              <a:gd name="connsiteX32" fmla="*/ 1768839 w 4317167"/>
              <a:gd name="connsiteY32" fmla="*/ 1034321 h 2983042"/>
              <a:gd name="connsiteX33" fmla="*/ 1244184 w 4317167"/>
              <a:gd name="connsiteY33" fmla="*/ 1558977 h 2983042"/>
              <a:gd name="connsiteX34" fmla="*/ 854439 w 4317167"/>
              <a:gd name="connsiteY34" fmla="*/ 1918741 h 2983042"/>
              <a:gd name="connsiteX35" fmla="*/ 614597 w 4317167"/>
              <a:gd name="connsiteY35" fmla="*/ 2158583 h 2983042"/>
              <a:gd name="connsiteX36" fmla="*/ 509665 w 4317167"/>
              <a:gd name="connsiteY36" fmla="*/ 2578308 h 2983042"/>
              <a:gd name="connsiteX37" fmla="*/ 464695 w 4317167"/>
              <a:gd name="connsiteY37" fmla="*/ 2983042 h 2983042"/>
              <a:gd name="connsiteX38" fmla="*/ 154959 w 4317167"/>
              <a:gd name="connsiteY38" fmla="*/ 2335822 h 2983042"/>
              <a:gd name="connsiteX39" fmla="*/ 59961 w 4317167"/>
              <a:gd name="connsiteY39" fmla="*/ 2128603 h 2983042"/>
              <a:gd name="connsiteX40" fmla="*/ 0 w 4317167"/>
              <a:gd name="connsiteY40" fmla="*/ 1528996 h 2983042"/>
              <a:gd name="connsiteX41" fmla="*/ 0 w 4317167"/>
              <a:gd name="connsiteY41" fmla="*/ 959370 h 2983042"/>
              <a:gd name="connsiteX42" fmla="*/ 119921 w 4317167"/>
              <a:gd name="connsiteY42" fmla="*/ 254832 h 2983042"/>
              <a:gd name="connsiteX0" fmla="*/ 119921 w 4317167"/>
              <a:gd name="connsiteY0" fmla="*/ 254832 h 2698229"/>
              <a:gd name="connsiteX1" fmla="*/ 464695 w 4317167"/>
              <a:gd name="connsiteY1" fmla="*/ 119921 h 2698229"/>
              <a:gd name="connsiteX2" fmla="*/ 824459 w 4317167"/>
              <a:gd name="connsiteY2" fmla="*/ 0 h 2698229"/>
              <a:gd name="connsiteX3" fmla="*/ 1109272 w 4317167"/>
              <a:gd name="connsiteY3" fmla="*/ 29980 h 2698229"/>
              <a:gd name="connsiteX4" fmla="*/ 1424065 w 4317167"/>
              <a:gd name="connsiteY4" fmla="*/ 164892 h 2698229"/>
              <a:gd name="connsiteX5" fmla="*/ 1588957 w 4317167"/>
              <a:gd name="connsiteY5" fmla="*/ 329783 h 2698229"/>
              <a:gd name="connsiteX6" fmla="*/ 1633928 w 4317167"/>
              <a:gd name="connsiteY6" fmla="*/ 584616 h 2698229"/>
              <a:gd name="connsiteX7" fmla="*/ 1768839 w 4317167"/>
              <a:gd name="connsiteY7" fmla="*/ 569626 h 2698229"/>
              <a:gd name="connsiteX8" fmla="*/ 1798820 w 4317167"/>
              <a:gd name="connsiteY8" fmla="*/ 344773 h 2698229"/>
              <a:gd name="connsiteX9" fmla="*/ 1753849 w 4317167"/>
              <a:gd name="connsiteY9" fmla="*/ 209862 h 2698229"/>
              <a:gd name="connsiteX10" fmla="*/ 2098623 w 4317167"/>
              <a:gd name="connsiteY10" fmla="*/ 329783 h 2698229"/>
              <a:gd name="connsiteX11" fmla="*/ 2473377 w 4317167"/>
              <a:gd name="connsiteY11" fmla="*/ 194872 h 2698229"/>
              <a:gd name="connsiteX12" fmla="*/ 2428406 w 4317167"/>
              <a:gd name="connsiteY12" fmla="*/ 404734 h 2698229"/>
              <a:gd name="connsiteX13" fmla="*/ 2473377 w 4317167"/>
              <a:gd name="connsiteY13" fmla="*/ 539646 h 2698229"/>
              <a:gd name="connsiteX14" fmla="*/ 2623279 w 4317167"/>
              <a:gd name="connsiteY14" fmla="*/ 509665 h 2698229"/>
              <a:gd name="connsiteX15" fmla="*/ 2773180 w 4317167"/>
              <a:gd name="connsiteY15" fmla="*/ 269823 h 2698229"/>
              <a:gd name="connsiteX16" fmla="*/ 3057993 w 4317167"/>
              <a:gd name="connsiteY16" fmla="*/ 89941 h 2698229"/>
              <a:gd name="connsiteX17" fmla="*/ 3492708 w 4317167"/>
              <a:gd name="connsiteY17" fmla="*/ 44970 h 2698229"/>
              <a:gd name="connsiteX18" fmla="*/ 3837482 w 4317167"/>
              <a:gd name="connsiteY18" fmla="*/ 119921 h 2698229"/>
              <a:gd name="connsiteX19" fmla="*/ 4077325 w 4317167"/>
              <a:gd name="connsiteY19" fmla="*/ 239842 h 2698229"/>
              <a:gd name="connsiteX20" fmla="*/ 4272197 w 4317167"/>
              <a:gd name="connsiteY20" fmla="*/ 599606 h 2698229"/>
              <a:gd name="connsiteX21" fmla="*/ 4317167 w 4317167"/>
              <a:gd name="connsiteY21" fmla="*/ 1169232 h 2698229"/>
              <a:gd name="connsiteX22" fmla="*/ 4197246 w 4317167"/>
              <a:gd name="connsiteY22" fmla="*/ 2008682 h 2698229"/>
              <a:gd name="connsiteX23" fmla="*/ 3927423 w 4317167"/>
              <a:gd name="connsiteY23" fmla="*/ 2698229 h 2698229"/>
              <a:gd name="connsiteX24" fmla="*/ 3792511 w 4317167"/>
              <a:gd name="connsiteY24" fmla="*/ 2368446 h 2698229"/>
              <a:gd name="connsiteX25" fmla="*/ 3597639 w 4317167"/>
              <a:gd name="connsiteY25" fmla="*/ 2128603 h 2698229"/>
              <a:gd name="connsiteX26" fmla="*/ 3357797 w 4317167"/>
              <a:gd name="connsiteY26" fmla="*/ 2023672 h 2698229"/>
              <a:gd name="connsiteX27" fmla="*/ 2998033 w 4317167"/>
              <a:gd name="connsiteY27" fmla="*/ 1618937 h 2698229"/>
              <a:gd name="connsiteX28" fmla="*/ 2593298 w 4317167"/>
              <a:gd name="connsiteY28" fmla="*/ 1214203 h 2698229"/>
              <a:gd name="connsiteX29" fmla="*/ 2443397 w 4317167"/>
              <a:gd name="connsiteY29" fmla="*/ 944380 h 2698229"/>
              <a:gd name="connsiteX30" fmla="*/ 2383436 w 4317167"/>
              <a:gd name="connsiteY30" fmla="*/ 794478 h 2698229"/>
              <a:gd name="connsiteX31" fmla="*/ 1828800 w 4317167"/>
              <a:gd name="connsiteY31" fmla="*/ 764498 h 2698229"/>
              <a:gd name="connsiteX32" fmla="*/ 1768839 w 4317167"/>
              <a:gd name="connsiteY32" fmla="*/ 1034321 h 2698229"/>
              <a:gd name="connsiteX33" fmla="*/ 1244184 w 4317167"/>
              <a:gd name="connsiteY33" fmla="*/ 1558977 h 2698229"/>
              <a:gd name="connsiteX34" fmla="*/ 854439 w 4317167"/>
              <a:gd name="connsiteY34" fmla="*/ 1918741 h 2698229"/>
              <a:gd name="connsiteX35" fmla="*/ 614597 w 4317167"/>
              <a:gd name="connsiteY35" fmla="*/ 2158583 h 2698229"/>
              <a:gd name="connsiteX36" fmla="*/ 509665 w 4317167"/>
              <a:gd name="connsiteY36" fmla="*/ 2578308 h 2698229"/>
              <a:gd name="connsiteX37" fmla="*/ 298975 w 4317167"/>
              <a:gd name="connsiteY37" fmla="*/ 2695862 h 2698229"/>
              <a:gd name="connsiteX38" fmla="*/ 154959 w 4317167"/>
              <a:gd name="connsiteY38" fmla="*/ 2335822 h 2698229"/>
              <a:gd name="connsiteX39" fmla="*/ 59961 w 4317167"/>
              <a:gd name="connsiteY39" fmla="*/ 2128603 h 2698229"/>
              <a:gd name="connsiteX40" fmla="*/ 0 w 4317167"/>
              <a:gd name="connsiteY40" fmla="*/ 1528996 h 2698229"/>
              <a:gd name="connsiteX41" fmla="*/ 0 w 4317167"/>
              <a:gd name="connsiteY41" fmla="*/ 959370 h 2698229"/>
              <a:gd name="connsiteX42" fmla="*/ 119921 w 4317167"/>
              <a:gd name="connsiteY42" fmla="*/ 254832 h 2698229"/>
              <a:gd name="connsiteX0" fmla="*/ 119921 w 4317167"/>
              <a:gd name="connsiteY0" fmla="*/ 254832 h 2698229"/>
              <a:gd name="connsiteX1" fmla="*/ 464695 w 4317167"/>
              <a:gd name="connsiteY1" fmla="*/ 119921 h 2698229"/>
              <a:gd name="connsiteX2" fmla="*/ 824459 w 4317167"/>
              <a:gd name="connsiteY2" fmla="*/ 0 h 2698229"/>
              <a:gd name="connsiteX3" fmla="*/ 1109272 w 4317167"/>
              <a:gd name="connsiteY3" fmla="*/ 29980 h 2698229"/>
              <a:gd name="connsiteX4" fmla="*/ 1424065 w 4317167"/>
              <a:gd name="connsiteY4" fmla="*/ 164892 h 2698229"/>
              <a:gd name="connsiteX5" fmla="*/ 1588957 w 4317167"/>
              <a:gd name="connsiteY5" fmla="*/ 329783 h 2698229"/>
              <a:gd name="connsiteX6" fmla="*/ 1633928 w 4317167"/>
              <a:gd name="connsiteY6" fmla="*/ 584616 h 2698229"/>
              <a:gd name="connsiteX7" fmla="*/ 1768839 w 4317167"/>
              <a:gd name="connsiteY7" fmla="*/ 569626 h 2698229"/>
              <a:gd name="connsiteX8" fmla="*/ 1798820 w 4317167"/>
              <a:gd name="connsiteY8" fmla="*/ 344773 h 2698229"/>
              <a:gd name="connsiteX9" fmla="*/ 1753849 w 4317167"/>
              <a:gd name="connsiteY9" fmla="*/ 209862 h 2698229"/>
              <a:gd name="connsiteX10" fmla="*/ 2098623 w 4317167"/>
              <a:gd name="connsiteY10" fmla="*/ 329783 h 2698229"/>
              <a:gd name="connsiteX11" fmla="*/ 2473377 w 4317167"/>
              <a:gd name="connsiteY11" fmla="*/ 194872 h 2698229"/>
              <a:gd name="connsiteX12" fmla="*/ 2428406 w 4317167"/>
              <a:gd name="connsiteY12" fmla="*/ 404734 h 2698229"/>
              <a:gd name="connsiteX13" fmla="*/ 2473377 w 4317167"/>
              <a:gd name="connsiteY13" fmla="*/ 539646 h 2698229"/>
              <a:gd name="connsiteX14" fmla="*/ 2623279 w 4317167"/>
              <a:gd name="connsiteY14" fmla="*/ 509665 h 2698229"/>
              <a:gd name="connsiteX15" fmla="*/ 2773180 w 4317167"/>
              <a:gd name="connsiteY15" fmla="*/ 269823 h 2698229"/>
              <a:gd name="connsiteX16" fmla="*/ 3057993 w 4317167"/>
              <a:gd name="connsiteY16" fmla="*/ 89941 h 2698229"/>
              <a:gd name="connsiteX17" fmla="*/ 3492708 w 4317167"/>
              <a:gd name="connsiteY17" fmla="*/ 44970 h 2698229"/>
              <a:gd name="connsiteX18" fmla="*/ 3837482 w 4317167"/>
              <a:gd name="connsiteY18" fmla="*/ 119921 h 2698229"/>
              <a:gd name="connsiteX19" fmla="*/ 4077325 w 4317167"/>
              <a:gd name="connsiteY19" fmla="*/ 239842 h 2698229"/>
              <a:gd name="connsiteX20" fmla="*/ 4272197 w 4317167"/>
              <a:gd name="connsiteY20" fmla="*/ 599606 h 2698229"/>
              <a:gd name="connsiteX21" fmla="*/ 4317167 w 4317167"/>
              <a:gd name="connsiteY21" fmla="*/ 1169232 h 2698229"/>
              <a:gd name="connsiteX22" fmla="*/ 4197246 w 4317167"/>
              <a:gd name="connsiteY22" fmla="*/ 2008682 h 2698229"/>
              <a:gd name="connsiteX23" fmla="*/ 3927423 w 4317167"/>
              <a:gd name="connsiteY23" fmla="*/ 2698229 h 2698229"/>
              <a:gd name="connsiteX24" fmla="*/ 3792511 w 4317167"/>
              <a:gd name="connsiteY24" fmla="*/ 2368446 h 2698229"/>
              <a:gd name="connsiteX25" fmla="*/ 3597639 w 4317167"/>
              <a:gd name="connsiteY25" fmla="*/ 2128603 h 2698229"/>
              <a:gd name="connsiteX26" fmla="*/ 3357797 w 4317167"/>
              <a:gd name="connsiteY26" fmla="*/ 2023672 h 2698229"/>
              <a:gd name="connsiteX27" fmla="*/ 2998033 w 4317167"/>
              <a:gd name="connsiteY27" fmla="*/ 1618937 h 2698229"/>
              <a:gd name="connsiteX28" fmla="*/ 2593298 w 4317167"/>
              <a:gd name="connsiteY28" fmla="*/ 1214203 h 2698229"/>
              <a:gd name="connsiteX29" fmla="*/ 2443397 w 4317167"/>
              <a:gd name="connsiteY29" fmla="*/ 944380 h 2698229"/>
              <a:gd name="connsiteX30" fmla="*/ 2383436 w 4317167"/>
              <a:gd name="connsiteY30" fmla="*/ 794478 h 2698229"/>
              <a:gd name="connsiteX31" fmla="*/ 1828800 w 4317167"/>
              <a:gd name="connsiteY31" fmla="*/ 764498 h 2698229"/>
              <a:gd name="connsiteX32" fmla="*/ 1768839 w 4317167"/>
              <a:gd name="connsiteY32" fmla="*/ 1034321 h 2698229"/>
              <a:gd name="connsiteX33" fmla="*/ 1244184 w 4317167"/>
              <a:gd name="connsiteY33" fmla="*/ 1558977 h 2698229"/>
              <a:gd name="connsiteX34" fmla="*/ 854439 w 4317167"/>
              <a:gd name="connsiteY34" fmla="*/ 1918741 h 2698229"/>
              <a:gd name="connsiteX35" fmla="*/ 614597 w 4317167"/>
              <a:gd name="connsiteY35" fmla="*/ 2158583 h 2698229"/>
              <a:gd name="connsiteX36" fmla="*/ 514999 w 4317167"/>
              <a:gd name="connsiteY36" fmla="*/ 2479839 h 2698229"/>
              <a:gd name="connsiteX37" fmla="*/ 298975 w 4317167"/>
              <a:gd name="connsiteY37" fmla="*/ 2695862 h 2698229"/>
              <a:gd name="connsiteX38" fmla="*/ 154959 w 4317167"/>
              <a:gd name="connsiteY38" fmla="*/ 2335822 h 2698229"/>
              <a:gd name="connsiteX39" fmla="*/ 59961 w 4317167"/>
              <a:gd name="connsiteY39" fmla="*/ 2128603 h 2698229"/>
              <a:gd name="connsiteX40" fmla="*/ 0 w 4317167"/>
              <a:gd name="connsiteY40" fmla="*/ 1528996 h 2698229"/>
              <a:gd name="connsiteX41" fmla="*/ 0 w 4317167"/>
              <a:gd name="connsiteY41" fmla="*/ 959370 h 2698229"/>
              <a:gd name="connsiteX42" fmla="*/ 119921 w 4317167"/>
              <a:gd name="connsiteY42" fmla="*/ 254832 h 269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317167" h="2698229">
                <a:moveTo>
                  <a:pt x="119921" y="254832"/>
                </a:moveTo>
                <a:lnTo>
                  <a:pt x="464695" y="119921"/>
                </a:lnTo>
                <a:lnTo>
                  <a:pt x="824459" y="0"/>
                </a:lnTo>
                <a:lnTo>
                  <a:pt x="1109272" y="29980"/>
                </a:lnTo>
                <a:lnTo>
                  <a:pt x="1424065" y="164892"/>
                </a:lnTo>
                <a:lnTo>
                  <a:pt x="1588957" y="329783"/>
                </a:lnTo>
                <a:lnTo>
                  <a:pt x="1633928" y="584616"/>
                </a:lnTo>
                <a:lnTo>
                  <a:pt x="1768839" y="569626"/>
                </a:lnTo>
                <a:lnTo>
                  <a:pt x="1798820" y="344773"/>
                </a:lnTo>
                <a:lnTo>
                  <a:pt x="1753849" y="209862"/>
                </a:lnTo>
                <a:lnTo>
                  <a:pt x="2098623" y="329783"/>
                </a:lnTo>
                <a:lnTo>
                  <a:pt x="2473377" y="194872"/>
                </a:lnTo>
                <a:lnTo>
                  <a:pt x="2428406" y="404734"/>
                </a:lnTo>
                <a:lnTo>
                  <a:pt x="2473377" y="539646"/>
                </a:lnTo>
                <a:lnTo>
                  <a:pt x="2623279" y="509665"/>
                </a:lnTo>
                <a:lnTo>
                  <a:pt x="2773180" y="269823"/>
                </a:lnTo>
                <a:lnTo>
                  <a:pt x="3057993" y="89941"/>
                </a:lnTo>
                <a:lnTo>
                  <a:pt x="3492708" y="44970"/>
                </a:lnTo>
                <a:lnTo>
                  <a:pt x="3837482" y="119921"/>
                </a:lnTo>
                <a:lnTo>
                  <a:pt x="4077325" y="239842"/>
                </a:lnTo>
                <a:lnTo>
                  <a:pt x="4272197" y="599606"/>
                </a:lnTo>
                <a:lnTo>
                  <a:pt x="4317167" y="1169232"/>
                </a:lnTo>
                <a:lnTo>
                  <a:pt x="4197246" y="2008682"/>
                </a:lnTo>
                <a:lnTo>
                  <a:pt x="3927423" y="2698229"/>
                </a:lnTo>
                <a:lnTo>
                  <a:pt x="3792511" y="2368446"/>
                </a:lnTo>
                <a:lnTo>
                  <a:pt x="3597639" y="2128603"/>
                </a:lnTo>
                <a:lnTo>
                  <a:pt x="3357797" y="2023672"/>
                </a:lnTo>
                <a:lnTo>
                  <a:pt x="2998033" y="1618937"/>
                </a:lnTo>
                <a:lnTo>
                  <a:pt x="2593298" y="1214203"/>
                </a:lnTo>
                <a:lnTo>
                  <a:pt x="2443397" y="944380"/>
                </a:lnTo>
                <a:lnTo>
                  <a:pt x="2383436" y="794478"/>
                </a:lnTo>
                <a:lnTo>
                  <a:pt x="1828800" y="764498"/>
                </a:lnTo>
                <a:lnTo>
                  <a:pt x="1768839" y="1034321"/>
                </a:lnTo>
                <a:lnTo>
                  <a:pt x="1244184" y="1558977"/>
                </a:lnTo>
                <a:lnTo>
                  <a:pt x="854439" y="1918741"/>
                </a:lnTo>
                <a:lnTo>
                  <a:pt x="614597" y="2158583"/>
                </a:lnTo>
                <a:lnTo>
                  <a:pt x="514999" y="2479839"/>
                </a:lnTo>
                <a:lnTo>
                  <a:pt x="298975" y="2695862"/>
                </a:lnTo>
                <a:lnTo>
                  <a:pt x="154959" y="2335822"/>
                </a:lnTo>
                <a:lnTo>
                  <a:pt x="59961" y="2128603"/>
                </a:lnTo>
                <a:lnTo>
                  <a:pt x="0" y="1528996"/>
                </a:lnTo>
                <a:lnTo>
                  <a:pt x="0" y="959370"/>
                </a:lnTo>
                <a:lnTo>
                  <a:pt x="119921" y="254832"/>
                </a:lnTo>
                <a:close/>
              </a:path>
            </a:pathLst>
          </a:cu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reihandform 12"/>
          <p:cNvSpPr/>
          <p:nvPr/>
        </p:nvSpPr>
        <p:spPr>
          <a:xfrm>
            <a:off x="3537679" y="3297836"/>
            <a:ext cx="3552669" cy="3147934"/>
          </a:xfrm>
          <a:custGeom>
            <a:avLst/>
            <a:gdLst>
              <a:gd name="connsiteX0" fmla="*/ 194872 w 3552669"/>
              <a:gd name="connsiteY0" fmla="*/ 2338466 h 3147934"/>
              <a:gd name="connsiteX1" fmla="*/ 194872 w 3552669"/>
              <a:gd name="connsiteY1" fmla="*/ 2338466 h 3147934"/>
              <a:gd name="connsiteX2" fmla="*/ 0 w 3552669"/>
              <a:gd name="connsiteY2" fmla="*/ 1948721 h 3147934"/>
              <a:gd name="connsiteX3" fmla="*/ 194872 w 3552669"/>
              <a:gd name="connsiteY3" fmla="*/ 1663908 h 3147934"/>
              <a:gd name="connsiteX4" fmla="*/ 269823 w 3552669"/>
              <a:gd name="connsiteY4" fmla="*/ 1558977 h 3147934"/>
              <a:gd name="connsiteX5" fmla="*/ 284813 w 3552669"/>
              <a:gd name="connsiteY5" fmla="*/ 1514007 h 3147934"/>
              <a:gd name="connsiteX6" fmla="*/ 389744 w 3552669"/>
              <a:gd name="connsiteY6" fmla="*/ 1244184 h 3147934"/>
              <a:gd name="connsiteX7" fmla="*/ 749508 w 3552669"/>
              <a:gd name="connsiteY7" fmla="*/ 914400 h 3147934"/>
              <a:gd name="connsiteX8" fmla="*/ 1154242 w 3552669"/>
              <a:gd name="connsiteY8" fmla="*/ 539646 h 3147934"/>
              <a:gd name="connsiteX9" fmla="*/ 1409075 w 3552669"/>
              <a:gd name="connsiteY9" fmla="*/ 359764 h 3147934"/>
              <a:gd name="connsiteX10" fmla="*/ 1484026 w 3552669"/>
              <a:gd name="connsiteY10" fmla="*/ 14990 h 3147934"/>
              <a:gd name="connsiteX11" fmla="*/ 1603947 w 3552669"/>
              <a:gd name="connsiteY11" fmla="*/ 0 h 3147934"/>
              <a:gd name="connsiteX12" fmla="*/ 1813810 w 3552669"/>
              <a:gd name="connsiteY12" fmla="*/ 29980 h 3147934"/>
              <a:gd name="connsiteX13" fmla="*/ 2038662 w 3552669"/>
              <a:gd name="connsiteY13" fmla="*/ 44971 h 3147934"/>
              <a:gd name="connsiteX14" fmla="*/ 2188564 w 3552669"/>
              <a:gd name="connsiteY14" fmla="*/ 389744 h 3147934"/>
              <a:gd name="connsiteX15" fmla="*/ 2488367 w 3552669"/>
              <a:gd name="connsiteY15" fmla="*/ 734518 h 3147934"/>
              <a:gd name="connsiteX16" fmla="*/ 2938072 w 3552669"/>
              <a:gd name="connsiteY16" fmla="*/ 1139253 h 3147934"/>
              <a:gd name="connsiteX17" fmla="*/ 2998032 w 3552669"/>
              <a:gd name="connsiteY17" fmla="*/ 1259174 h 3147934"/>
              <a:gd name="connsiteX18" fmla="*/ 3117954 w 3552669"/>
              <a:gd name="connsiteY18" fmla="*/ 1304144 h 3147934"/>
              <a:gd name="connsiteX19" fmla="*/ 3162924 w 3552669"/>
              <a:gd name="connsiteY19" fmla="*/ 1319134 h 3147934"/>
              <a:gd name="connsiteX20" fmla="*/ 3327816 w 3552669"/>
              <a:gd name="connsiteY20" fmla="*/ 1454046 h 3147934"/>
              <a:gd name="connsiteX21" fmla="*/ 3477718 w 3552669"/>
              <a:gd name="connsiteY21" fmla="*/ 1663908 h 3147934"/>
              <a:gd name="connsiteX22" fmla="*/ 3552669 w 3552669"/>
              <a:gd name="connsiteY22" fmla="*/ 1858780 h 3147934"/>
              <a:gd name="connsiteX23" fmla="*/ 3387777 w 3552669"/>
              <a:gd name="connsiteY23" fmla="*/ 2173574 h 3147934"/>
              <a:gd name="connsiteX24" fmla="*/ 3252865 w 3552669"/>
              <a:gd name="connsiteY24" fmla="*/ 2218544 h 3147934"/>
              <a:gd name="connsiteX25" fmla="*/ 2983042 w 3552669"/>
              <a:gd name="connsiteY25" fmla="*/ 2593298 h 3147934"/>
              <a:gd name="connsiteX26" fmla="*/ 2728210 w 3552669"/>
              <a:gd name="connsiteY26" fmla="*/ 2938072 h 3147934"/>
              <a:gd name="connsiteX27" fmla="*/ 2368446 w 3552669"/>
              <a:gd name="connsiteY27" fmla="*/ 3102964 h 3147934"/>
              <a:gd name="connsiteX28" fmla="*/ 1918741 w 3552669"/>
              <a:gd name="connsiteY28" fmla="*/ 3072984 h 3147934"/>
              <a:gd name="connsiteX29" fmla="*/ 1708878 w 3552669"/>
              <a:gd name="connsiteY29" fmla="*/ 3117954 h 3147934"/>
              <a:gd name="connsiteX30" fmla="*/ 1424065 w 3552669"/>
              <a:gd name="connsiteY30" fmla="*/ 3147934 h 3147934"/>
              <a:gd name="connsiteX31" fmla="*/ 1019331 w 3552669"/>
              <a:gd name="connsiteY31" fmla="*/ 3057994 h 3147934"/>
              <a:gd name="connsiteX32" fmla="*/ 629587 w 3552669"/>
              <a:gd name="connsiteY32" fmla="*/ 2698230 h 3147934"/>
              <a:gd name="connsiteX33" fmla="*/ 374754 w 3552669"/>
              <a:gd name="connsiteY33" fmla="*/ 2473377 h 3147934"/>
              <a:gd name="connsiteX34" fmla="*/ 134911 w 3552669"/>
              <a:gd name="connsiteY34" fmla="*/ 2263515 h 314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52669" h="3147934">
                <a:moveTo>
                  <a:pt x="194872" y="2338466"/>
                </a:moveTo>
                <a:lnTo>
                  <a:pt x="194872" y="2338466"/>
                </a:lnTo>
                <a:lnTo>
                  <a:pt x="0" y="1948721"/>
                </a:lnTo>
                <a:lnTo>
                  <a:pt x="194872" y="1663908"/>
                </a:lnTo>
                <a:cubicBezTo>
                  <a:pt x="219856" y="1628931"/>
                  <a:pt x="247708" y="1595835"/>
                  <a:pt x="269823" y="1558977"/>
                </a:cubicBezTo>
                <a:cubicBezTo>
                  <a:pt x="277952" y="1545428"/>
                  <a:pt x="284813" y="1514007"/>
                  <a:pt x="284813" y="1514007"/>
                </a:cubicBezTo>
                <a:lnTo>
                  <a:pt x="389744" y="1244184"/>
                </a:lnTo>
                <a:lnTo>
                  <a:pt x="749508" y="914400"/>
                </a:lnTo>
                <a:lnTo>
                  <a:pt x="1154242" y="539646"/>
                </a:lnTo>
                <a:lnTo>
                  <a:pt x="1409075" y="359764"/>
                </a:lnTo>
                <a:lnTo>
                  <a:pt x="1484026" y="14990"/>
                </a:lnTo>
                <a:lnTo>
                  <a:pt x="1603947" y="0"/>
                </a:lnTo>
                <a:lnTo>
                  <a:pt x="1813810" y="29980"/>
                </a:lnTo>
                <a:lnTo>
                  <a:pt x="2038662" y="44971"/>
                </a:lnTo>
                <a:lnTo>
                  <a:pt x="2188564" y="389744"/>
                </a:lnTo>
                <a:lnTo>
                  <a:pt x="2488367" y="734518"/>
                </a:lnTo>
                <a:lnTo>
                  <a:pt x="2938072" y="1139253"/>
                </a:lnTo>
                <a:lnTo>
                  <a:pt x="2998032" y="1259174"/>
                </a:lnTo>
                <a:lnTo>
                  <a:pt x="3117954" y="1304144"/>
                </a:lnTo>
                <a:cubicBezTo>
                  <a:pt x="3132804" y="1309544"/>
                  <a:pt x="3162924" y="1319134"/>
                  <a:pt x="3162924" y="1319134"/>
                </a:cubicBezTo>
                <a:lnTo>
                  <a:pt x="3327816" y="1454046"/>
                </a:lnTo>
                <a:lnTo>
                  <a:pt x="3477718" y="1663908"/>
                </a:lnTo>
                <a:lnTo>
                  <a:pt x="3552669" y="1858780"/>
                </a:lnTo>
                <a:lnTo>
                  <a:pt x="3387777" y="2173574"/>
                </a:lnTo>
                <a:lnTo>
                  <a:pt x="3252865" y="2218544"/>
                </a:lnTo>
                <a:lnTo>
                  <a:pt x="2983042" y="2593298"/>
                </a:lnTo>
                <a:lnTo>
                  <a:pt x="2728210" y="2938072"/>
                </a:lnTo>
                <a:lnTo>
                  <a:pt x="2368446" y="3102964"/>
                </a:lnTo>
                <a:lnTo>
                  <a:pt x="1918741" y="3072984"/>
                </a:lnTo>
                <a:lnTo>
                  <a:pt x="1708878" y="3117954"/>
                </a:lnTo>
                <a:lnTo>
                  <a:pt x="1424065" y="3147934"/>
                </a:lnTo>
                <a:lnTo>
                  <a:pt x="1019331" y="3057994"/>
                </a:lnTo>
                <a:lnTo>
                  <a:pt x="629587" y="2698230"/>
                </a:lnTo>
                <a:lnTo>
                  <a:pt x="374754" y="2473377"/>
                </a:lnTo>
                <a:lnTo>
                  <a:pt x="134911" y="2263515"/>
                </a:lnTo>
              </a:path>
            </a:pathLst>
          </a:custGeom>
          <a:solidFill>
            <a:srgbClr val="C0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 temporale von lateral</a:t>
            </a:r>
            <a:endParaRPr lang="hu-HU" dirty="0"/>
          </a:p>
        </p:txBody>
      </p:sp>
      <p:pic>
        <p:nvPicPr>
          <p:cNvPr id="6" name="Grafik 5" descr="Benning05_7-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16049"/>
            <a:ext cx="7704856" cy="4944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Os temporale von medial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Inhaltsplatzhalter 3" descr="Benning05_7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1456"/>
            <a:ext cx="7721148" cy="4896544"/>
          </a:xfrm>
          <a:prstGeom prst="rect">
            <a:avLst/>
          </a:prstGeom>
        </p:spPr>
      </p:pic>
      <p:pic>
        <p:nvPicPr>
          <p:cNvPr id="5" name="Picture 2" descr="http://upload.wikimedia.org/wikipedia/commons/0/0d/Temporal_b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9" y="0"/>
            <a:ext cx="4139952" cy="3104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 temporale von caudal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Grafik 3" descr="Benning05_7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6768752" cy="5404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Kanäle im Os temporale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Grafik 3" descr="Benning05_7-19.jpg"/>
          <p:cNvPicPr>
            <a:picLocks noChangeAspect="1"/>
          </p:cNvPicPr>
          <p:nvPr/>
        </p:nvPicPr>
        <p:blipFill>
          <a:blip r:embed="rId2" cstate="print"/>
          <a:srcRect l="56604" t="42767" b="21650"/>
          <a:stretch>
            <a:fillRect/>
          </a:stretch>
        </p:blipFill>
        <p:spPr>
          <a:xfrm>
            <a:off x="-47772" y="1268760"/>
            <a:ext cx="9191774" cy="5589240"/>
          </a:xfrm>
          <a:prstGeom prst="rect">
            <a:avLst/>
          </a:prstGeom>
        </p:spPr>
      </p:pic>
      <p:sp>
        <p:nvSpPr>
          <p:cNvPr id="6" name="Freihandform 5"/>
          <p:cNvSpPr/>
          <p:nvPr/>
        </p:nvSpPr>
        <p:spPr>
          <a:xfrm>
            <a:off x="1028700" y="2921000"/>
            <a:ext cx="1028700" cy="435992"/>
          </a:xfrm>
          <a:custGeom>
            <a:avLst/>
            <a:gdLst>
              <a:gd name="connsiteX0" fmla="*/ 0 w 1028700"/>
              <a:gd name="connsiteY0" fmla="*/ 12700 h 469900"/>
              <a:gd name="connsiteX1" fmla="*/ 0 w 1028700"/>
              <a:gd name="connsiteY1" fmla="*/ 12700 h 469900"/>
              <a:gd name="connsiteX2" fmla="*/ 127000 w 1028700"/>
              <a:gd name="connsiteY2" fmla="*/ 25400 h 469900"/>
              <a:gd name="connsiteX3" fmla="*/ 787400 w 1028700"/>
              <a:gd name="connsiteY3" fmla="*/ 0 h 469900"/>
              <a:gd name="connsiteX4" fmla="*/ 1028700 w 1028700"/>
              <a:gd name="connsiteY4" fmla="*/ 393700 h 469900"/>
              <a:gd name="connsiteX5" fmla="*/ 304800 w 1028700"/>
              <a:gd name="connsiteY5" fmla="*/ 469900 h 469900"/>
              <a:gd name="connsiteX6" fmla="*/ 0 w 1028700"/>
              <a:gd name="connsiteY6" fmla="*/ 12700 h 469900"/>
              <a:gd name="connsiteX0" fmla="*/ 0 w 1028700"/>
              <a:gd name="connsiteY0" fmla="*/ 12700 h 435992"/>
              <a:gd name="connsiteX1" fmla="*/ 0 w 1028700"/>
              <a:gd name="connsiteY1" fmla="*/ 12700 h 435992"/>
              <a:gd name="connsiteX2" fmla="*/ 127000 w 1028700"/>
              <a:gd name="connsiteY2" fmla="*/ 25400 h 435992"/>
              <a:gd name="connsiteX3" fmla="*/ 787400 w 1028700"/>
              <a:gd name="connsiteY3" fmla="*/ 0 h 435992"/>
              <a:gd name="connsiteX4" fmla="*/ 1028700 w 1028700"/>
              <a:gd name="connsiteY4" fmla="*/ 393700 h 435992"/>
              <a:gd name="connsiteX5" fmla="*/ 302940 w 1028700"/>
              <a:gd name="connsiteY5" fmla="*/ 435992 h 435992"/>
              <a:gd name="connsiteX6" fmla="*/ 0 w 1028700"/>
              <a:gd name="connsiteY6" fmla="*/ 12700 h 43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" h="435992">
                <a:moveTo>
                  <a:pt x="0" y="12700"/>
                </a:moveTo>
                <a:lnTo>
                  <a:pt x="0" y="12700"/>
                </a:lnTo>
                <a:lnTo>
                  <a:pt x="127000" y="25400"/>
                </a:lnTo>
                <a:lnTo>
                  <a:pt x="787400" y="0"/>
                </a:lnTo>
                <a:lnTo>
                  <a:pt x="1028700" y="393700"/>
                </a:lnTo>
                <a:lnTo>
                  <a:pt x="302940" y="435992"/>
                </a:lnTo>
                <a:lnTo>
                  <a:pt x="0" y="12700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Freihandform 8"/>
          <p:cNvSpPr/>
          <p:nvPr/>
        </p:nvSpPr>
        <p:spPr>
          <a:xfrm>
            <a:off x="2627784" y="2679700"/>
            <a:ext cx="1042516" cy="965324"/>
          </a:xfrm>
          <a:custGeom>
            <a:avLst/>
            <a:gdLst>
              <a:gd name="connsiteX0" fmla="*/ 0 w 1295400"/>
              <a:gd name="connsiteY0" fmla="*/ 139700 h 876300"/>
              <a:gd name="connsiteX1" fmla="*/ 1016000 w 1295400"/>
              <a:gd name="connsiteY1" fmla="*/ 876300 h 876300"/>
              <a:gd name="connsiteX2" fmla="*/ 1295400 w 1295400"/>
              <a:gd name="connsiteY2" fmla="*/ 812800 h 876300"/>
              <a:gd name="connsiteX3" fmla="*/ 584200 w 1295400"/>
              <a:gd name="connsiteY3" fmla="*/ 0 h 876300"/>
              <a:gd name="connsiteX4" fmla="*/ 0 w 1295400"/>
              <a:gd name="connsiteY4" fmla="*/ 139700 h 876300"/>
              <a:gd name="connsiteX0" fmla="*/ 0 w 1042516"/>
              <a:gd name="connsiteY0" fmla="*/ 173236 h 876300"/>
              <a:gd name="connsiteX1" fmla="*/ 763116 w 1042516"/>
              <a:gd name="connsiteY1" fmla="*/ 876300 h 876300"/>
              <a:gd name="connsiteX2" fmla="*/ 1042516 w 1042516"/>
              <a:gd name="connsiteY2" fmla="*/ 812800 h 876300"/>
              <a:gd name="connsiteX3" fmla="*/ 331316 w 1042516"/>
              <a:gd name="connsiteY3" fmla="*/ 0 h 876300"/>
              <a:gd name="connsiteX4" fmla="*/ 0 w 1042516"/>
              <a:gd name="connsiteY4" fmla="*/ 173236 h 876300"/>
              <a:gd name="connsiteX0" fmla="*/ 0 w 1042516"/>
              <a:gd name="connsiteY0" fmla="*/ 173236 h 965324"/>
              <a:gd name="connsiteX1" fmla="*/ 720080 w 1042516"/>
              <a:gd name="connsiteY1" fmla="*/ 965324 h 965324"/>
              <a:gd name="connsiteX2" fmla="*/ 1042516 w 1042516"/>
              <a:gd name="connsiteY2" fmla="*/ 812800 h 965324"/>
              <a:gd name="connsiteX3" fmla="*/ 331316 w 1042516"/>
              <a:gd name="connsiteY3" fmla="*/ 0 h 965324"/>
              <a:gd name="connsiteX4" fmla="*/ 0 w 1042516"/>
              <a:gd name="connsiteY4" fmla="*/ 173236 h 96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516" h="965324">
                <a:moveTo>
                  <a:pt x="0" y="173236"/>
                </a:moveTo>
                <a:lnTo>
                  <a:pt x="720080" y="965324"/>
                </a:lnTo>
                <a:lnTo>
                  <a:pt x="1042516" y="812800"/>
                </a:lnTo>
                <a:lnTo>
                  <a:pt x="331316" y="0"/>
                </a:lnTo>
                <a:lnTo>
                  <a:pt x="0" y="1732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Freihandform 9"/>
          <p:cNvSpPr/>
          <p:nvPr/>
        </p:nvSpPr>
        <p:spPr>
          <a:xfrm>
            <a:off x="3203848" y="2924944"/>
            <a:ext cx="1008112" cy="435992"/>
          </a:xfrm>
          <a:custGeom>
            <a:avLst/>
            <a:gdLst>
              <a:gd name="connsiteX0" fmla="*/ 0 w 1028700"/>
              <a:gd name="connsiteY0" fmla="*/ 12700 h 469900"/>
              <a:gd name="connsiteX1" fmla="*/ 0 w 1028700"/>
              <a:gd name="connsiteY1" fmla="*/ 12700 h 469900"/>
              <a:gd name="connsiteX2" fmla="*/ 127000 w 1028700"/>
              <a:gd name="connsiteY2" fmla="*/ 25400 h 469900"/>
              <a:gd name="connsiteX3" fmla="*/ 787400 w 1028700"/>
              <a:gd name="connsiteY3" fmla="*/ 0 h 469900"/>
              <a:gd name="connsiteX4" fmla="*/ 1028700 w 1028700"/>
              <a:gd name="connsiteY4" fmla="*/ 393700 h 469900"/>
              <a:gd name="connsiteX5" fmla="*/ 304800 w 1028700"/>
              <a:gd name="connsiteY5" fmla="*/ 469900 h 469900"/>
              <a:gd name="connsiteX6" fmla="*/ 0 w 1028700"/>
              <a:gd name="connsiteY6" fmla="*/ 12700 h 469900"/>
              <a:gd name="connsiteX0" fmla="*/ 0 w 1028700"/>
              <a:gd name="connsiteY0" fmla="*/ 12700 h 435992"/>
              <a:gd name="connsiteX1" fmla="*/ 0 w 1028700"/>
              <a:gd name="connsiteY1" fmla="*/ 12700 h 435992"/>
              <a:gd name="connsiteX2" fmla="*/ 127000 w 1028700"/>
              <a:gd name="connsiteY2" fmla="*/ 25400 h 435992"/>
              <a:gd name="connsiteX3" fmla="*/ 787400 w 1028700"/>
              <a:gd name="connsiteY3" fmla="*/ 0 h 435992"/>
              <a:gd name="connsiteX4" fmla="*/ 1028700 w 1028700"/>
              <a:gd name="connsiteY4" fmla="*/ 393700 h 435992"/>
              <a:gd name="connsiteX5" fmla="*/ 302940 w 1028700"/>
              <a:gd name="connsiteY5" fmla="*/ 435992 h 435992"/>
              <a:gd name="connsiteX6" fmla="*/ 0 w 1028700"/>
              <a:gd name="connsiteY6" fmla="*/ 12700 h 435992"/>
              <a:gd name="connsiteX0" fmla="*/ 0 w 800100"/>
              <a:gd name="connsiteY0" fmla="*/ 12700 h 435992"/>
              <a:gd name="connsiteX1" fmla="*/ 0 w 800100"/>
              <a:gd name="connsiteY1" fmla="*/ 12700 h 435992"/>
              <a:gd name="connsiteX2" fmla="*/ 127000 w 800100"/>
              <a:gd name="connsiteY2" fmla="*/ 25400 h 435992"/>
              <a:gd name="connsiteX3" fmla="*/ 787400 w 800100"/>
              <a:gd name="connsiteY3" fmla="*/ 0 h 435992"/>
              <a:gd name="connsiteX4" fmla="*/ 800100 w 800100"/>
              <a:gd name="connsiteY4" fmla="*/ 360040 h 435992"/>
              <a:gd name="connsiteX5" fmla="*/ 302940 w 800100"/>
              <a:gd name="connsiteY5" fmla="*/ 435992 h 435992"/>
              <a:gd name="connsiteX6" fmla="*/ 0 w 800100"/>
              <a:gd name="connsiteY6" fmla="*/ 12700 h 43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100" h="435992">
                <a:moveTo>
                  <a:pt x="0" y="12700"/>
                </a:moveTo>
                <a:lnTo>
                  <a:pt x="0" y="12700"/>
                </a:lnTo>
                <a:lnTo>
                  <a:pt x="127000" y="25400"/>
                </a:lnTo>
                <a:lnTo>
                  <a:pt x="787400" y="0"/>
                </a:lnTo>
                <a:lnTo>
                  <a:pt x="800100" y="360040"/>
                </a:lnTo>
                <a:lnTo>
                  <a:pt x="302940" y="435992"/>
                </a:lnTo>
                <a:lnTo>
                  <a:pt x="0" y="12700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e 11"/>
          <p:cNvSpPr/>
          <p:nvPr/>
        </p:nvSpPr>
        <p:spPr>
          <a:xfrm>
            <a:off x="1979712" y="2924944"/>
            <a:ext cx="936104" cy="864096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reihandform 7"/>
          <p:cNvSpPr/>
          <p:nvPr/>
        </p:nvSpPr>
        <p:spPr>
          <a:xfrm>
            <a:off x="1866901" y="2838864"/>
            <a:ext cx="2051050" cy="1182804"/>
          </a:xfrm>
          <a:custGeom>
            <a:avLst/>
            <a:gdLst>
              <a:gd name="connsiteX0" fmla="*/ 0 w 2042583"/>
              <a:gd name="connsiteY0" fmla="*/ 275167 h 1240367"/>
              <a:gd name="connsiteX1" fmla="*/ 88900 w 2042583"/>
              <a:gd name="connsiteY1" fmla="*/ 224367 h 1240367"/>
              <a:gd name="connsiteX2" fmla="*/ 317500 w 2042583"/>
              <a:gd name="connsiteY2" fmla="*/ 110067 h 1240367"/>
              <a:gd name="connsiteX3" fmla="*/ 368300 w 2042583"/>
              <a:gd name="connsiteY3" fmla="*/ 160867 h 1240367"/>
              <a:gd name="connsiteX4" fmla="*/ 1790700 w 2042583"/>
              <a:gd name="connsiteY4" fmla="*/ 1075267 h 1240367"/>
              <a:gd name="connsiteX5" fmla="*/ 1879600 w 2042583"/>
              <a:gd name="connsiteY5" fmla="*/ 1151467 h 1240367"/>
              <a:gd name="connsiteX6" fmla="*/ 1866900 w 2042583"/>
              <a:gd name="connsiteY6" fmla="*/ 1138767 h 1240367"/>
              <a:gd name="connsiteX7" fmla="*/ 1879600 w 2042583"/>
              <a:gd name="connsiteY7" fmla="*/ 1138767 h 1240367"/>
              <a:gd name="connsiteX0" fmla="*/ 0 w 2051050"/>
              <a:gd name="connsiteY0" fmla="*/ 306917 h 1280584"/>
              <a:gd name="connsiteX1" fmla="*/ 88900 w 2051050"/>
              <a:gd name="connsiteY1" fmla="*/ 256117 h 1280584"/>
              <a:gd name="connsiteX2" fmla="*/ 317500 w 2051050"/>
              <a:gd name="connsiteY2" fmla="*/ 141817 h 1280584"/>
              <a:gd name="connsiteX3" fmla="*/ 1790700 w 2051050"/>
              <a:gd name="connsiteY3" fmla="*/ 1107017 h 1280584"/>
              <a:gd name="connsiteX4" fmla="*/ 1879600 w 2051050"/>
              <a:gd name="connsiteY4" fmla="*/ 1183217 h 1280584"/>
              <a:gd name="connsiteX5" fmla="*/ 1866900 w 2051050"/>
              <a:gd name="connsiteY5" fmla="*/ 1170517 h 1280584"/>
              <a:gd name="connsiteX6" fmla="*/ 1879600 w 2051050"/>
              <a:gd name="connsiteY6" fmla="*/ 1170517 h 1280584"/>
              <a:gd name="connsiteX0" fmla="*/ 0 w 2051050"/>
              <a:gd name="connsiteY0" fmla="*/ 209137 h 1182804"/>
              <a:gd name="connsiteX1" fmla="*/ 88900 w 2051050"/>
              <a:gd name="connsiteY1" fmla="*/ 158337 h 1182804"/>
              <a:gd name="connsiteX2" fmla="*/ 317500 w 2051050"/>
              <a:gd name="connsiteY2" fmla="*/ 44037 h 1182804"/>
              <a:gd name="connsiteX3" fmla="*/ 1790700 w 2051050"/>
              <a:gd name="connsiteY3" fmla="*/ 1009237 h 1182804"/>
              <a:gd name="connsiteX4" fmla="*/ 1879600 w 2051050"/>
              <a:gd name="connsiteY4" fmla="*/ 1085437 h 1182804"/>
              <a:gd name="connsiteX5" fmla="*/ 1866900 w 2051050"/>
              <a:gd name="connsiteY5" fmla="*/ 1072737 h 1182804"/>
              <a:gd name="connsiteX6" fmla="*/ 1879600 w 2051050"/>
              <a:gd name="connsiteY6" fmla="*/ 1072737 h 118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1050" h="1182804">
                <a:moveTo>
                  <a:pt x="0" y="209137"/>
                </a:moveTo>
                <a:cubicBezTo>
                  <a:pt x="17991" y="197495"/>
                  <a:pt x="35983" y="185854"/>
                  <a:pt x="88900" y="158337"/>
                </a:cubicBezTo>
                <a:cubicBezTo>
                  <a:pt x="141817" y="130820"/>
                  <a:pt x="221663" y="0"/>
                  <a:pt x="317500" y="44037"/>
                </a:cubicBezTo>
                <a:cubicBezTo>
                  <a:pt x="601133" y="185854"/>
                  <a:pt x="1530350" y="835670"/>
                  <a:pt x="1790700" y="1009237"/>
                </a:cubicBezTo>
                <a:cubicBezTo>
                  <a:pt x="2051050" y="1182804"/>
                  <a:pt x="1866900" y="1074854"/>
                  <a:pt x="1879600" y="1085437"/>
                </a:cubicBezTo>
                <a:cubicBezTo>
                  <a:pt x="1892300" y="1096020"/>
                  <a:pt x="1866900" y="1074854"/>
                  <a:pt x="1866900" y="1072737"/>
                </a:cubicBezTo>
                <a:cubicBezTo>
                  <a:pt x="1866900" y="1070620"/>
                  <a:pt x="1873250" y="1071678"/>
                  <a:pt x="1879600" y="1072737"/>
                </a:cubicBezTo>
              </a:path>
            </a:pathLst>
          </a:cu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extfeld 12"/>
          <p:cNvSpPr txBox="1"/>
          <p:nvPr/>
        </p:nvSpPr>
        <p:spPr>
          <a:xfrm>
            <a:off x="0" y="2204864"/>
            <a:ext cx="2123728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Meatus acusticus internus</a:t>
            </a:r>
            <a:endParaRPr lang="hu-HU" dirty="0"/>
          </a:p>
        </p:txBody>
      </p:sp>
      <p:sp>
        <p:nvSpPr>
          <p:cNvPr id="14" name="Textfeld 13"/>
          <p:cNvSpPr txBox="1"/>
          <p:nvPr/>
        </p:nvSpPr>
        <p:spPr>
          <a:xfrm>
            <a:off x="0" y="3645024"/>
            <a:ext cx="2123728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Knöchernes labyrint</a:t>
            </a:r>
            <a:endParaRPr lang="hu-HU" dirty="0"/>
          </a:p>
        </p:txBody>
      </p:sp>
      <p:sp>
        <p:nvSpPr>
          <p:cNvPr id="15" name="Textfeld 14"/>
          <p:cNvSpPr txBox="1"/>
          <p:nvPr/>
        </p:nvSpPr>
        <p:spPr>
          <a:xfrm>
            <a:off x="2411760" y="2060848"/>
            <a:ext cx="2123728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Paukenhöhle</a:t>
            </a:r>
            <a:endParaRPr lang="hu-HU" dirty="0"/>
          </a:p>
        </p:txBody>
      </p:sp>
      <p:sp>
        <p:nvSpPr>
          <p:cNvPr id="16" name="Textfeld 15"/>
          <p:cNvSpPr txBox="1"/>
          <p:nvPr/>
        </p:nvSpPr>
        <p:spPr>
          <a:xfrm>
            <a:off x="3779912" y="3429000"/>
            <a:ext cx="2123728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Meatus acusticus externus</a:t>
            </a:r>
            <a:endParaRPr lang="hu-HU" dirty="0"/>
          </a:p>
        </p:txBody>
      </p:sp>
      <p:sp>
        <p:nvSpPr>
          <p:cNvPr id="17" name="Textfeld 16"/>
          <p:cNvSpPr txBox="1"/>
          <p:nvPr/>
        </p:nvSpPr>
        <p:spPr>
          <a:xfrm>
            <a:off x="2051720" y="4149080"/>
            <a:ext cx="2123728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Canalis facialis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hu-HU" dirty="0" smtClean="0"/>
              <a:t>Os temporale eröffnet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2696" r="1985"/>
          <a:stretch>
            <a:fillRect/>
          </a:stretch>
        </p:blipFill>
        <p:spPr>
          <a:xfrm>
            <a:off x="-36512" y="980728"/>
            <a:ext cx="9144000" cy="5849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Os temporale von lateral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http://salerno.uni-muenster.de/data/bl/sobotta/pics_big/0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106" y="1268761"/>
            <a:ext cx="7730341" cy="5112568"/>
          </a:xfrm>
          <a:prstGeom prst="rect">
            <a:avLst/>
          </a:prstGeom>
          <a:noFill/>
        </p:spPr>
      </p:pic>
      <p:sp>
        <p:nvSpPr>
          <p:cNvPr id="5" name="Freihandform 4"/>
          <p:cNvSpPr/>
          <p:nvPr/>
        </p:nvSpPr>
        <p:spPr>
          <a:xfrm>
            <a:off x="4110567" y="3094567"/>
            <a:ext cx="1223433" cy="1972733"/>
          </a:xfrm>
          <a:custGeom>
            <a:avLst/>
            <a:gdLst>
              <a:gd name="connsiteX0" fmla="*/ 1223433 w 1223433"/>
              <a:gd name="connsiteY0" fmla="*/ 80433 h 1972733"/>
              <a:gd name="connsiteX1" fmla="*/ 1007533 w 1223433"/>
              <a:gd name="connsiteY1" fmla="*/ 169333 h 1972733"/>
              <a:gd name="connsiteX2" fmla="*/ 359833 w 1223433"/>
              <a:gd name="connsiteY2" fmla="*/ 55033 h 1972733"/>
              <a:gd name="connsiteX3" fmla="*/ 55033 w 1223433"/>
              <a:gd name="connsiteY3" fmla="*/ 499533 h 1972733"/>
              <a:gd name="connsiteX4" fmla="*/ 29633 w 1223433"/>
              <a:gd name="connsiteY4" fmla="*/ 1972733 h 19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433" h="1972733">
                <a:moveTo>
                  <a:pt x="1223433" y="80433"/>
                </a:moveTo>
                <a:cubicBezTo>
                  <a:pt x="1187449" y="126999"/>
                  <a:pt x="1151466" y="173566"/>
                  <a:pt x="1007533" y="169333"/>
                </a:cubicBezTo>
                <a:cubicBezTo>
                  <a:pt x="863600" y="165100"/>
                  <a:pt x="518583" y="0"/>
                  <a:pt x="359833" y="55033"/>
                </a:cubicBezTo>
                <a:cubicBezTo>
                  <a:pt x="201083" y="110066"/>
                  <a:pt x="110066" y="179916"/>
                  <a:pt x="55033" y="499533"/>
                </a:cubicBezTo>
                <a:cubicBezTo>
                  <a:pt x="0" y="819150"/>
                  <a:pt x="14816" y="1395941"/>
                  <a:pt x="29633" y="1972733"/>
                </a:cubicBezTo>
              </a:path>
            </a:pathLst>
          </a:custGeom>
          <a:ln w="1016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extfeld 5"/>
          <p:cNvSpPr txBox="1"/>
          <p:nvPr/>
        </p:nvSpPr>
        <p:spPr>
          <a:xfrm>
            <a:off x="2915816" y="764704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Canalis facialis</a:t>
            </a:r>
            <a:endParaRPr lang="hu-HU" dirty="0"/>
          </a:p>
        </p:txBody>
      </p:sp>
      <p:sp>
        <p:nvSpPr>
          <p:cNvPr id="7" name="Freihandform 6"/>
          <p:cNvSpPr/>
          <p:nvPr/>
        </p:nvSpPr>
        <p:spPr>
          <a:xfrm>
            <a:off x="5359400" y="3143250"/>
            <a:ext cx="584200" cy="82550"/>
          </a:xfrm>
          <a:custGeom>
            <a:avLst/>
            <a:gdLst>
              <a:gd name="connsiteX0" fmla="*/ 0 w 584200"/>
              <a:gd name="connsiteY0" fmla="*/ 44450 h 82550"/>
              <a:gd name="connsiteX1" fmla="*/ 368300 w 584200"/>
              <a:gd name="connsiteY1" fmla="*/ 6350 h 82550"/>
              <a:gd name="connsiteX2" fmla="*/ 584200 w 584200"/>
              <a:gd name="connsiteY2" fmla="*/ 8255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4200" h="82550">
                <a:moveTo>
                  <a:pt x="0" y="44450"/>
                </a:moveTo>
                <a:cubicBezTo>
                  <a:pt x="135466" y="22225"/>
                  <a:pt x="270933" y="0"/>
                  <a:pt x="368300" y="6350"/>
                </a:cubicBezTo>
                <a:cubicBezTo>
                  <a:pt x="465667" y="12700"/>
                  <a:pt x="524933" y="47625"/>
                  <a:pt x="584200" y="82550"/>
                </a:cubicBezTo>
              </a:path>
            </a:pathLst>
          </a:custGeom>
          <a:ln w="1016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feld 7"/>
          <p:cNvSpPr txBox="1"/>
          <p:nvPr/>
        </p:nvSpPr>
        <p:spPr>
          <a:xfrm>
            <a:off x="5508104" y="692696"/>
            <a:ext cx="2376264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Meatus acusticus internus</a:t>
            </a:r>
            <a:endParaRPr lang="hu-HU" dirty="0"/>
          </a:p>
        </p:txBody>
      </p:sp>
      <p:sp>
        <p:nvSpPr>
          <p:cNvPr id="9" name="Ellipse 8"/>
          <p:cNvSpPr/>
          <p:nvPr/>
        </p:nvSpPr>
        <p:spPr>
          <a:xfrm>
            <a:off x="5436096" y="3356992"/>
            <a:ext cx="288032" cy="21602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extfeld 9"/>
          <p:cNvSpPr txBox="1"/>
          <p:nvPr/>
        </p:nvSpPr>
        <p:spPr>
          <a:xfrm>
            <a:off x="6372200" y="1412776"/>
            <a:ext cx="2376264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Hiatus canalis nervi petrosi majoris</a:t>
            </a:r>
            <a:endParaRPr lang="hu-HU" dirty="0"/>
          </a:p>
        </p:txBody>
      </p:sp>
      <p:sp>
        <p:nvSpPr>
          <p:cNvPr id="11" name="Ellipse 10"/>
          <p:cNvSpPr/>
          <p:nvPr/>
        </p:nvSpPr>
        <p:spPr>
          <a:xfrm>
            <a:off x="4860032" y="3789040"/>
            <a:ext cx="288032" cy="216024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extfeld 11"/>
          <p:cNvSpPr txBox="1"/>
          <p:nvPr/>
        </p:nvSpPr>
        <p:spPr>
          <a:xfrm>
            <a:off x="6856636" y="5085184"/>
            <a:ext cx="237626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Fissura petrotympanica</a:t>
            </a:r>
            <a:endParaRPr lang="hu-HU" dirty="0"/>
          </a:p>
        </p:txBody>
      </p:sp>
      <p:sp>
        <p:nvSpPr>
          <p:cNvPr id="13" name="Ellipse 12"/>
          <p:cNvSpPr/>
          <p:nvPr/>
        </p:nvSpPr>
        <p:spPr>
          <a:xfrm>
            <a:off x="3923928" y="4869160"/>
            <a:ext cx="432048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extfeld 13"/>
          <p:cNvSpPr txBox="1"/>
          <p:nvPr/>
        </p:nvSpPr>
        <p:spPr>
          <a:xfrm>
            <a:off x="1475656" y="6309320"/>
            <a:ext cx="266429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Foramen stylomastoideum</a:t>
            </a:r>
            <a:endParaRPr lang="hu-HU" dirty="0"/>
          </a:p>
        </p:txBody>
      </p:sp>
      <p:sp>
        <p:nvSpPr>
          <p:cNvPr id="15" name="Ellipse 14"/>
          <p:cNvSpPr/>
          <p:nvPr/>
        </p:nvSpPr>
        <p:spPr>
          <a:xfrm>
            <a:off x="4644008" y="3861048"/>
            <a:ext cx="288032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extfeld 15"/>
          <p:cNvSpPr txBox="1"/>
          <p:nvPr/>
        </p:nvSpPr>
        <p:spPr>
          <a:xfrm>
            <a:off x="4788024" y="6093296"/>
            <a:ext cx="2376264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Fossula petrosa, Canaliculus tympanicus</a:t>
            </a:r>
            <a:endParaRPr lang="hu-HU" dirty="0"/>
          </a:p>
        </p:txBody>
      </p:sp>
      <p:sp>
        <p:nvSpPr>
          <p:cNvPr id="17" name="Ellipse 16"/>
          <p:cNvSpPr/>
          <p:nvPr/>
        </p:nvSpPr>
        <p:spPr>
          <a:xfrm>
            <a:off x="5292080" y="3573016"/>
            <a:ext cx="288032" cy="21602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extfeld 17"/>
          <p:cNvSpPr txBox="1"/>
          <p:nvPr/>
        </p:nvSpPr>
        <p:spPr>
          <a:xfrm>
            <a:off x="6516216" y="2204864"/>
            <a:ext cx="2376264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Hiatus canalis nervi petrosi minoris</a:t>
            </a:r>
            <a:endParaRPr lang="hu-HU" dirty="0"/>
          </a:p>
        </p:txBody>
      </p:sp>
      <p:sp>
        <p:nvSpPr>
          <p:cNvPr id="19" name="Abgerundetes Rechteck 18"/>
          <p:cNvSpPr/>
          <p:nvPr/>
        </p:nvSpPr>
        <p:spPr>
          <a:xfrm>
            <a:off x="4499992" y="3284984"/>
            <a:ext cx="864096" cy="576064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extfeld 19"/>
          <p:cNvSpPr txBox="1"/>
          <p:nvPr/>
        </p:nvSpPr>
        <p:spPr>
          <a:xfrm>
            <a:off x="899592" y="3212976"/>
            <a:ext cx="3168352" cy="369332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Paukenhöhle, Cavum tympani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Bedeckte Strukturen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Grafik 3" descr="Benning05_7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7236296" cy="5366330"/>
          </a:xfrm>
          <a:prstGeom prst="rect">
            <a:avLst/>
          </a:prstGeom>
        </p:spPr>
      </p:pic>
      <p:sp>
        <p:nvSpPr>
          <p:cNvPr id="5" name="Freihandform 4"/>
          <p:cNvSpPr/>
          <p:nvPr/>
        </p:nvSpPr>
        <p:spPr>
          <a:xfrm>
            <a:off x="3567659" y="1813811"/>
            <a:ext cx="932333" cy="1255150"/>
          </a:xfrm>
          <a:custGeom>
            <a:avLst/>
            <a:gdLst>
              <a:gd name="connsiteX0" fmla="*/ 29980 w 869430"/>
              <a:gd name="connsiteY0" fmla="*/ 344774 h 1199213"/>
              <a:gd name="connsiteX1" fmla="*/ 29980 w 869430"/>
              <a:gd name="connsiteY1" fmla="*/ 344774 h 1199213"/>
              <a:gd name="connsiteX2" fmla="*/ 209862 w 869430"/>
              <a:gd name="connsiteY2" fmla="*/ 74951 h 1199213"/>
              <a:gd name="connsiteX3" fmla="*/ 569626 w 869430"/>
              <a:gd name="connsiteY3" fmla="*/ 0 h 1199213"/>
              <a:gd name="connsiteX4" fmla="*/ 764498 w 869430"/>
              <a:gd name="connsiteY4" fmla="*/ 59960 h 1199213"/>
              <a:gd name="connsiteX5" fmla="*/ 824459 w 869430"/>
              <a:gd name="connsiteY5" fmla="*/ 359764 h 1199213"/>
              <a:gd name="connsiteX6" fmla="*/ 809469 w 869430"/>
              <a:gd name="connsiteY6" fmla="*/ 689547 h 1199213"/>
              <a:gd name="connsiteX7" fmla="*/ 809469 w 869430"/>
              <a:gd name="connsiteY7" fmla="*/ 1004341 h 1199213"/>
              <a:gd name="connsiteX8" fmla="*/ 869430 w 869430"/>
              <a:gd name="connsiteY8" fmla="*/ 1199213 h 1199213"/>
              <a:gd name="connsiteX9" fmla="*/ 659567 w 869430"/>
              <a:gd name="connsiteY9" fmla="*/ 1139252 h 1199213"/>
              <a:gd name="connsiteX10" fmla="*/ 614597 w 869430"/>
              <a:gd name="connsiteY10" fmla="*/ 1019331 h 1199213"/>
              <a:gd name="connsiteX11" fmla="*/ 599607 w 869430"/>
              <a:gd name="connsiteY11" fmla="*/ 974360 h 1199213"/>
              <a:gd name="connsiteX12" fmla="*/ 0 w 869430"/>
              <a:gd name="connsiteY12" fmla="*/ 719528 h 1199213"/>
              <a:gd name="connsiteX0" fmla="*/ 29980 w 869430"/>
              <a:gd name="connsiteY0" fmla="*/ 344774 h 1199213"/>
              <a:gd name="connsiteX1" fmla="*/ 29980 w 869430"/>
              <a:gd name="connsiteY1" fmla="*/ 344774 h 1199213"/>
              <a:gd name="connsiteX2" fmla="*/ 209862 w 869430"/>
              <a:gd name="connsiteY2" fmla="*/ 74951 h 1199213"/>
              <a:gd name="connsiteX3" fmla="*/ 569626 w 869430"/>
              <a:gd name="connsiteY3" fmla="*/ 0 h 1199213"/>
              <a:gd name="connsiteX4" fmla="*/ 764498 w 869430"/>
              <a:gd name="connsiteY4" fmla="*/ 59960 h 1199213"/>
              <a:gd name="connsiteX5" fmla="*/ 824459 w 869430"/>
              <a:gd name="connsiteY5" fmla="*/ 359764 h 1199213"/>
              <a:gd name="connsiteX6" fmla="*/ 809469 w 869430"/>
              <a:gd name="connsiteY6" fmla="*/ 689547 h 1199213"/>
              <a:gd name="connsiteX7" fmla="*/ 809469 w 869430"/>
              <a:gd name="connsiteY7" fmla="*/ 1004341 h 1199213"/>
              <a:gd name="connsiteX8" fmla="*/ 869430 w 869430"/>
              <a:gd name="connsiteY8" fmla="*/ 1199213 h 1199213"/>
              <a:gd name="connsiteX9" fmla="*/ 659567 w 869430"/>
              <a:gd name="connsiteY9" fmla="*/ 1139252 h 1199213"/>
              <a:gd name="connsiteX10" fmla="*/ 614597 w 869430"/>
              <a:gd name="connsiteY10" fmla="*/ 1019331 h 1199213"/>
              <a:gd name="connsiteX11" fmla="*/ 356269 w 869430"/>
              <a:gd name="connsiteY11" fmla="*/ 895110 h 1199213"/>
              <a:gd name="connsiteX12" fmla="*/ 0 w 869430"/>
              <a:gd name="connsiteY12" fmla="*/ 719528 h 1199213"/>
              <a:gd name="connsiteX0" fmla="*/ 29980 w 869430"/>
              <a:gd name="connsiteY0" fmla="*/ 344774 h 1199213"/>
              <a:gd name="connsiteX1" fmla="*/ 29980 w 869430"/>
              <a:gd name="connsiteY1" fmla="*/ 344774 h 1199213"/>
              <a:gd name="connsiteX2" fmla="*/ 209862 w 869430"/>
              <a:gd name="connsiteY2" fmla="*/ 74951 h 1199213"/>
              <a:gd name="connsiteX3" fmla="*/ 569626 w 869430"/>
              <a:gd name="connsiteY3" fmla="*/ 0 h 1199213"/>
              <a:gd name="connsiteX4" fmla="*/ 764498 w 869430"/>
              <a:gd name="connsiteY4" fmla="*/ 59960 h 1199213"/>
              <a:gd name="connsiteX5" fmla="*/ 824459 w 869430"/>
              <a:gd name="connsiteY5" fmla="*/ 359764 h 1199213"/>
              <a:gd name="connsiteX6" fmla="*/ 809469 w 869430"/>
              <a:gd name="connsiteY6" fmla="*/ 689547 h 1199213"/>
              <a:gd name="connsiteX7" fmla="*/ 809469 w 869430"/>
              <a:gd name="connsiteY7" fmla="*/ 1004341 h 1199213"/>
              <a:gd name="connsiteX8" fmla="*/ 869430 w 869430"/>
              <a:gd name="connsiteY8" fmla="*/ 1199213 h 1199213"/>
              <a:gd name="connsiteX9" fmla="*/ 659567 w 869430"/>
              <a:gd name="connsiteY9" fmla="*/ 1139252 h 1199213"/>
              <a:gd name="connsiteX10" fmla="*/ 500285 w 869430"/>
              <a:gd name="connsiteY10" fmla="*/ 1039126 h 1199213"/>
              <a:gd name="connsiteX11" fmla="*/ 356269 w 869430"/>
              <a:gd name="connsiteY11" fmla="*/ 895110 h 1199213"/>
              <a:gd name="connsiteX12" fmla="*/ 0 w 869430"/>
              <a:gd name="connsiteY12" fmla="*/ 719528 h 1199213"/>
              <a:gd name="connsiteX0" fmla="*/ 29980 w 869430"/>
              <a:gd name="connsiteY0" fmla="*/ 344774 h 1199213"/>
              <a:gd name="connsiteX1" fmla="*/ 29980 w 869430"/>
              <a:gd name="connsiteY1" fmla="*/ 344774 h 1199213"/>
              <a:gd name="connsiteX2" fmla="*/ 209862 w 869430"/>
              <a:gd name="connsiteY2" fmla="*/ 74951 h 1199213"/>
              <a:gd name="connsiteX3" fmla="*/ 569626 w 869430"/>
              <a:gd name="connsiteY3" fmla="*/ 0 h 1199213"/>
              <a:gd name="connsiteX4" fmla="*/ 764498 w 869430"/>
              <a:gd name="connsiteY4" fmla="*/ 59960 h 1199213"/>
              <a:gd name="connsiteX5" fmla="*/ 824459 w 869430"/>
              <a:gd name="connsiteY5" fmla="*/ 359764 h 1199213"/>
              <a:gd name="connsiteX6" fmla="*/ 809469 w 869430"/>
              <a:gd name="connsiteY6" fmla="*/ 689547 h 1199213"/>
              <a:gd name="connsiteX7" fmla="*/ 809469 w 869430"/>
              <a:gd name="connsiteY7" fmla="*/ 1004341 h 1199213"/>
              <a:gd name="connsiteX8" fmla="*/ 869430 w 869430"/>
              <a:gd name="connsiteY8" fmla="*/ 1199213 h 1199213"/>
              <a:gd name="connsiteX9" fmla="*/ 659567 w 869430"/>
              <a:gd name="connsiteY9" fmla="*/ 1139252 h 1199213"/>
              <a:gd name="connsiteX10" fmla="*/ 500285 w 869430"/>
              <a:gd name="connsiteY10" fmla="*/ 1039126 h 1199213"/>
              <a:gd name="connsiteX11" fmla="*/ 284261 w 869430"/>
              <a:gd name="connsiteY11" fmla="*/ 967118 h 1199213"/>
              <a:gd name="connsiteX12" fmla="*/ 0 w 869430"/>
              <a:gd name="connsiteY12" fmla="*/ 719528 h 1199213"/>
              <a:gd name="connsiteX0" fmla="*/ 29980 w 869430"/>
              <a:gd name="connsiteY0" fmla="*/ 344774 h 1255150"/>
              <a:gd name="connsiteX1" fmla="*/ 29980 w 869430"/>
              <a:gd name="connsiteY1" fmla="*/ 344774 h 1255150"/>
              <a:gd name="connsiteX2" fmla="*/ 209862 w 869430"/>
              <a:gd name="connsiteY2" fmla="*/ 74951 h 1255150"/>
              <a:gd name="connsiteX3" fmla="*/ 569626 w 869430"/>
              <a:gd name="connsiteY3" fmla="*/ 0 h 1255150"/>
              <a:gd name="connsiteX4" fmla="*/ 764498 w 869430"/>
              <a:gd name="connsiteY4" fmla="*/ 59960 h 1255150"/>
              <a:gd name="connsiteX5" fmla="*/ 824459 w 869430"/>
              <a:gd name="connsiteY5" fmla="*/ 359764 h 1255150"/>
              <a:gd name="connsiteX6" fmla="*/ 809469 w 869430"/>
              <a:gd name="connsiteY6" fmla="*/ 689547 h 1255150"/>
              <a:gd name="connsiteX7" fmla="*/ 809469 w 869430"/>
              <a:gd name="connsiteY7" fmla="*/ 1004341 h 1255150"/>
              <a:gd name="connsiteX8" fmla="*/ 869430 w 869430"/>
              <a:gd name="connsiteY8" fmla="*/ 1199213 h 1255150"/>
              <a:gd name="connsiteX9" fmla="*/ 716309 w 869430"/>
              <a:gd name="connsiteY9" fmla="*/ 1255150 h 1255150"/>
              <a:gd name="connsiteX10" fmla="*/ 500285 w 869430"/>
              <a:gd name="connsiteY10" fmla="*/ 1039126 h 1255150"/>
              <a:gd name="connsiteX11" fmla="*/ 284261 w 869430"/>
              <a:gd name="connsiteY11" fmla="*/ 967118 h 1255150"/>
              <a:gd name="connsiteX12" fmla="*/ 0 w 869430"/>
              <a:gd name="connsiteY12" fmla="*/ 719528 h 1255150"/>
              <a:gd name="connsiteX0" fmla="*/ 29980 w 932333"/>
              <a:gd name="connsiteY0" fmla="*/ 344774 h 1255150"/>
              <a:gd name="connsiteX1" fmla="*/ 29980 w 932333"/>
              <a:gd name="connsiteY1" fmla="*/ 344774 h 1255150"/>
              <a:gd name="connsiteX2" fmla="*/ 209862 w 932333"/>
              <a:gd name="connsiteY2" fmla="*/ 74951 h 1255150"/>
              <a:gd name="connsiteX3" fmla="*/ 569626 w 932333"/>
              <a:gd name="connsiteY3" fmla="*/ 0 h 1255150"/>
              <a:gd name="connsiteX4" fmla="*/ 932333 w 932333"/>
              <a:gd name="connsiteY4" fmla="*/ 103021 h 1255150"/>
              <a:gd name="connsiteX5" fmla="*/ 824459 w 932333"/>
              <a:gd name="connsiteY5" fmla="*/ 359764 h 1255150"/>
              <a:gd name="connsiteX6" fmla="*/ 809469 w 932333"/>
              <a:gd name="connsiteY6" fmla="*/ 689547 h 1255150"/>
              <a:gd name="connsiteX7" fmla="*/ 809469 w 932333"/>
              <a:gd name="connsiteY7" fmla="*/ 1004341 h 1255150"/>
              <a:gd name="connsiteX8" fmla="*/ 869430 w 932333"/>
              <a:gd name="connsiteY8" fmla="*/ 1199213 h 1255150"/>
              <a:gd name="connsiteX9" fmla="*/ 716309 w 932333"/>
              <a:gd name="connsiteY9" fmla="*/ 1255150 h 1255150"/>
              <a:gd name="connsiteX10" fmla="*/ 500285 w 932333"/>
              <a:gd name="connsiteY10" fmla="*/ 1039126 h 1255150"/>
              <a:gd name="connsiteX11" fmla="*/ 284261 w 932333"/>
              <a:gd name="connsiteY11" fmla="*/ 967118 h 1255150"/>
              <a:gd name="connsiteX12" fmla="*/ 0 w 932333"/>
              <a:gd name="connsiteY12" fmla="*/ 719528 h 125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2333" h="1255150">
                <a:moveTo>
                  <a:pt x="29980" y="344774"/>
                </a:moveTo>
                <a:lnTo>
                  <a:pt x="29980" y="344774"/>
                </a:lnTo>
                <a:lnTo>
                  <a:pt x="209862" y="74951"/>
                </a:lnTo>
                <a:lnTo>
                  <a:pt x="569626" y="0"/>
                </a:lnTo>
                <a:lnTo>
                  <a:pt x="932333" y="103021"/>
                </a:lnTo>
                <a:lnTo>
                  <a:pt x="824459" y="359764"/>
                </a:lnTo>
                <a:lnTo>
                  <a:pt x="809469" y="689547"/>
                </a:lnTo>
                <a:lnTo>
                  <a:pt x="809469" y="1004341"/>
                </a:lnTo>
                <a:lnTo>
                  <a:pt x="869430" y="1199213"/>
                </a:lnTo>
                <a:lnTo>
                  <a:pt x="716309" y="1255150"/>
                </a:lnTo>
                <a:cubicBezTo>
                  <a:pt x="701319" y="1215176"/>
                  <a:pt x="514874" y="1079248"/>
                  <a:pt x="500285" y="1039126"/>
                </a:cubicBezTo>
                <a:cubicBezTo>
                  <a:pt x="494885" y="1024276"/>
                  <a:pt x="284261" y="967118"/>
                  <a:pt x="284261" y="967118"/>
                </a:cubicBezTo>
                <a:lnTo>
                  <a:pt x="0" y="719528"/>
                </a:lnTo>
              </a:path>
            </a:pathLst>
          </a:custGeom>
          <a:solidFill>
            <a:srgbClr val="7030A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extfeld 5"/>
          <p:cNvSpPr txBox="1"/>
          <p:nvPr/>
        </p:nvSpPr>
        <p:spPr>
          <a:xfrm>
            <a:off x="395536" y="20608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Orbita</a:t>
            </a:r>
            <a:endParaRPr lang="hu-HU" dirty="0"/>
          </a:p>
        </p:txBody>
      </p:sp>
      <p:sp>
        <p:nvSpPr>
          <p:cNvPr id="7" name="Pfeil nach rechts 6"/>
          <p:cNvSpPr/>
          <p:nvPr/>
        </p:nvSpPr>
        <p:spPr>
          <a:xfrm>
            <a:off x="1907704" y="2132856"/>
            <a:ext cx="1656184" cy="288032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reihandform 7"/>
          <p:cNvSpPr/>
          <p:nvPr/>
        </p:nvSpPr>
        <p:spPr>
          <a:xfrm>
            <a:off x="3177915" y="2998033"/>
            <a:ext cx="989351" cy="1049311"/>
          </a:xfrm>
          <a:custGeom>
            <a:avLst/>
            <a:gdLst>
              <a:gd name="connsiteX0" fmla="*/ 119921 w 989351"/>
              <a:gd name="connsiteY0" fmla="*/ 29980 h 1049311"/>
              <a:gd name="connsiteX1" fmla="*/ 0 w 989351"/>
              <a:gd name="connsiteY1" fmla="*/ 554636 h 1049311"/>
              <a:gd name="connsiteX2" fmla="*/ 89941 w 989351"/>
              <a:gd name="connsiteY2" fmla="*/ 1049311 h 1049311"/>
              <a:gd name="connsiteX3" fmla="*/ 479685 w 989351"/>
              <a:gd name="connsiteY3" fmla="*/ 989351 h 1049311"/>
              <a:gd name="connsiteX4" fmla="*/ 989351 w 989351"/>
              <a:gd name="connsiteY4" fmla="*/ 599606 h 1049311"/>
              <a:gd name="connsiteX5" fmla="*/ 959370 w 989351"/>
              <a:gd name="connsiteY5" fmla="*/ 314793 h 1049311"/>
              <a:gd name="connsiteX6" fmla="*/ 719528 w 989351"/>
              <a:gd name="connsiteY6" fmla="*/ 89941 h 1049311"/>
              <a:gd name="connsiteX7" fmla="*/ 164892 w 989351"/>
              <a:gd name="connsiteY7" fmla="*/ 0 h 104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9351" h="1049311">
                <a:moveTo>
                  <a:pt x="119921" y="29980"/>
                </a:moveTo>
                <a:lnTo>
                  <a:pt x="0" y="554636"/>
                </a:lnTo>
                <a:lnTo>
                  <a:pt x="89941" y="1049311"/>
                </a:lnTo>
                <a:lnTo>
                  <a:pt x="479685" y="989351"/>
                </a:lnTo>
                <a:lnTo>
                  <a:pt x="989351" y="599606"/>
                </a:lnTo>
                <a:lnTo>
                  <a:pt x="959370" y="314793"/>
                </a:lnTo>
                <a:lnTo>
                  <a:pt x="719528" y="89941"/>
                </a:lnTo>
                <a:lnTo>
                  <a:pt x="164892" y="0"/>
                </a:lnTo>
              </a:path>
            </a:pathLst>
          </a:custGeom>
          <a:solidFill>
            <a:srgbClr val="C0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feld 8"/>
          <p:cNvSpPr txBox="1"/>
          <p:nvPr/>
        </p:nvSpPr>
        <p:spPr>
          <a:xfrm>
            <a:off x="0" y="3645024"/>
            <a:ext cx="16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Fossa infratemporalis</a:t>
            </a:r>
            <a:endParaRPr lang="hu-HU" dirty="0"/>
          </a:p>
        </p:txBody>
      </p:sp>
      <p:sp>
        <p:nvSpPr>
          <p:cNvPr id="10" name="Pfeil nach rechts 9"/>
          <p:cNvSpPr/>
          <p:nvPr/>
        </p:nvSpPr>
        <p:spPr>
          <a:xfrm>
            <a:off x="1547664" y="3717032"/>
            <a:ext cx="1656184" cy="2880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reihandform 10"/>
          <p:cNvSpPr/>
          <p:nvPr/>
        </p:nvSpPr>
        <p:spPr>
          <a:xfrm>
            <a:off x="4107305" y="1588957"/>
            <a:ext cx="1244184" cy="1918741"/>
          </a:xfrm>
          <a:custGeom>
            <a:avLst/>
            <a:gdLst>
              <a:gd name="connsiteX0" fmla="*/ 0 w 1244184"/>
              <a:gd name="connsiteY0" fmla="*/ 119922 h 1918741"/>
              <a:gd name="connsiteX1" fmla="*/ 284813 w 1244184"/>
              <a:gd name="connsiteY1" fmla="*/ 0 h 1918741"/>
              <a:gd name="connsiteX2" fmla="*/ 494675 w 1244184"/>
              <a:gd name="connsiteY2" fmla="*/ 74951 h 1918741"/>
              <a:gd name="connsiteX3" fmla="*/ 524656 w 1244184"/>
              <a:gd name="connsiteY3" fmla="*/ 254833 h 1918741"/>
              <a:gd name="connsiteX4" fmla="*/ 569626 w 1244184"/>
              <a:gd name="connsiteY4" fmla="*/ 479686 h 1918741"/>
              <a:gd name="connsiteX5" fmla="*/ 644577 w 1244184"/>
              <a:gd name="connsiteY5" fmla="*/ 299804 h 1918741"/>
              <a:gd name="connsiteX6" fmla="*/ 689547 w 1244184"/>
              <a:gd name="connsiteY6" fmla="*/ 149902 h 1918741"/>
              <a:gd name="connsiteX7" fmla="*/ 824459 w 1244184"/>
              <a:gd name="connsiteY7" fmla="*/ 59961 h 1918741"/>
              <a:gd name="connsiteX8" fmla="*/ 1109272 w 1244184"/>
              <a:gd name="connsiteY8" fmla="*/ 59961 h 1918741"/>
              <a:gd name="connsiteX9" fmla="*/ 1244184 w 1244184"/>
              <a:gd name="connsiteY9" fmla="*/ 119922 h 1918741"/>
              <a:gd name="connsiteX10" fmla="*/ 1229193 w 1244184"/>
              <a:gd name="connsiteY10" fmla="*/ 269823 h 1918741"/>
              <a:gd name="connsiteX11" fmla="*/ 1004341 w 1244184"/>
              <a:gd name="connsiteY11" fmla="*/ 404735 h 1918741"/>
              <a:gd name="connsiteX12" fmla="*/ 824459 w 1244184"/>
              <a:gd name="connsiteY12" fmla="*/ 524656 h 1918741"/>
              <a:gd name="connsiteX13" fmla="*/ 749508 w 1244184"/>
              <a:gd name="connsiteY13" fmla="*/ 719528 h 1918741"/>
              <a:gd name="connsiteX14" fmla="*/ 674557 w 1244184"/>
              <a:gd name="connsiteY14" fmla="*/ 989351 h 1918741"/>
              <a:gd name="connsiteX15" fmla="*/ 779488 w 1244184"/>
              <a:gd name="connsiteY15" fmla="*/ 719528 h 1918741"/>
              <a:gd name="connsiteX16" fmla="*/ 764498 w 1244184"/>
              <a:gd name="connsiteY16" fmla="*/ 1379095 h 1918741"/>
              <a:gd name="connsiteX17" fmla="*/ 719528 w 1244184"/>
              <a:gd name="connsiteY17" fmla="*/ 1768840 h 1918741"/>
              <a:gd name="connsiteX18" fmla="*/ 704538 w 1244184"/>
              <a:gd name="connsiteY18" fmla="*/ 1918741 h 1918741"/>
              <a:gd name="connsiteX19" fmla="*/ 584616 w 1244184"/>
              <a:gd name="connsiteY19" fmla="*/ 1858781 h 1918741"/>
              <a:gd name="connsiteX20" fmla="*/ 434715 w 1244184"/>
              <a:gd name="connsiteY20" fmla="*/ 1918741 h 1918741"/>
              <a:gd name="connsiteX21" fmla="*/ 314793 w 1244184"/>
              <a:gd name="connsiteY21" fmla="*/ 1843791 h 1918741"/>
              <a:gd name="connsiteX22" fmla="*/ 344774 w 1244184"/>
              <a:gd name="connsiteY22" fmla="*/ 1588958 h 1918741"/>
              <a:gd name="connsiteX23" fmla="*/ 374754 w 1244184"/>
              <a:gd name="connsiteY23" fmla="*/ 1304145 h 1918741"/>
              <a:gd name="connsiteX24" fmla="*/ 359764 w 1244184"/>
              <a:gd name="connsiteY24" fmla="*/ 959371 h 1918741"/>
              <a:gd name="connsiteX25" fmla="*/ 359764 w 1244184"/>
              <a:gd name="connsiteY25" fmla="*/ 749509 h 1918741"/>
              <a:gd name="connsiteX26" fmla="*/ 359764 w 1244184"/>
              <a:gd name="connsiteY26" fmla="*/ 554636 h 1918741"/>
              <a:gd name="connsiteX27" fmla="*/ 449705 w 1244184"/>
              <a:gd name="connsiteY27" fmla="*/ 449705 h 1918741"/>
              <a:gd name="connsiteX28" fmla="*/ 434715 w 1244184"/>
              <a:gd name="connsiteY28" fmla="*/ 299804 h 1918741"/>
              <a:gd name="connsiteX29" fmla="*/ 254833 w 1244184"/>
              <a:gd name="connsiteY29" fmla="*/ 209863 h 1918741"/>
              <a:gd name="connsiteX30" fmla="*/ 74951 w 1244184"/>
              <a:gd name="connsiteY30" fmla="*/ 224853 h 1918741"/>
              <a:gd name="connsiteX31" fmla="*/ 0 w 1244184"/>
              <a:gd name="connsiteY31" fmla="*/ 119922 h 1918741"/>
              <a:gd name="connsiteX0" fmla="*/ 0 w 1244184"/>
              <a:gd name="connsiteY0" fmla="*/ 119922 h 1918741"/>
              <a:gd name="connsiteX1" fmla="*/ 284813 w 1244184"/>
              <a:gd name="connsiteY1" fmla="*/ 0 h 1918741"/>
              <a:gd name="connsiteX2" fmla="*/ 494675 w 1244184"/>
              <a:gd name="connsiteY2" fmla="*/ 74951 h 1918741"/>
              <a:gd name="connsiteX3" fmla="*/ 524656 w 1244184"/>
              <a:gd name="connsiteY3" fmla="*/ 254833 h 1918741"/>
              <a:gd name="connsiteX4" fmla="*/ 569626 w 1244184"/>
              <a:gd name="connsiteY4" fmla="*/ 479686 h 1918741"/>
              <a:gd name="connsiteX5" fmla="*/ 644577 w 1244184"/>
              <a:gd name="connsiteY5" fmla="*/ 299804 h 1918741"/>
              <a:gd name="connsiteX6" fmla="*/ 689547 w 1244184"/>
              <a:gd name="connsiteY6" fmla="*/ 149902 h 1918741"/>
              <a:gd name="connsiteX7" fmla="*/ 824459 w 1244184"/>
              <a:gd name="connsiteY7" fmla="*/ 59961 h 1918741"/>
              <a:gd name="connsiteX8" fmla="*/ 1109272 w 1244184"/>
              <a:gd name="connsiteY8" fmla="*/ 59961 h 1918741"/>
              <a:gd name="connsiteX9" fmla="*/ 1244184 w 1244184"/>
              <a:gd name="connsiteY9" fmla="*/ 119922 h 1918741"/>
              <a:gd name="connsiteX10" fmla="*/ 1229193 w 1244184"/>
              <a:gd name="connsiteY10" fmla="*/ 269823 h 1918741"/>
              <a:gd name="connsiteX11" fmla="*/ 1004341 w 1244184"/>
              <a:gd name="connsiteY11" fmla="*/ 404735 h 1918741"/>
              <a:gd name="connsiteX12" fmla="*/ 824459 w 1244184"/>
              <a:gd name="connsiteY12" fmla="*/ 524656 h 1918741"/>
              <a:gd name="connsiteX13" fmla="*/ 749508 w 1244184"/>
              <a:gd name="connsiteY13" fmla="*/ 719528 h 1918741"/>
              <a:gd name="connsiteX14" fmla="*/ 779488 w 1244184"/>
              <a:gd name="connsiteY14" fmla="*/ 719528 h 1918741"/>
              <a:gd name="connsiteX15" fmla="*/ 764498 w 1244184"/>
              <a:gd name="connsiteY15" fmla="*/ 1379095 h 1918741"/>
              <a:gd name="connsiteX16" fmla="*/ 719528 w 1244184"/>
              <a:gd name="connsiteY16" fmla="*/ 1768840 h 1918741"/>
              <a:gd name="connsiteX17" fmla="*/ 704538 w 1244184"/>
              <a:gd name="connsiteY17" fmla="*/ 1918741 h 1918741"/>
              <a:gd name="connsiteX18" fmla="*/ 584616 w 1244184"/>
              <a:gd name="connsiteY18" fmla="*/ 1858781 h 1918741"/>
              <a:gd name="connsiteX19" fmla="*/ 434715 w 1244184"/>
              <a:gd name="connsiteY19" fmla="*/ 1918741 h 1918741"/>
              <a:gd name="connsiteX20" fmla="*/ 314793 w 1244184"/>
              <a:gd name="connsiteY20" fmla="*/ 1843791 h 1918741"/>
              <a:gd name="connsiteX21" fmla="*/ 344774 w 1244184"/>
              <a:gd name="connsiteY21" fmla="*/ 1588958 h 1918741"/>
              <a:gd name="connsiteX22" fmla="*/ 374754 w 1244184"/>
              <a:gd name="connsiteY22" fmla="*/ 1304145 h 1918741"/>
              <a:gd name="connsiteX23" fmla="*/ 359764 w 1244184"/>
              <a:gd name="connsiteY23" fmla="*/ 959371 h 1918741"/>
              <a:gd name="connsiteX24" fmla="*/ 359764 w 1244184"/>
              <a:gd name="connsiteY24" fmla="*/ 749509 h 1918741"/>
              <a:gd name="connsiteX25" fmla="*/ 359764 w 1244184"/>
              <a:gd name="connsiteY25" fmla="*/ 554636 h 1918741"/>
              <a:gd name="connsiteX26" fmla="*/ 449705 w 1244184"/>
              <a:gd name="connsiteY26" fmla="*/ 449705 h 1918741"/>
              <a:gd name="connsiteX27" fmla="*/ 434715 w 1244184"/>
              <a:gd name="connsiteY27" fmla="*/ 299804 h 1918741"/>
              <a:gd name="connsiteX28" fmla="*/ 254833 w 1244184"/>
              <a:gd name="connsiteY28" fmla="*/ 209863 h 1918741"/>
              <a:gd name="connsiteX29" fmla="*/ 74951 w 1244184"/>
              <a:gd name="connsiteY29" fmla="*/ 224853 h 1918741"/>
              <a:gd name="connsiteX30" fmla="*/ 0 w 1244184"/>
              <a:gd name="connsiteY30" fmla="*/ 119922 h 1918741"/>
              <a:gd name="connsiteX0" fmla="*/ 0 w 1244184"/>
              <a:gd name="connsiteY0" fmla="*/ 119922 h 1918741"/>
              <a:gd name="connsiteX1" fmla="*/ 284813 w 1244184"/>
              <a:gd name="connsiteY1" fmla="*/ 0 h 1918741"/>
              <a:gd name="connsiteX2" fmla="*/ 494675 w 1244184"/>
              <a:gd name="connsiteY2" fmla="*/ 74951 h 1918741"/>
              <a:gd name="connsiteX3" fmla="*/ 524656 w 1244184"/>
              <a:gd name="connsiteY3" fmla="*/ 254833 h 1918741"/>
              <a:gd name="connsiteX4" fmla="*/ 569626 w 1244184"/>
              <a:gd name="connsiteY4" fmla="*/ 479686 h 1918741"/>
              <a:gd name="connsiteX5" fmla="*/ 644577 w 1244184"/>
              <a:gd name="connsiteY5" fmla="*/ 299804 h 1918741"/>
              <a:gd name="connsiteX6" fmla="*/ 689547 w 1244184"/>
              <a:gd name="connsiteY6" fmla="*/ 149902 h 1918741"/>
              <a:gd name="connsiteX7" fmla="*/ 824459 w 1244184"/>
              <a:gd name="connsiteY7" fmla="*/ 59961 h 1918741"/>
              <a:gd name="connsiteX8" fmla="*/ 1109272 w 1244184"/>
              <a:gd name="connsiteY8" fmla="*/ 59961 h 1918741"/>
              <a:gd name="connsiteX9" fmla="*/ 1244184 w 1244184"/>
              <a:gd name="connsiteY9" fmla="*/ 119922 h 1918741"/>
              <a:gd name="connsiteX10" fmla="*/ 1229193 w 1244184"/>
              <a:gd name="connsiteY10" fmla="*/ 269823 h 1918741"/>
              <a:gd name="connsiteX11" fmla="*/ 1004341 w 1244184"/>
              <a:gd name="connsiteY11" fmla="*/ 404735 h 1918741"/>
              <a:gd name="connsiteX12" fmla="*/ 824459 w 1244184"/>
              <a:gd name="connsiteY12" fmla="*/ 524656 h 1918741"/>
              <a:gd name="connsiteX13" fmla="*/ 779488 w 1244184"/>
              <a:gd name="connsiteY13" fmla="*/ 719528 h 1918741"/>
              <a:gd name="connsiteX14" fmla="*/ 764498 w 1244184"/>
              <a:gd name="connsiteY14" fmla="*/ 1379095 h 1918741"/>
              <a:gd name="connsiteX15" fmla="*/ 719528 w 1244184"/>
              <a:gd name="connsiteY15" fmla="*/ 1768840 h 1918741"/>
              <a:gd name="connsiteX16" fmla="*/ 704538 w 1244184"/>
              <a:gd name="connsiteY16" fmla="*/ 1918741 h 1918741"/>
              <a:gd name="connsiteX17" fmla="*/ 584616 w 1244184"/>
              <a:gd name="connsiteY17" fmla="*/ 1858781 h 1918741"/>
              <a:gd name="connsiteX18" fmla="*/ 434715 w 1244184"/>
              <a:gd name="connsiteY18" fmla="*/ 1918741 h 1918741"/>
              <a:gd name="connsiteX19" fmla="*/ 314793 w 1244184"/>
              <a:gd name="connsiteY19" fmla="*/ 1843791 h 1918741"/>
              <a:gd name="connsiteX20" fmla="*/ 344774 w 1244184"/>
              <a:gd name="connsiteY20" fmla="*/ 1588958 h 1918741"/>
              <a:gd name="connsiteX21" fmla="*/ 374754 w 1244184"/>
              <a:gd name="connsiteY21" fmla="*/ 1304145 h 1918741"/>
              <a:gd name="connsiteX22" fmla="*/ 359764 w 1244184"/>
              <a:gd name="connsiteY22" fmla="*/ 959371 h 1918741"/>
              <a:gd name="connsiteX23" fmla="*/ 359764 w 1244184"/>
              <a:gd name="connsiteY23" fmla="*/ 749509 h 1918741"/>
              <a:gd name="connsiteX24" fmla="*/ 359764 w 1244184"/>
              <a:gd name="connsiteY24" fmla="*/ 554636 h 1918741"/>
              <a:gd name="connsiteX25" fmla="*/ 449705 w 1244184"/>
              <a:gd name="connsiteY25" fmla="*/ 449705 h 1918741"/>
              <a:gd name="connsiteX26" fmla="*/ 434715 w 1244184"/>
              <a:gd name="connsiteY26" fmla="*/ 299804 h 1918741"/>
              <a:gd name="connsiteX27" fmla="*/ 254833 w 1244184"/>
              <a:gd name="connsiteY27" fmla="*/ 209863 h 1918741"/>
              <a:gd name="connsiteX28" fmla="*/ 74951 w 1244184"/>
              <a:gd name="connsiteY28" fmla="*/ 224853 h 1918741"/>
              <a:gd name="connsiteX29" fmla="*/ 0 w 1244184"/>
              <a:gd name="connsiteY29" fmla="*/ 119922 h 1918741"/>
              <a:gd name="connsiteX0" fmla="*/ 0 w 1244184"/>
              <a:gd name="connsiteY0" fmla="*/ 119922 h 1918741"/>
              <a:gd name="connsiteX1" fmla="*/ 284813 w 1244184"/>
              <a:gd name="connsiteY1" fmla="*/ 0 h 1918741"/>
              <a:gd name="connsiteX2" fmla="*/ 494675 w 1244184"/>
              <a:gd name="connsiteY2" fmla="*/ 74951 h 1918741"/>
              <a:gd name="connsiteX3" fmla="*/ 524656 w 1244184"/>
              <a:gd name="connsiteY3" fmla="*/ 254833 h 1918741"/>
              <a:gd name="connsiteX4" fmla="*/ 569626 w 1244184"/>
              <a:gd name="connsiteY4" fmla="*/ 479686 h 1918741"/>
              <a:gd name="connsiteX5" fmla="*/ 644577 w 1244184"/>
              <a:gd name="connsiteY5" fmla="*/ 299804 h 1918741"/>
              <a:gd name="connsiteX6" fmla="*/ 689547 w 1244184"/>
              <a:gd name="connsiteY6" fmla="*/ 149902 h 1918741"/>
              <a:gd name="connsiteX7" fmla="*/ 824459 w 1244184"/>
              <a:gd name="connsiteY7" fmla="*/ 59961 h 1918741"/>
              <a:gd name="connsiteX8" fmla="*/ 1109272 w 1244184"/>
              <a:gd name="connsiteY8" fmla="*/ 59961 h 1918741"/>
              <a:gd name="connsiteX9" fmla="*/ 1244184 w 1244184"/>
              <a:gd name="connsiteY9" fmla="*/ 119922 h 1918741"/>
              <a:gd name="connsiteX10" fmla="*/ 1229193 w 1244184"/>
              <a:gd name="connsiteY10" fmla="*/ 269823 h 1918741"/>
              <a:gd name="connsiteX11" fmla="*/ 1004341 w 1244184"/>
              <a:gd name="connsiteY11" fmla="*/ 404735 h 1918741"/>
              <a:gd name="connsiteX12" fmla="*/ 824459 w 1244184"/>
              <a:gd name="connsiteY12" fmla="*/ 524656 h 1918741"/>
              <a:gd name="connsiteX13" fmla="*/ 779488 w 1244184"/>
              <a:gd name="connsiteY13" fmla="*/ 719528 h 1918741"/>
              <a:gd name="connsiteX14" fmla="*/ 764498 w 1244184"/>
              <a:gd name="connsiteY14" fmla="*/ 1379095 h 1918741"/>
              <a:gd name="connsiteX15" fmla="*/ 752727 w 1244184"/>
              <a:gd name="connsiteY15" fmla="*/ 1768035 h 1918741"/>
              <a:gd name="connsiteX16" fmla="*/ 704538 w 1244184"/>
              <a:gd name="connsiteY16" fmla="*/ 1918741 h 1918741"/>
              <a:gd name="connsiteX17" fmla="*/ 584616 w 1244184"/>
              <a:gd name="connsiteY17" fmla="*/ 1858781 h 1918741"/>
              <a:gd name="connsiteX18" fmla="*/ 434715 w 1244184"/>
              <a:gd name="connsiteY18" fmla="*/ 1918741 h 1918741"/>
              <a:gd name="connsiteX19" fmla="*/ 314793 w 1244184"/>
              <a:gd name="connsiteY19" fmla="*/ 1843791 h 1918741"/>
              <a:gd name="connsiteX20" fmla="*/ 344774 w 1244184"/>
              <a:gd name="connsiteY20" fmla="*/ 1588958 h 1918741"/>
              <a:gd name="connsiteX21" fmla="*/ 374754 w 1244184"/>
              <a:gd name="connsiteY21" fmla="*/ 1304145 h 1918741"/>
              <a:gd name="connsiteX22" fmla="*/ 359764 w 1244184"/>
              <a:gd name="connsiteY22" fmla="*/ 959371 h 1918741"/>
              <a:gd name="connsiteX23" fmla="*/ 359764 w 1244184"/>
              <a:gd name="connsiteY23" fmla="*/ 749509 h 1918741"/>
              <a:gd name="connsiteX24" fmla="*/ 359764 w 1244184"/>
              <a:gd name="connsiteY24" fmla="*/ 554636 h 1918741"/>
              <a:gd name="connsiteX25" fmla="*/ 449705 w 1244184"/>
              <a:gd name="connsiteY25" fmla="*/ 449705 h 1918741"/>
              <a:gd name="connsiteX26" fmla="*/ 434715 w 1244184"/>
              <a:gd name="connsiteY26" fmla="*/ 299804 h 1918741"/>
              <a:gd name="connsiteX27" fmla="*/ 254833 w 1244184"/>
              <a:gd name="connsiteY27" fmla="*/ 209863 h 1918741"/>
              <a:gd name="connsiteX28" fmla="*/ 74951 w 1244184"/>
              <a:gd name="connsiteY28" fmla="*/ 224853 h 1918741"/>
              <a:gd name="connsiteX29" fmla="*/ 0 w 1244184"/>
              <a:gd name="connsiteY29" fmla="*/ 119922 h 1918741"/>
              <a:gd name="connsiteX0" fmla="*/ 0 w 1244184"/>
              <a:gd name="connsiteY0" fmla="*/ 119922 h 1918741"/>
              <a:gd name="connsiteX1" fmla="*/ 284813 w 1244184"/>
              <a:gd name="connsiteY1" fmla="*/ 0 h 1918741"/>
              <a:gd name="connsiteX2" fmla="*/ 494675 w 1244184"/>
              <a:gd name="connsiteY2" fmla="*/ 74951 h 1918741"/>
              <a:gd name="connsiteX3" fmla="*/ 524656 w 1244184"/>
              <a:gd name="connsiteY3" fmla="*/ 254833 h 1918741"/>
              <a:gd name="connsiteX4" fmla="*/ 569626 w 1244184"/>
              <a:gd name="connsiteY4" fmla="*/ 479686 h 1918741"/>
              <a:gd name="connsiteX5" fmla="*/ 644577 w 1244184"/>
              <a:gd name="connsiteY5" fmla="*/ 299804 h 1918741"/>
              <a:gd name="connsiteX6" fmla="*/ 689547 w 1244184"/>
              <a:gd name="connsiteY6" fmla="*/ 149902 h 1918741"/>
              <a:gd name="connsiteX7" fmla="*/ 824459 w 1244184"/>
              <a:gd name="connsiteY7" fmla="*/ 59961 h 1918741"/>
              <a:gd name="connsiteX8" fmla="*/ 1109272 w 1244184"/>
              <a:gd name="connsiteY8" fmla="*/ 59961 h 1918741"/>
              <a:gd name="connsiteX9" fmla="*/ 1244184 w 1244184"/>
              <a:gd name="connsiteY9" fmla="*/ 119922 h 1918741"/>
              <a:gd name="connsiteX10" fmla="*/ 1229193 w 1244184"/>
              <a:gd name="connsiteY10" fmla="*/ 269823 h 1918741"/>
              <a:gd name="connsiteX11" fmla="*/ 1004341 w 1244184"/>
              <a:gd name="connsiteY11" fmla="*/ 404735 h 1918741"/>
              <a:gd name="connsiteX12" fmla="*/ 752727 w 1244184"/>
              <a:gd name="connsiteY12" fmla="*/ 399883 h 1918741"/>
              <a:gd name="connsiteX13" fmla="*/ 779488 w 1244184"/>
              <a:gd name="connsiteY13" fmla="*/ 719528 h 1918741"/>
              <a:gd name="connsiteX14" fmla="*/ 764498 w 1244184"/>
              <a:gd name="connsiteY14" fmla="*/ 1379095 h 1918741"/>
              <a:gd name="connsiteX15" fmla="*/ 752727 w 1244184"/>
              <a:gd name="connsiteY15" fmla="*/ 1768035 h 1918741"/>
              <a:gd name="connsiteX16" fmla="*/ 704538 w 1244184"/>
              <a:gd name="connsiteY16" fmla="*/ 1918741 h 1918741"/>
              <a:gd name="connsiteX17" fmla="*/ 584616 w 1244184"/>
              <a:gd name="connsiteY17" fmla="*/ 1858781 h 1918741"/>
              <a:gd name="connsiteX18" fmla="*/ 434715 w 1244184"/>
              <a:gd name="connsiteY18" fmla="*/ 1918741 h 1918741"/>
              <a:gd name="connsiteX19" fmla="*/ 314793 w 1244184"/>
              <a:gd name="connsiteY19" fmla="*/ 1843791 h 1918741"/>
              <a:gd name="connsiteX20" fmla="*/ 344774 w 1244184"/>
              <a:gd name="connsiteY20" fmla="*/ 1588958 h 1918741"/>
              <a:gd name="connsiteX21" fmla="*/ 374754 w 1244184"/>
              <a:gd name="connsiteY21" fmla="*/ 1304145 h 1918741"/>
              <a:gd name="connsiteX22" fmla="*/ 359764 w 1244184"/>
              <a:gd name="connsiteY22" fmla="*/ 959371 h 1918741"/>
              <a:gd name="connsiteX23" fmla="*/ 359764 w 1244184"/>
              <a:gd name="connsiteY23" fmla="*/ 749509 h 1918741"/>
              <a:gd name="connsiteX24" fmla="*/ 359764 w 1244184"/>
              <a:gd name="connsiteY24" fmla="*/ 554636 h 1918741"/>
              <a:gd name="connsiteX25" fmla="*/ 449705 w 1244184"/>
              <a:gd name="connsiteY25" fmla="*/ 449705 h 1918741"/>
              <a:gd name="connsiteX26" fmla="*/ 434715 w 1244184"/>
              <a:gd name="connsiteY26" fmla="*/ 299804 h 1918741"/>
              <a:gd name="connsiteX27" fmla="*/ 254833 w 1244184"/>
              <a:gd name="connsiteY27" fmla="*/ 209863 h 1918741"/>
              <a:gd name="connsiteX28" fmla="*/ 74951 w 1244184"/>
              <a:gd name="connsiteY28" fmla="*/ 224853 h 1918741"/>
              <a:gd name="connsiteX29" fmla="*/ 0 w 1244184"/>
              <a:gd name="connsiteY29" fmla="*/ 119922 h 1918741"/>
              <a:gd name="connsiteX0" fmla="*/ 0 w 1244184"/>
              <a:gd name="connsiteY0" fmla="*/ 119922 h 1918741"/>
              <a:gd name="connsiteX1" fmla="*/ 284813 w 1244184"/>
              <a:gd name="connsiteY1" fmla="*/ 0 h 1918741"/>
              <a:gd name="connsiteX2" fmla="*/ 494675 w 1244184"/>
              <a:gd name="connsiteY2" fmla="*/ 74951 h 1918741"/>
              <a:gd name="connsiteX3" fmla="*/ 524656 w 1244184"/>
              <a:gd name="connsiteY3" fmla="*/ 254833 h 1918741"/>
              <a:gd name="connsiteX4" fmla="*/ 569626 w 1244184"/>
              <a:gd name="connsiteY4" fmla="*/ 479686 h 1918741"/>
              <a:gd name="connsiteX5" fmla="*/ 644577 w 1244184"/>
              <a:gd name="connsiteY5" fmla="*/ 299804 h 1918741"/>
              <a:gd name="connsiteX6" fmla="*/ 689547 w 1244184"/>
              <a:gd name="connsiteY6" fmla="*/ 149902 h 1918741"/>
              <a:gd name="connsiteX7" fmla="*/ 824459 w 1244184"/>
              <a:gd name="connsiteY7" fmla="*/ 59961 h 1918741"/>
              <a:gd name="connsiteX8" fmla="*/ 1109272 w 1244184"/>
              <a:gd name="connsiteY8" fmla="*/ 59961 h 1918741"/>
              <a:gd name="connsiteX9" fmla="*/ 1244184 w 1244184"/>
              <a:gd name="connsiteY9" fmla="*/ 119922 h 1918741"/>
              <a:gd name="connsiteX10" fmla="*/ 1229193 w 1244184"/>
              <a:gd name="connsiteY10" fmla="*/ 269823 h 1918741"/>
              <a:gd name="connsiteX11" fmla="*/ 1040759 w 1244184"/>
              <a:gd name="connsiteY11" fmla="*/ 255867 h 1918741"/>
              <a:gd name="connsiteX12" fmla="*/ 752727 w 1244184"/>
              <a:gd name="connsiteY12" fmla="*/ 399883 h 1918741"/>
              <a:gd name="connsiteX13" fmla="*/ 779488 w 1244184"/>
              <a:gd name="connsiteY13" fmla="*/ 719528 h 1918741"/>
              <a:gd name="connsiteX14" fmla="*/ 764498 w 1244184"/>
              <a:gd name="connsiteY14" fmla="*/ 1379095 h 1918741"/>
              <a:gd name="connsiteX15" fmla="*/ 752727 w 1244184"/>
              <a:gd name="connsiteY15" fmla="*/ 1768035 h 1918741"/>
              <a:gd name="connsiteX16" fmla="*/ 704538 w 1244184"/>
              <a:gd name="connsiteY16" fmla="*/ 1918741 h 1918741"/>
              <a:gd name="connsiteX17" fmla="*/ 584616 w 1244184"/>
              <a:gd name="connsiteY17" fmla="*/ 1858781 h 1918741"/>
              <a:gd name="connsiteX18" fmla="*/ 434715 w 1244184"/>
              <a:gd name="connsiteY18" fmla="*/ 1918741 h 1918741"/>
              <a:gd name="connsiteX19" fmla="*/ 314793 w 1244184"/>
              <a:gd name="connsiteY19" fmla="*/ 1843791 h 1918741"/>
              <a:gd name="connsiteX20" fmla="*/ 344774 w 1244184"/>
              <a:gd name="connsiteY20" fmla="*/ 1588958 h 1918741"/>
              <a:gd name="connsiteX21" fmla="*/ 374754 w 1244184"/>
              <a:gd name="connsiteY21" fmla="*/ 1304145 h 1918741"/>
              <a:gd name="connsiteX22" fmla="*/ 359764 w 1244184"/>
              <a:gd name="connsiteY22" fmla="*/ 959371 h 1918741"/>
              <a:gd name="connsiteX23" fmla="*/ 359764 w 1244184"/>
              <a:gd name="connsiteY23" fmla="*/ 749509 h 1918741"/>
              <a:gd name="connsiteX24" fmla="*/ 359764 w 1244184"/>
              <a:gd name="connsiteY24" fmla="*/ 554636 h 1918741"/>
              <a:gd name="connsiteX25" fmla="*/ 449705 w 1244184"/>
              <a:gd name="connsiteY25" fmla="*/ 449705 h 1918741"/>
              <a:gd name="connsiteX26" fmla="*/ 434715 w 1244184"/>
              <a:gd name="connsiteY26" fmla="*/ 299804 h 1918741"/>
              <a:gd name="connsiteX27" fmla="*/ 254833 w 1244184"/>
              <a:gd name="connsiteY27" fmla="*/ 209863 h 1918741"/>
              <a:gd name="connsiteX28" fmla="*/ 74951 w 1244184"/>
              <a:gd name="connsiteY28" fmla="*/ 224853 h 1918741"/>
              <a:gd name="connsiteX29" fmla="*/ 0 w 1244184"/>
              <a:gd name="connsiteY29" fmla="*/ 119922 h 1918741"/>
              <a:gd name="connsiteX0" fmla="*/ 0 w 1244184"/>
              <a:gd name="connsiteY0" fmla="*/ 119922 h 1918741"/>
              <a:gd name="connsiteX1" fmla="*/ 284813 w 1244184"/>
              <a:gd name="connsiteY1" fmla="*/ 0 h 1918741"/>
              <a:gd name="connsiteX2" fmla="*/ 494675 w 1244184"/>
              <a:gd name="connsiteY2" fmla="*/ 74951 h 1918741"/>
              <a:gd name="connsiteX3" fmla="*/ 524656 w 1244184"/>
              <a:gd name="connsiteY3" fmla="*/ 254833 h 1918741"/>
              <a:gd name="connsiteX4" fmla="*/ 569626 w 1244184"/>
              <a:gd name="connsiteY4" fmla="*/ 479686 h 1918741"/>
              <a:gd name="connsiteX5" fmla="*/ 644577 w 1244184"/>
              <a:gd name="connsiteY5" fmla="*/ 299804 h 1918741"/>
              <a:gd name="connsiteX6" fmla="*/ 689547 w 1244184"/>
              <a:gd name="connsiteY6" fmla="*/ 149902 h 1918741"/>
              <a:gd name="connsiteX7" fmla="*/ 824459 w 1244184"/>
              <a:gd name="connsiteY7" fmla="*/ 59961 h 1918741"/>
              <a:gd name="connsiteX8" fmla="*/ 1109272 w 1244184"/>
              <a:gd name="connsiteY8" fmla="*/ 59961 h 1918741"/>
              <a:gd name="connsiteX9" fmla="*/ 1244184 w 1244184"/>
              <a:gd name="connsiteY9" fmla="*/ 119922 h 1918741"/>
              <a:gd name="connsiteX10" fmla="*/ 1229193 w 1244184"/>
              <a:gd name="connsiteY10" fmla="*/ 269823 h 1918741"/>
              <a:gd name="connsiteX11" fmla="*/ 1040759 w 1244184"/>
              <a:gd name="connsiteY11" fmla="*/ 255867 h 1918741"/>
              <a:gd name="connsiteX12" fmla="*/ 752727 w 1244184"/>
              <a:gd name="connsiteY12" fmla="*/ 399883 h 1918741"/>
              <a:gd name="connsiteX13" fmla="*/ 896743 w 1244184"/>
              <a:gd name="connsiteY13" fmla="*/ 687915 h 1918741"/>
              <a:gd name="connsiteX14" fmla="*/ 764498 w 1244184"/>
              <a:gd name="connsiteY14" fmla="*/ 1379095 h 1918741"/>
              <a:gd name="connsiteX15" fmla="*/ 752727 w 1244184"/>
              <a:gd name="connsiteY15" fmla="*/ 1768035 h 1918741"/>
              <a:gd name="connsiteX16" fmla="*/ 704538 w 1244184"/>
              <a:gd name="connsiteY16" fmla="*/ 1918741 h 1918741"/>
              <a:gd name="connsiteX17" fmla="*/ 584616 w 1244184"/>
              <a:gd name="connsiteY17" fmla="*/ 1858781 h 1918741"/>
              <a:gd name="connsiteX18" fmla="*/ 434715 w 1244184"/>
              <a:gd name="connsiteY18" fmla="*/ 1918741 h 1918741"/>
              <a:gd name="connsiteX19" fmla="*/ 314793 w 1244184"/>
              <a:gd name="connsiteY19" fmla="*/ 1843791 h 1918741"/>
              <a:gd name="connsiteX20" fmla="*/ 344774 w 1244184"/>
              <a:gd name="connsiteY20" fmla="*/ 1588958 h 1918741"/>
              <a:gd name="connsiteX21" fmla="*/ 374754 w 1244184"/>
              <a:gd name="connsiteY21" fmla="*/ 1304145 h 1918741"/>
              <a:gd name="connsiteX22" fmla="*/ 359764 w 1244184"/>
              <a:gd name="connsiteY22" fmla="*/ 959371 h 1918741"/>
              <a:gd name="connsiteX23" fmla="*/ 359764 w 1244184"/>
              <a:gd name="connsiteY23" fmla="*/ 749509 h 1918741"/>
              <a:gd name="connsiteX24" fmla="*/ 359764 w 1244184"/>
              <a:gd name="connsiteY24" fmla="*/ 554636 h 1918741"/>
              <a:gd name="connsiteX25" fmla="*/ 449705 w 1244184"/>
              <a:gd name="connsiteY25" fmla="*/ 449705 h 1918741"/>
              <a:gd name="connsiteX26" fmla="*/ 434715 w 1244184"/>
              <a:gd name="connsiteY26" fmla="*/ 299804 h 1918741"/>
              <a:gd name="connsiteX27" fmla="*/ 254833 w 1244184"/>
              <a:gd name="connsiteY27" fmla="*/ 209863 h 1918741"/>
              <a:gd name="connsiteX28" fmla="*/ 74951 w 1244184"/>
              <a:gd name="connsiteY28" fmla="*/ 224853 h 1918741"/>
              <a:gd name="connsiteX29" fmla="*/ 0 w 1244184"/>
              <a:gd name="connsiteY29" fmla="*/ 119922 h 1918741"/>
              <a:gd name="connsiteX0" fmla="*/ 0 w 1244184"/>
              <a:gd name="connsiteY0" fmla="*/ 119922 h 1918741"/>
              <a:gd name="connsiteX1" fmla="*/ 284813 w 1244184"/>
              <a:gd name="connsiteY1" fmla="*/ 0 h 1918741"/>
              <a:gd name="connsiteX2" fmla="*/ 494675 w 1244184"/>
              <a:gd name="connsiteY2" fmla="*/ 74951 h 1918741"/>
              <a:gd name="connsiteX3" fmla="*/ 524656 w 1244184"/>
              <a:gd name="connsiteY3" fmla="*/ 254833 h 1918741"/>
              <a:gd name="connsiteX4" fmla="*/ 569626 w 1244184"/>
              <a:gd name="connsiteY4" fmla="*/ 479686 h 1918741"/>
              <a:gd name="connsiteX5" fmla="*/ 644577 w 1244184"/>
              <a:gd name="connsiteY5" fmla="*/ 299804 h 1918741"/>
              <a:gd name="connsiteX6" fmla="*/ 689547 w 1244184"/>
              <a:gd name="connsiteY6" fmla="*/ 149902 h 1918741"/>
              <a:gd name="connsiteX7" fmla="*/ 824459 w 1244184"/>
              <a:gd name="connsiteY7" fmla="*/ 59961 h 1918741"/>
              <a:gd name="connsiteX8" fmla="*/ 1109272 w 1244184"/>
              <a:gd name="connsiteY8" fmla="*/ 59961 h 1918741"/>
              <a:gd name="connsiteX9" fmla="*/ 1244184 w 1244184"/>
              <a:gd name="connsiteY9" fmla="*/ 119922 h 1918741"/>
              <a:gd name="connsiteX10" fmla="*/ 1229193 w 1244184"/>
              <a:gd name="connsiteY10" fmla="*/ 269823 h 1918741"/>
              <a:gd name="connsiteX11" fmla="*/ 1040759 w 1244184"/>
              <a:gd name="connsiteY11" fmla="*/ 255867 h 1918741"/>
              <a:gd name="connsiteX12" fmla="*/ 752727 w 1244184"/>
              <a:gd name="connsiteY12" fmla="*/ 399883 h 1918741"/>
              <a:gd name="connsiteX13" fmla="*/ 896743 w 1244184"/>
              <a:gd name="connsiteY13" fmla="*/ 687915 h 1918741"/>
              <a:gd name="connsiteX14" fmla="*/ 824735 w 1244184"/>
              <a:gd name="connsiteY14" fmla="*/ 1191971 h 1918741"/>
              <a:gd name="connsiteX15" fmla="*/ 752727 w 1244184"/>
              <a:gd name="connsiteY15" fmla="*/ 1768035 h 1918741"/>
              <a:gd name="connsiteX16" fmla="*/ 704538 w 1244184"/>
              <a:gd name="connsiteY16" fmla="*/ 1918741 h 1918741"/>
              <a:gd name="connsiteX17" fmla="*/ 584616 w 1244184"/>
              <a:gd name="connsiteY17" fmla="*/ 1858781 h 1918741"/>
              <a:gd name="connsiteX18" fmla="*/ 434715 w 1244184"/>
              <a:gd name="connsiteY18" fmla="*/ 1918741 h 1918741"/>
              <a:gd name="connsiteX19" fmla="*/ 314793 w 1244184"/>
              <a:gd name="connsiteY19" fmla="*/ 1843791 h 1918741"/>
              <a:gd name="connsiteX20" fmla="*/ 344774 w 1244184"/>
              <a:gd name="connsiteY20" fmla="*/ 1588958 h 1918741"/>
              <a:gd name="connsiteX21" fmla="*/ 374754 w 1244184"/>
              <a:gd name="connsiteY21" fmla="*/ 1304145 h 1918741"/>
              <a:gd name="connsiteX22" fmla="*/ 359764 w 1244184"/>
              <a:gd name="connsiteY22" fmla="*/ 959371 h 1918741"/>
              <a:gd name="connsiteX23" fmla="*/ 359764 w 1244184"/>
              <a:gd name="connsiteY23" fmla="*/ 749509 h 1918741"/>
              <a:gd name="connsiteX24" fmla="*/ 359764 w 1244184"/>
              <a:gd name="connsiteY24" fmla="*/ 554636 h 1918741"/>
              <a:gd name="connsiteX25" fmla="*/ 449705 w 1244184"/>
              <a:gd name="connsiteY25" fmla="*/ 449705 h 1918741"/>
              <a:gd name="connsiteX26" fmla="*/ 434715 w 1244184"/>
              <a:gd name="connsiteY26" fmla="*/ 299804 h 1918741"/>
              <a:gd name="connsiteX27" fmla="*/ 254833 w 1244184"/>
              <a:gd name="connsiteY27" fmla="*/ 209863 h 1918741"/>
              <a:gd name="connsiteX28" fmla="*/ 74951 w 1244184"/>
              <a:gd name="connsiteY28" fmla="*/ 224853 h 1918741"/>
              <a:gd name="connsiteX29" fmla="*/ 0 w 1244184"/>
              <a:gd name="connsiteY29" fmla="*/ 119922 h 1918741"/>
              <a:gd name="connsiteX0" fmla="*/ 0 w 1244184"/>
              <a:gd name="connsiteY0" fmla="*/ 119922 h 1918741"/>
              <a:gd name="connsiteX1" fmla="*/ 284813 w 1244184"/>
              <a:gd name="connsiteY1" fmla="*/ 0 h 1918741"/>
              <a:gd name="connsiteX2" fmla="*/ 494675 w 1244184"/>
              <a:gd name="connsiteY2" fmla="*/ 74951 h 1918741"/>
              <a:gd name="connsiteX3" fmla="*/ 524656 w 1244184"/>
              <a:gd name="connsiteY3" fmla="*/ 254833 h 1918741"/>
              <a:gd name="connsiteX4" fmla="*/ 569626 w 1244184"/>
              <a:gd name="connsiteY4" fmla="*/ 479686 h 1918741"/>
              <a:gd name="connsiteX5" fmla="*/ 644577 w 1244184"/>
              <a:gd name="connsiteY5" fmla="*/ 299804 h 1918741"/>
              <a:gd name="connsiteX6" fmla="*/ 689547 w 1244184"/>
              <a:gd name="connsiteY6" fmla="*/ 149902 h 1918741"/>
              <a:gd name="connsiteX7" fmla="*/ 824459 w 1244184"/>
              <a:gd name="connsiteY7" fmla="*/ 59961 h 1918741"/>
              <a:gd name="connsiteX8" fmla="*/ 1109272 w 1244184"/>
              <a:gd name="connsiteY8" fmla="*/ 59961 h 1918741"/>
              <a:gd name="connsiteX9" fmla="*/ 1244184 w 1244184"/>
              <a:gd name="connsiteY9" fmla="*/ 119922 h 1918741"/>
              <a:gd name="connsiteX10" fmla="*/ 1229193 w 1244184"/>
              <a:gd name="connsiteY10" fmla="*/ 269823 h 1918741"/>
              <a:gd name="connsiteX11" fmla="*/ 1040759 w 1244184"/>
              <a:gd name="connsiteY11" fmla="*/ 255867 h 1918741"/>
              <a:gd name="connsiteX12" fmla="*/ 752727 w 1244184"/>
              <a:gd name="connsiteY12" fmla="*/ 399883 h 1918741"/>
              <a:gd name="connsiteX13" fmla="*/ 752727 w 1244184"/>
              <a:gd name="connsiteY13" fmla="*/ 687915 h 1918741"/>
              <a:gd name="connsiteX14" fmla="*/ 824735 w 1244184"/>
              <a:gd name="connsiteY14" fmla="*/ 1191971 h 1918741"/>
              <a:gd name="connsiteX15" fmla="*/ 752727 w 1244184"/>
              <a:gd name="connsiteY15" fmla="*/ 1768035 h 1918741"/>
              <a:gd name="connsiteX16" fmla="*/ 704538 w 1244184"/>
              <a:gd name="connsiteY16" fmla="*/ 1918741 h 1918741"/>
              <a:gd name="connsiteX17" fmla="*/ 584616 w 1244184"/>
              <a:gd name="connsiteY17" fmla="*/ 1858781 h 1918741"/>
              <a:gd name="connsiteX18" fmla="*/ 434715 w 1244184"/>
              <a:gd name="connsiteY18" fmla="*/ 1918741 h 1918741"/>
              <a:gd name="connsiteX19" fmla="*/ 314793 w 1244184"/>
              <a:gd name="connsiteY19" fmla="*/ 1843791 h 1918741"/>
              <a:gd name="connsiteX20" fmla="*/ 344774 w 1244184"/>
              <a:gd name="connsiteY20" fmla="*/ 1588958 h 1918741"/>
              <a:gd name="connsiteX21" fmla="*/ 374754 w 1244184"/>
              <a:gd name="connsiteY21" fmla="*/ 1304145 h 1918741"/>
              <a:gd name="connsiteX22" fmla="*/ 359764 w 1244184"/>
              <a:gd name="connsiteY22" fmla="*/ 959371 h 1918741"/>
              <a:gd name="connsiteX23" fmla="*/ 359764 w 1244184"/>
              <a:gd name="connsiteY23" fmla="*/ 749509 h 1918741"/>
              <a:gd name="connsiteX24" fmla="*/ 359764 w 1244184"/>
              <a:gd name="connsiteY24" fmla="*/ 554636 h 1918741"/>
              <a:gd name="connsiteX25" fmla="*/ 449705 w 1244184"/>
              <a:gd name="connsiteY25" fmla="*/ 449705 h 1918741"/>
              <a:gd name="connsiteX26" fmla="*/ 434715 w 1244184"/>
              <a:gd name="connsiteY26" fmla="*/ 299804 h 1918741"/>
              <a:gd name="connsiteX27" fmla="*/ 254833 w 1244184"/>
              <a:gd name="connsiteY27" fmla="*/ 209863 h 1918741"/>
              <a:gd name="connsiteX28" fmla="*/ 74951 w 1244184"/>
              <a:gd name="connsiteY28" fmla="*/ 224853 h 1918741"/>
              <a:gd name="connsiteX29" fmla="*/ 0 w 1244184"/>
              <a:gd name="connsiteY29" fmla="*/ 119922 h 1918741"/>
              <a:gd name="connsiteX0" fmla="*/ 0 w 1244184"/>
              <a:gd name="connsiteY0" fmla="*/ 119922 h 1918741"/>
              <a:gd name="connsiteX1" fmla="*/ 284813 w 1244184"/>
              <a:gd name="connsiteY1" fmla="*/ 0 h 1918741"/>
              <a:gd name="connsiteX2" fmla="*/ 494675 w 1244184"/>
              <a:gd name="connsiteY2" fmla="*/ 74951 h 1918741"/>
              <a:gd name="connsiteX3" fmla="*/ 524656 w 1244184"/>
              <a:gd name="connsiteY3" fmla="*/ 254833 h 1918741"/>
              <a:gd name="connsiteX4" fmla="*/ 569626 w 1244184"/>
              <a:gd name="connsiteY4" fmla="*/ 479686 h 1918741"/>
              <a:gd name="connsiteX5" fmla="*/ 644577 w 1244184"/>
              <a:gd name="connsiteY5" fmla="*/ 299804 h 1918741"/>
              <a:gd name="connsiteX6" fmla="*/ 689547 w 1244184"/>
              <a:gd name="connsiteY6" fmla="*/ 149902 h 1918741"/>
              <a:gd name="connsiteX7" fmla="*/ 824459 w 1244184"/>
              <a:gd name="connsiteY7" fmla="*/ 59961 h 1918741"/>
              <a:gd name="connsiteX8" fmla="*/ 1109272 w 1244184"/>
              <a:gd name="connsiteY8" fmla="*/ 59961 h 1918741"/>
              <a:gd name="connsiteX9" fmla="*/ 1244184 w 1244184"/>
              <a:gd name="connsiteY9" fmla="*/ 119922 h 1918741"/>
              <a:gd name="connsiteX10" fmla="*/ 1229193 w 1244184"/>
              <a:gd name="connsiteY10" fmla="*/ 269823 h 1918741"/>
              <a:gd name="connsiteX11" fmla="*/ 1040759 w 1244184"/>
              <a:gd name="connsiteY11" fmla="*/ 255867 h 1918741"/>
              <a:gd name="connsiteX12" fmla="*/ 752727 w 1244184"/>
              <a:gd name="connsiteY12" fmla="*/ 399883 h 1918741"/>
              <a:gd name="connsiteX13" fmla="*/ 752727 w 1244184"/>
              <a:gd name="connsiteY13" fmla="*/ 687915 h 1918741"/>
              <a:gd name="connsiteX14" fmla="*/ 824735 w 1244184"/>
              <a:gd name="connsiteY14" fmla="*/ 1191971 h 1918741"/>
              <a:gd name="connsiteX15" fmla="*/ 752727 w 1244184"/>
              <a:gd name="connsiteY15" fmla="*/ 1768035 h 1918741"/>
              <a:gd name="connsiteX16" fmla="*/ 704538 w 1244184"/>
              <a:gd name="connsiteY16" fmla="*/ 1918741 h 1918741"/>
              <a:gd name="connsiteX17" fmla="*/ 584616 w 1244184"/>
              <a:gd name="connsiteY17" fmla="*/ 1858781 h 1918741"/>
              <a:gd name="connsiteX18" fmla="*/ 434715 w 1244184"/>
              <a:gd name="connsiteY18" fmla="*/ 1918741 h 1918741"/>
              <a:gd name="connsiteX19" fmla="*/ 314793 w 1244184"/>
              <a:gd name="connsiteY19" fmla="*/ 1843791 h 1918741"/>
              <a:gd name="connsiteX20" fmla="*/ 344774 w 1244184"/>
              <a:gd name="connsiteY20" fmla="*/ 1588958 h 1918741"/>
              <a:gd name="connsiteX21" fmla="*/ 374754 w 1244184"/>
              <a:gd name="connsiteY21" fmla="*/ 1304145 h 1918741"/>
              <a:gd name="connsiteX22" fmla="*/ 359764 w 1244184"/>
              <a:gd name="connsiteY22" fmla="*/ 959371 h 1918741"/>
              <a:gd name="connsiteX23" fmla="*/ 320679 w 1244184"/>
              <a:gd name="connsiteY23" fmla="*/ 759923 h 1918741"/>
              <a:gd name="connsiteX24" fmla="*/ 359764 w 1244184"/>
              <a:gd name="connsiteY24" fmla="*/ 554636 h 1918741"/>
              <a:gd name="connsiteX25" fmla="*/ 449705 w 1244184"/>
              <a:gd name="connsiteY25" fmla="*/ 449705 h 1918741"/>
              <a:gd name="connsiteX26" fmla="*/ 434715 w 1244184"/>
              <a:gd name="connsiteY26" fmla="*/ 299804 h 1918741"/>
              <a:gd name="connsiteX27" fmla="*/ 254833 w 1244184"/>
              <a:gd name="connsiteY27" fmla="*/ 209863 h 1918741"/>
              <a:gd name="connsiteX28" fmla="*/ 74951 w 1244184"/>
              <a:gd name="connsiteY28" fmla="*/ 224853 h 1918741"/>
              <a:gd name="connsiteX29" fmla="*/ 0 w 1244184"/>
              <a:gd name="connsiteY29" fmla="*/ 119922 h 1918741"/>
              <a:gd name="connsiteX0" fmla="*/ 0 w 1244184"/>
              <a:gd name="connsiteY0" fmla="*/ 119922 h 1918741"/>
              <a:gd name="connsiteX1" fmla="*/ 284813 w 1244184"/>
              <a:gd name="connsiteY1" fmla="*/ 0 h 1918741"/>
              <a:gd name="connsiteX2" fmla="*/ 494675 w 1244184"/>
              <a:gd name="connsiteY2" fmla="*/ 74951 h 1918741"/>
              <a:gd name="connsiteX3" fmla="*/ 524656 w 1244184"/>
              <a:gd name="connsiteY3" fmla="*/ 254833 h 1918741"/>
              <a:gd name="connsiteX4" fmla="*/ 569626 w 1244184"/>
              <a:gd name="connsiteY4" fmla="*/ 479686 h 1918741"/>
              <a:gd name="connsiteX5" fmla="*/ 644577 w 1244184"/>
              <a:gd name="connsiteY5" fmla="*/ 299804 h 1918741"/>
              <a:gd name="connsiteX6" fmla="*/ 689547 w 1244184"/>
              <a:gd name="connsiteY6" fmla="*/ 149902 h 1918741"/>
              <a:gd name="connsiteX7" fmla="*/ 824459 w 1244184"/>
              <a:gd name="connsiteY7" fmla="*/ 59961 h 1918741"/>
              <a:gd name="connsiteX8" fmla="*/ 1109272 w 1244184"/>
              <a:gd name="connsiteY8" fmla="*/ 59961 h 1918741"/>
              <a:gd name="connsiteX9" fmla="*/ 1244184 w 1244184"/>
              <a:gd name="connsiteY9" fmla="*/ 119922 h 1918741"/>
              <a:gd name="connsiteX10" fmla="*/ 1229193 w 1244184"/>
              <a:gd name="connsiteY10" fmla="*/ 269823 h 1918741"/>
              <a:gd name="connsiteX11" fmla="*/ 1040759 w 1244184"/>
              <a:gd name="connsiteY11" fmla="*/ 255867 h 1918741"/>
              <a:gd name="connsiteX12" fmla="*/ 752727 w 1244184"/>
              <a:gd name="connsiteY12" fmla="*/ 399883 h 1918741"/>
              <a:gd name="connsiteX13" fmla="*/ 752727 w 1244184"/>
              <a:gd name="connsiteY13" fmla="*/ 687915 h 1918741"/>
              <a:gd name="connsiteX14" fmla="*/ 824735 w 1244184"/>
              <a:gd name="connsiteY14" fmla="*/ 1191971 h 1918741"/>
              <a:gd name="connsiteX15" fmla="*/ 752727 w 1244184"/>
              <a:gd name="connsiteY15" fmla="*/ 1768035 h 1918741"/>
              <a:gd name="connsiteX16" fmla="*/ 704538 w 1244184"/>
              <a:gd name="connsiteY16" fmla="*/ 1918741 h 1918741"/>
              <a:gd name="connsiteX17" fmla="*/ 584616 w 1244184"/>
              <a:gd name="connsiteY17" fmla="*/ 1858781 h 1918741"/>
              <a:gd name="connsiteX18" fmla="*/ 434715 w 1244184"/>
              <a:gd name="connsiteY18" fmla="*/ 1918741 h 1918741"/>
              <a:gd name="connsiteX19" fmla="*/ 314793 w 1244184"/>
              <a:gd name="connsiteY19" fmla="*/ 1843791 h 1918741"/>
              <a:gd name="connsiteX20" fmla="*/ 344774 w 1244184"/>
              <a:gd name="connsiteY20" fmla="*/ 1588958 h 1918741"/>
              <a:gd name="connsiteX21" fmla="*/ 374754 w 1244184"/>
              <a:gd name="connsiteY21" fmla="*/ 1304145 h 1918741"/>
              <a:gd name="connsiteX22" fmla="*/ 320679 w 1244184"/>
              <a:gd name="connsiteY22" fmla="*/ 1047955 h 1918741"/>
              <a:gd name="connsiteX23" fmla="*/ 320679 w 1244184"/>
              <a:gd name="connsiteY23" fmla="*/ 759923 h 1918741"/>
              <a:gd name="connsiteX24" fmla="*/ 359764 w 1244184"/>
              <a:gd name="connsiteY24" fmla="*/ 554636 h 1918741"/>
              <a:gd name="connsiteX25" fmla="*/ 449705 w 1244184"/>
              <a:gd name="connsiteY25" fmla="*/ 449705 h 1918741"/>
              <a:gd name="connsiteX26" fmla="*/ 434715 w 1244184"/>
              <a:gd name="connsiteY26" fmla="*/ 299804 h 1918741"/>
              <a:gd name="connsiteX27" fmla="*/ 254833 w 1244184"/>
              <a:gd name="connsiteY27" fmla="*/ 209863 h 1918741"/>
              <a:gd name="connsiteX28" fmla="*/ 74951 w 1244184"/>
              <a:gd name="connsiteY28" fmla="*/ 224853 h 1918741"/>
              <a:gd name="connsiteX29" fmla="*/ 0 w 1244184"/>
              <a:gd name="connsiteY29" fmla="*/ 119922 h 1918741"/>
              <a:gd name="connsiteX0" fmla="*/ 0 w 1244184"/>
              <a:gd name="connsiteY0" fmla="*/ 119922 h 1918741"/>
              <a:gd name="connsiteX1" fmla="*/ 284813 w 1244184"/>
              <a:gd name="connsiteY1" fmla="*/ 0 h 1918741"/>
              <a:gd name="connsiteX2" fmla="*/ 494675 w 1244184"/>
              <a:gd name="connsiteY2" fmla="*/ 74951 h 1918741"/>
              <a:gd name="connsiteX3" fmla="*/ 524656 w 1244184"/>
              <a:gd name="connsiteY3" fmla="*/ 254833 h 1918741"/>
              <a:gd name="connsiteX4" fmla="*/ 569626 w 1244184"/>
              <a:gd name="connsiteY4" fmla="*/ 479686 h 1918741"/>
              <a:gd name="connsiteX5" fmla="*/ 644577 w 1244184"/>
              <a:gd name="connsiteY5" fmla="*/ 299804 h 1918741"/>
              <a:gd name="connsiteX6" fmla="*/ 689547 w 1244184"/>
              <a:gd name="connsiteY6" fmla="*/ 149902 h 1918741"/>
              <a:gd name="connsiteX7" fmla="*/ 824459 w 1244184"/>
              <a:gd name="connsiteY7" fmla="*/ 59961 h 1918741"/>
              <a:gd name="connsiteX8" fmla="*/ 1109272 w 1244184"/>
              <a:gd name="connsiteY8" fmla="*/ 59961 h 1918741"/>
              <a:gd name="connsiteX9" fmla="*/ 1244184 w 1244184"/>
              <a:gd name="connsiteY9" fmla="*/ 119922 h 1918741"/>
              <a:gd name="connsiteX10" fmla="*/ 1229193 w 1244184"/>
              <a:gd name="connsiteY10" fmla="*/ 269823 h 1918741"/>
              <a:gd name="connsiteX11" fmla="*/ 1040759 w 1244184"/>
              <a:gd name="connsiteY11" fmla="*/ 255867 h 1918741"/>
              <a:gd name="connsiteX12" fmla="*/ 752727 w 1244184"/>
              <a:gd name="connsiteY12" fmla="*/ 399883 h 1918741"/>
              <a:gd name="connsiteX13" fmla="*/ 824735 w 1244184"/>
              <a:gd name="connsiteY13" fmla="*/ 687915 h 1918741"/>
              <a:gd name="connsiteX14" fmla="*/ 824735 w 1244184"/>
              <a:gd name="connsiteY14" fmla="*/ 1191971 h 1918741"/>
              <a:gd name="connsiteX15" fmla="*/ 752727 w 1244184"/>
              <a:gd name="connsiteY15" fmla="*/ 1768035 h 1918741"/>
              <a:gd name="connsiteX16" fmla="*/ 704538 w 1244184"/>
              <a:gd name="connsiteY16" fmla="*/ 1918741 h 1918741"/>
              <a:gd name="connsiteX17" fmla="*/ 584616 w 1244184"/>
              <a:gd name="connsiteY17" fmla="*/ 1858781 h 1918741"/>
              <a:gd name="connsiteX18" fmla="*/ 434715 w 1244184"/>
              <a:gd name="connsiteY18" fmla="*/ 1918741 h 1918741"/>
              <a:gd name="connsiteX19" fmla="*/ 314793 w 1244184"/>
              <a:gd name="connsiteY19" fmla="*/ 1843791 h 1918741"/>
              <a:gd name="connsiteX20" fmla="*/ 344774 w 1244184"/>
              <a:gd name="connsiteY20" fmla="*/ 1588958 h 1918741"/>
              <a:gd name="connsiteX21" fmla="*/ 374754 w 1244184"/>
              <a:gd name="connsiteY21" fmla="*/ 1304145 h 1918741"/>
              <a:gd name="connsiteX22" fmla="*/ 320679 w 1244184"/>
              <a:gd name="connsiteY22" fmla="*/ 1047955 h 1918741"/>
              <a:gd name="connsiteX23" fmla="*/ 320679 w 1244184"/>
              <a:gd name="connsiteY23" fmla="*/ 759923 h 1918741"/>
              <a:gd name="connsiteX24" fmla="*/ 359764 w 1244184"/>
              <a:gd name="connsiteY24" fmla="*/ 554636 h 1918741"/>
              <a:gd name="connsiteX25" fmla="*/ 449705 w 1244184"/>
              <a:gd name="connsiteY25" fmla="*/ 449705 h 1918741"/>
              <a:gd name="connsiteX26" fmla="*/ 434715 w 1244184"/>
              <a:gd name="connsiteY26" fmla="*/ 299804 h 1918741"/>
              <a:gd name="connsiteX27" fmla="*/ 254833 w 1244184"/>
              <a:gd name="connsiteY27" fmla="*/ 209863 h 1918741"/>
              <a:gd name="connsiteX28" fmla="*/ 74951 w 1244184"/>
              <a:gd name="connsiteY28" fmla="*/ 224853 h 1918741"/>
              <a:gd name="connsiteX29" fmla="*/ 0 w 1244184"/>
              <a:gd name="connsiteY29" fmla="*/ 119922 h 1918741"/>
              <a:gd name="connsiteX0" fmla="*/ 0 w 1244184"/>
              <a:gd name="connsiteY0" fmla="*/ 119922 h 1918741"/>
              <a:gd name="connsiteX1" fmla="*/ 284813 w 1244184"/>
              <a:gd name="connsiteY1" fmla="*/ 0 h 1918741"/>
              <a:gd name="connsiteX2" fmla="*/ 494675 w 1244184"/>
              <a:gd name="connsiteY2" fmla="*/ 74951 h 1918741"/>
              <a:gd name="connsiteX3" fmla="*/ 524656 w 1244184"/>
              <a:gd name="connsiteY3" fmla="*/ 254833 h 1918741"/>
              <a:gd name="connsiteX4" fmla="*/ 569626 w 1244184"/>
              <a:gd name="connsiteY4" fmla="*/ 479686 h 1918741"/>
              <a:gd name="connsiteX5" fmla="*/ 644577 w 1244184"/>
              <a:gd name="connsiteY5" fmla="*/ 299804 h 1918741"/>
              <a:gd name="connsiteX6" fmla="*/ 689547 w 1244184"/>
              <a:gd name="connsiteY6" fmla="*/ 149902 h 1918741"/>
              <a:gd name="connsiteX7" fmla="*/ 824459 w 1244184"/>
              <a:gd name="connsiteY7" fmla="*/ 59961 h 1918741"/>
              <a:gd name="connsiteX8" fmla="*/ 1109272 w 1244184"/>
              <a:gd name="connsiteY8" fmla="*/ 59961 h 1918741"/>
              <a:gd name="connsiteX9" fmla="*/ 1244184 w 1244184"/>
              <a:gd name="connsiteY9" fmla="*/ 119922 h 1918741"/>
              <a:gd name="connsiteX10" fmla="*/ 1229193 w 1244184"/>
              <a:gd name="connsiteY10" fmla="*/ 269823 h 1918741"/>
              <a:gd name="connsiteX11" fmla="*/ 1040759 w 1244184"/>
              <a:gd name="connsiteY11" fmla="*/ 255867 h 1918741"/>
              <a:gd name="connsiteX12" fmla="*/ 752727 w 1244184"/>
              <a:gd name="connsiteY12" fmla="*/ 399883 h 1918741"/>
              <a:gd name="connsiteX13" fmla="*/ 824735 w 1244184"/>
              <a:gd name="connsiteY13" fmla="*/ 687915 h 1918741"/>
              <a:gd name="connsiteX14" fmla="*/ 824735 w 1244184"/>
              <a:gd name="connsiteY14" fmla="*/ 903939 h 1918741"/>
              <a:gd name="connsiteX15" fmla="*/ 752727 w 1244184"/>
              <a:gd name="connsiteY15" fmla="*/ 1768035 h 1918741"/>
              <a:gd name="connsiteX16" fmla="*/ 704538 w 1244184"/>
              <a:gd name="connsiteY16" fmla="*/ 1918741 h 1918741"/>
              <a:gd name="connsiteX17" fmla="*/ 584616 w 1244184"/>
              <a:gd name="connsiteY17" fmla="*/ 1858781 h 1918741"/>
              <a:gd name="connsiteX18" fmla="*/ 434715 w 1244184"/>
              <a:gd name="connsiteY18" fmla="*/ 1918741 h 1918741"/>
              <a:gd name="connsiteX19" fmla="*/ 314793 w 1244184"/>
              <a:gd name="connsiteY19" fmla="*/ 1843791 h 1918741"/>
              <a:gd name="connsiteX20" fmla="*/ 344774 w 1244184"/>
              <a:gd name="connsiteY20" fmla="*/ 1588958 h 1918741"/>
              <a:gd name="connsiteX21" fmla="*/ 374754 w 1244184"/>
              <a:gd name="connsiteY21" fmla="*/ 1304145 h 1918741"/>
              <a:gd name="connsiteX22" fmla="*/ 320679 w 1244184"/>
              <a:gd name="connsiteY22" fmla="*/ 1047955 h 1918741"/>
              <a:gd name="connsiteX23" fmla="*/ 320679 w 1244184"/>
              <a:gd name="connsiteY23" fmla="*/ 759923 h 1918741"/>
              <a:gd name="connsiteX24" fmla="*/ 359764 w 1244184"/>
              <a:gd name="connsiteY24" fmla="*/ 554636 h 1918741"/>
              <a:gd name="connsiteX25" fmla="*/ 449705 w 1244184"/>
              <a:gd name="connsiteY25" fmla="*/ 449705 h 1918741"/>
              <a:gd name="connsiteX26" fmla="*/ 434715 w 1244184"/>
              <a:gd name="connsiteY26" fmla="*/ 299804 h 1918741"/>
              <a:gd name="connsiteX27" fmla="*/ 254833 w 1244184"/>
              <a:gd name="connsiteY27" fmla="*/ 209863 h 1918741"/>
              <a:gd name="connsiteX28" fmla="*/ 74951 w 1244184"/>
              <a:gd name="connsiteY28" fmla="*/ 224853 h 1918741"/>
              <a:gd name="connsiteX29" fmla="*/ 0 w 1244184"/>
              <a:gd name="connsiteY29" fmla="*/ 119922 h 1918741"/>
              <a:gd name="connsiteX0" fmla="*/ 0 w 1244184"/>
              <a:gd name="connsiteY0" fmla="*/ 119922 h 1918741"/>
              <a:gd name="connsiteX1" fmla="*/ 284813 w 1244184"/>
              <a:gd name="connsiteY1" fmla="*/ 0 h 1918741"/>
              <a:gd name="connsiteX2" fmla="*/ 494675 w 1244184"/>
              <a:gd name="connsiteY2" fmla="*/ 74951 h 1918741"/>
              <a:gd name="connsiteX3" fmla="*/ 524656 w 1244184"/>
              <a:gd name="connsiteY3" fmla="*/ 254833 h 1918741"/>
              <a:gd name="connsiteX4" fmla="*/ 569626 w 1244184"/>
              <a:gd name="connsiteY4" fmla="*/ 479686 h 1918741"/>
              <a:gd name="connsiteX5" fmla="*/ 644577 w 1244184"/>
              <a:gd name="connsiteY5" fmla="*/ 299804 h 1918741"/>
              <a:gd name="connsiteX6" fmla="*/ 689547 w 1244184"/>
              <a:gd name="connsiteY6" fmla="*/ 149902 h 1918741"/>
              <a:gd name="connsiteX7" fmla="*/ 824459 w 1244184"/>
              <a:gd name="connsiteY7" fmla="*/ 59961 h 1918741"/>
              <a:gd name="connsiteX8" fmla="*/ 1109272 w 1244184"/>
              <a:gd name="connsiteY8" fmla="*/ 59961 h 1918741"/>
              <a:gd name="connsiteX9" fmla="*/ 1244184 w 1244184"/>
              <a:gd name="connsiteY9" fmla="*/ 119922 h 1918741"/>
              <a:gd name="connsiteX10" fmla="*/ 1229193 w 1244184"/>
              <a:gd name="connsiteY10" fmla="*/ 269823 h 1918741"/>
              <a:gd name="connsiteX11" fmla="*/ 1040759 w 1244184"/>
              <a:gd name="connsiteY11" fmla="*/ 255867 h 1918741"/>
              <a:gd name="connsiteX12" fmla="*/ 752727 w 1244184"/>
              <a:gd name="connsiteY12" fmla="*/ 399883 h 1918741"/>
              <a:gd name="connsiteX13" fmla="*/ 824735 w 1244184"/>
              <a:gd name="connsiteY13" fmla="*/ 687915 h 1918741"/>
              <a:gd name="connsiteX14" fmla="*/ 824735 w 1244184"/>
              <a:gd name="connsiteY14" fmla="*/ 903939 h 1918741"/>
              <a:gd name="connsiteX15" fmla="*/ 752727 w 1244184"/>
              <a:gd name="connsiteY15" fmla="*/ 1407995 h 1918741"/>
              <a:gd name="connsiteX16" fmla="*/ 704538 w 1244184"/>
              <a:gd name="connsiteY16" fmla="*/ 1918741 h 1918741"/>
              <a:gd name="connsiteX17" fmla="*/ 584616 w 1244184"/>
              <a:gd name="connsiteY17" fmla="*/ 1858781 h 1918741"/>
              <a:gd name="connsiteX18" fmla="*/ 434715 w 1244184"/>
              <a:gd name="connsiteY18" fmla="*/ 1918741 h 1918741"/>
              <a:gd name="connsiteX19" fmla="*/ 314793 w 1244184"/>
              <a:gd name="connsiteY19" fmla="*/ 1843791 h 1918741"/>
              <a:gd name="connsiteX20" fmla="*/ 344774 w 1244184"/>
              <a:gd name="connsiteY20" fmla="*/ 1588958 h 1918741"/>
              <a:gd name="connsiteX21" fmla="*/ 374754 w 1244184"/>
              <a:gd name="connsiteY21" fmla="*/ 1304145 h 1918741"/>
              <a:gd name="connsiteX22" fmla="*/ 320679 w 1244184"/>
              <a:gd name="connsiteY22" fmla="*/ 1047955 h 1918741"/>
              <a:gd name="connsiteX23" fmla="*/ 320679 w 1244184"/>
              <a:gd name="connsiteY23" fmla="*/ 759923 h 1918741"/>
              <a:gd name="connsiteX24" fmla="*/ 359764 w 1244184"/>
              <a:gd name="connsiteY24" fmla="*/ 554636 h 1918741"/>
              <a:gd name="connsiteX25" fmla="*/ 449705 w 1244184"/>
              <a:gd name="connsiteY25" fmla="*/ 449705 h 1918741"/>
              <a:gd name="connsiteX26" fmla="*/ 434715 w 1244184"/>
              <a:gd name="connsiteY26" fmla="*/ 299804 h 1918741"/>
              <a:gd name="connsiteX27" fmla="*/ 254833 w 1244184"/>
              <a:gd name="connsiteY27" fmla="*/ 209863 h 1918741"/>
              <a:gd name="connsiteX28" fmla="*/ 74951 w 1244184"/>
              <a:gd name="connsiteY28" fmla="*/ 224853 h 1918741"/>
              <a:gd name="connsiteX29" fmla="*/ 0 w 1244184"/>
              <a:gd name="connsiteY29" fmla="*/ 119922 h 1918741"/>
              <a:gd name="connsiteX0" fmla="*/ 0 w 1244184"/>
              <a:gd name="connsiteY0" fmla="*/ 119922 h 1918741"/>
              <a:gd name="connsiteX1" fmla="*/ 284813 w 1244184"/>
              <a:gd name="connsiteY1" fmla="*/ 0 h 1918741"/>
              <a:gd name="connsiteX2" fmla="*/ 494675 w 1244184"/>
              <a:gd name="connsiteY2" fmla="*/ 74951 h 1918741"/>
              <a:gd name="connsiteX3" fmla="*/ 524656 w 1244184"/>
              <a:gd name="connsiteY3" fmla="*/ 254833 h 1918741"/>
              <a:gd name="connsiteX4" fmla="*/ 569626 w 1244184"/>
              <a:gd name="connsiteY4" fmla="*/ 479686 h 1918741"/>
              <a:gd name="connsiteX5" fmla="*/ 644577 w 1244184"/>
              <a:gd name="connsiteY5" fmla="*/ 299804 h 1918741"/>
              <a:gd name="connsiteX6" fmla="*/ 689547 w 1244184"/>
              <a:gd name="connsiteY6" fmla="*/ 149902 h 1918741"/>
              <a:gd name="connsiteX7" fmla="*/ 824459 w 1244184"/>
              <a:gd name="connsiteY7" fmla="*/ 59961 h 1918741"/>
              <a:gd name="connsiteX8" fmla="*/ 1109272 w 1244184"/>
              <a:gd name="connsiteY8" fmla="*/ 59961 h 1918741"/>
              <a:gd name="connsiteX9" fmla="*/ 1244184 w 1244184"/>
              <a:gd name="connsiteY9" fmla="*/ 119922 h 1918741"/>
              <a:gd name="connsiteX10" fmla="*/ 1229193 w 1244184"/>
              <a:gd name="connsiteY10" fmla="*/ 269823 h 1918741"/>
              <a:gd name="connsiteX11" fmla="*/ 1040759 w 1244184"/>
              <a:gd name="connsiteY11" fmla="*/ 255867 h 1918741"/>
              <a:gd name="connsiteX12" fmla="*/ 752727 w 1244184"/>
              <a:gd name="connsiteY12" fmla="*/ 399883 h 1918741"/>
              <a:gd name="connsiteX13" fmla="*/ 824735 w 1244184"/>
              <a:gd name="connsiteY13" fmla="*/ 687915 h 1918741"/>
              <a:gd name="connsiteX14" fmla="*/ 824735 w 1244184"/>
              <a:gd name="connsiteY14" fmla="*/ 903939 h 1918741"/>
              <a:gd name="connsiteX15" fmla="*/ 752727 w 1244184"/>
              <a:gd name="connsiteY15" fmla="*/ 1407995 h 1918741"/>
              <a:gd name="connsiteX16" fmla="*/ 680719 w 1244184"/>
              <a:gd name="connsiteY16" fmla="*/ 1912051 h 1918741"/>
              <a:gd name="connsiteX17" fmla="*/ 584616 w 1244184"/>
              <a:gd name="connsiteY17" fmla="*/ 1858781 h 1918741"/>
              <a:gd name="connsiteX18" fmla="*/ 434715 w 1244184"/>
              <a:gd name="connsiteY18" fmla="*/ 1918741 h 1918741"/>
              <a:gd name="connsiteX19" fmla="*/ 314793 w 1244184"/>
              <a:gd name="connsiteY19" fmla="*/ 1843791 h 1918741"/>
              <a:gd name="connsiteX20" fmla="*/ 344774 w 1244184"/>
              <a:gd name="connsiteY20" fmla="*/ 1588958 h 1918741"/>
              <a:gd name="connsiteX21" fmla="*/ 374754 w 1244184"/>
              <a:gd name="connsiteY21" fmla="*/ 1304145 h 1918741"/>
              <a:gd name="connsiteX22" fmla="*/ 320679 w 1244184"/>
              <a:gd name="connsiteY22" fmla="*/ 1047955 h 1918741"/>
              <a:gd name="connsiteX23" fmla="*/ 320679 w 1244184"/>
              <a:gd name="connsiteY23" fmla="*/ 759923 h 1918741"/>
              <a:gd name="connsiteX24" fmla="*/ 359764 w 1244184"/>
              <a:gd name="connsiteY24" fmla="*/ 554636 h 1918741"/>
              <a:gd name="connsiteX25" fmla="*/ 449705 w 1244184"/>
              <a:gd name="connsiteY25" fmla="*/ 449705 h 1918741"/>
              <a:gd name="connsiteX26" fmla="*/ 434715 w 1244184"/>
              <a:gd name="connsiteY26" fmla="*/ 299804 h 1918741"/>
              <a:gd name="connsiteX27" fmla="*/ 254833 w 1244184"/>
              <a:gd name="connsiteY27" fmla="*/ 209863 h 1918741"/>
              <a:gd name="connsiteX28" fmla="*/ 74951 w 1244184"/>
              <a:gd name="connsiteY28" fmla="*/ 224853 h 1918741"/>
              <a:gd name="connsiteX29" fmla="*/ 0 w 1244184"/>
              <a:gd name="connsiteY29" fmla="*/ 119922 h 1918741"/>
              <a:gd name="connsiteX0" fmla="*/ 0 w 1244184"/>
              <a:gd name="connsiteY0" fmla="*/ 119922 h 1918741"/>
              <a:gd name="connsiteX1" fmla="*/ 284813 w 1244184"/>
              <a:gd name="connsiteY1" fmla="*/ 0 h 1918741"/>
              <a:gd name="connsiteX2" fmla="*/ 494675 w 1244184"/>
              <a:gd name="connsiteY2" fmla="*/ 74951 h 1918741"/>
              <a:gd name="connsiteX3" fmla="*/ 524656 w 1244184"/>
              <a:gd name="connsiteY3" fmla="*/ 254833 h 1918741"/>
              <a:gd name="connsiteX4" fmla="*/ 569626 w 1244184"/>
              <a:gd name="connsiteY4" fmla="*/ 479686 h 1918741"/>
              <a:gd name="connsiteX5" fmla="*/ 644577 w 1244184"/>
              <a:gd name="connsiteY5" fmla="*/ 299804 h 1918741"/>
              <a:gd name="connsiteX6" fmla="*/ 689547 w 1244184"/>
              <a:gd name="connsiteY6" fmla="*/ 149902 h 1918741"/>
              <a:gd name="connsiteX7" fmla="*/ 824459 w 1244184"/>
              <a:gd name="connsiteY7" fmla="*/ 59961 h 1918741"/>
              <a:gd name="connsiteX8" fmla="*/ 1109272 w 1244184"/>
              <a:gd name="connsiteY8" fmla="*/ 59961 h 1918741"/>
              <a:gd name="connsiteX9" fmla="*/ 1244184 w 1244184"/>
              <a:gd name="connsiteY9" fmla="*/ 119922 h 1918741"/>
              <a:gd name="connsiteX10" fmla="*/ 1229193 w 1244184"/>
              <a:gd name="connsiteY10" fmla="*/ 269823 h 1918741"/>
              <a:gd name="connsiteX11" fmla="*/ 1040759 w 1244184"/>
              <a:gd name="connsiteY11" fmla="*/ 255867 h 1918741"/>
              <a:gd name="connsiteX12" fmla="*/ 752727 w 1244184"/>
              <a:gd name="connsiteY12" fmla="*/ 399883 h 1918741"/>
              <a:gd name="connsiteX13" fmla="*/ 824735 w 1244184"/>
              <a:gd name="connsiteY13" fmla="*/ 687915 h 1918741"/>
              <a:gd name="connsiteX14" fmla="*/ 824735 w 1244184"/>
              <a:gd name="connsiteY14" fmla="*/ 903939 h 1918741"/>
              <a:gd name="connsiteX15" fmla="*/ 752727 w 1244184"/>
              <a:gd name="connsiteY15" fmla="*/ 1407995 h 1918741"/>
              <a:gd name="connsiteX16" fmla="*/ 680719 w 1244184"/>
              <a:gd name="connsiteY16" fmla="*/ 1912051 h 1918741"/>
              <a:gd name="connsiteX17" fmla="*/ 680719 w 1244184"/>
              <a:gd name="connsiteY17" fmla="*/ 1912051 h 1918741"/>
              <a:gd name="connsiteX18" fmla="*/ 434715 w 1244184"/>
              <a:gd name="connsiteY18" fmla="*/ 1918741 h 1918741"/>
              <a:gd name="connsiteX19" fmla="*/ 314793 w 1244184"/>
              <a:gd name="connsiteY19" fmla="*/ 1843791 h 1918741"/>
              <a:gd name="connsiteX20" fmla="*/ 344774 w 1244184"/>
              <a:gd name="connsiteY20" fmla="*/ 1588958 h 1918741"/>
              <a:gd name="connsiteX21" fmla="*/ 374754 w 1244184"/>
              <a:gd name="connsiteY21" fmla="*/ 1304145 h 1918741"/>
              <a:gd name="connsiteX22" fmla="*/ 320679 w 1244184"/>
              <a:gd name="connsiteY22" fmla="*/ 1047955 h 1918741"/>
              <a:gd name="connsiteX23" fmla="*/ 320679 w 1244184"/>
              <a:gd name="connsiteY23" fmla="*/ 759923 h 1918741"/>
              <a:gd name="connsiteX24" fmla="*/ 359764 w 1244184"/>
              <a:gd name="connsiteY24" fmla="*/ 554636 h 1918741"/>
              <a:gd name="connsiteX25" fmla="*/ 449705 w 1244184"/>
              <a:gd name="connsiteY25" fmla="*/ 449705 h 1918741"/>
              <a:gd name="connsiteX26" fmla="*/ 434715 w 1244184"/>
              <a:gd name="connsiteY26" fmla="*/ 299804 h 1918741"/>
              <a:gd name="connsiteX27" fmla="*/ 254833 w 1244184"/>
              <a:gd name="connsiteY27" fmla="*/ 209863 h 1918741"/>
              <a:gd name="connsiteX28" fmla="*/ 74951 w 1244184"/>
              <a:gd name="connsiteY28" fmla="*/ 224853 h 1918741"/>
              <a:gd name="connsiteX29" fmla="*/ 0 w 1244184"/>
              <a:gd name="connsiteY29" fmla="*/ 119922 h 1918741"/>
              <a:gd name="connsiteX0" fmla="*/ 0 w 1244184"/>
              <a:gd name="connsiteY0" fmla="*/ 119922 h 1918741"/>
              <a:gd name="connsiteX1" fmla="*/ 284813 w 1244184"/>
              <a:gd name="connsiteY1" fmla="*/ 0 h 1918741"/>
              <a:gd name="connsiteX2" fmla="*/ 494675 w 1244184"/>
              <a:gd name="connsiteY2" fmla="*/ 74951 h 1918741"/>
              <a:gd name="connsiteX3" fmla="*/ 524656 w 1244184"/>
              <a:gd name="connsiteY3" fmla="*/ 254833 h 1918741"/>
              <a:gd name="connsiteX4" fmla="*/ 569626 w 1244184"/>
              <a:gd name="connsiteY4" fmla="*/ 479686 h 1918741"/>
              <a:gd name="connsiteX5" fmla="*/ 644577 w 1244184"/>
              <a:gd name="connsiteY5" fmla="*/ 299804 h 1918741"/>
              <a:gd name="connsiteX6" fmla="*/ 689547 w 1244184"/>
              <a:gd name="connsiteY6" fmla="*/ 149902 h 1918741"/>
              <a:gd name="connsiteX7" fmla="*/ 824459 w 1244184"/>
              <a:gd name="connsiteY7" fmla="*/ 59961 h 1918741"/>
              <a:gd name="connsiteX8" fmla="*/ 1109272 w 1244184"/>
              <a:gd name="connsiteY8" fmla="*/ 59961 h 1918741"/>
              <a:gd name="connsiteX9" fmla="*/ 1244184 w 1244184"/>
              <a:gd name="connsiteY9" fmla="*/ 119922 h 1918741"/>
              <a:gd name="connsiteX10" fmla="*/ 1229193 w 1244184"/>
              <a:gd name="connsiteY10" fmla="*/ 269823 h 1918741"/>
              <a:gd name="connsiteX11" fmla="*/ 1040759 w 1244184"/>
              <a:gd name="connsiteY11" fmla="*/ 255867 h 1918741"/>
              <a:gd name="connsiteX12" fmla="*/ 752727 w 1244184"/>
              <a:gd name="connsiteY12" fmla="*/ 399883 h 1918741"/>
              <a:gd name="connsiteX13" fmla="*/ 824735 w 1244184"/>
              <a:gd name="connsiteY13" fmla="*/ 687915 h 1918741"/>
              <a:gd name="connsiteX14" fmla="*/ 824735 w 1244184"/>
              <a:gd name="connsiteY14" fmla="*/ 903939 h 1918741"/>
              <a:gd name="connsiteX15" fmla="*/ 752727 w 1244184"/>
              <a:gd name="connsiteY15" fmla="*/ 1407995 h 1918741"/>
              <a:gd name="connsiteX16" fmla="*/ 680719 w 1244184"/>
              <a:gd name="connsiteY16" fmla="*/ 1912051 h 1918741"/>
              <a:gd name="connsiteX17" fmla="*/ 752727 w 1244184"/>
              <a:gd name="connsiteY17" fmla="*/ 1768035 h 1918741"/>
              <a:gd name="connsiteX18" fmla="*/ 434715 w 1244184"/>
              <a:gd name="connsiteY18" fmla="*/ 1918741 h 1918741"/>
              <a:gd name="connsiteX19" fmla="*/ 314793 w 1244184"/>
              <a:gd name="connsiteY19" fmla="*/ 1843791 h 1918741"/>
              <a:gd name="connsiteX20" fmla="*/ 344774 w 1244184"/>
              <a:gd name="connsiteY20" fmla="*/ 1588958 h 1918741"/>
              <a:gd name="connsiteX21" fmla="*/ 374754 w 1244184"/>
              <a:gd name="connsiteY21" fmla="*/ 1304145 h 1918741"/>
              <a:gd name="connsiteX22" fmla="*/ 320679 w 1244184"/>
              <a:gd name="connsiteY22" fmla="*/ 1047955 h 1918741"/>
              <a:gd name="connsiteX23" fmla="*/ 320679 w 1244184"/>
              <a:gd name="connsiteY23" fmla="*/ 759923 h 1918741"/>
              <a:gd name="connsiteX24" fmla="*/ 359764 w 1244184"/>
              <a:gd name="connsiteY24" fmla="*/ 554636 h 1918741"/>
              <a:gd name="connsiteX25" fmla="*/ 449705 w 1244184"/>
              <a:gd name="connsiteY25" fmla="*/ 449705 h 1918741"/>
              <a:gd name="connsiteX26" fmla="*/ 434715 w 1244184"/>
              <a:gd name="connsiteY26" fmla="*/ 299804 h 1918741"/>
              <a:gd name="connsiteX27" fmla="*/ 254833 w 1244184"/>
              <a:gd name="connsiteY27" fmla="*/ 209863 h 1918741"/>
              <a:gd name="connsiteX28" fmla="*/ 74951 w 1244184"/>
              <a:gd name="connsiteY28" fmla="*/ 224853 h 1918741"/>
              <a:gd name="connsiteX29" fmla="*/ 0 w 1244184"/>
              <a:gd name="connsiteY29" fmla="*/ 119922 h 1918741"/>
              <a:gd name="connsiteX0" fmla="*/ 0 w 1244184"/>
              <a:gd name="connsiteY0" fmla="*/ 119922 h 2056067"/>
              <a:gd name="connsiteX1" fmla="*/ 284813 w 1244184"/>
              <a:gd name="connsiteY1" fmla="*/ 0 h 2056067"/>
              <a:gd name="connsiteX2" fmla="*/ 494675 w 1244184"/>
              <a:gd name="connsiteY2" fmla="*/ 74951 h 2056067"/>
              <a:gd name="connsiteX3" fmla="*/ 524656 w 1244184"/>
              <a:gd name="connsiteY3" fmla="*/ 254833 h 2056067"/>
              <a:gd name="connsiteX4" fmla="*/ 569626 w 1244184"/>
              <a:gd name="connsiteY4" fmla="*/ 479686 h 2056067"/>
              <a:gd name="connsiteX5" fmla="*/ 644577 w 1244184"/>
              <a:gd name="connsiteY5" fmla="*/ 299804 h 2056067"/>
              <a:gd name="connsiteX6" fmla="*/ 689547 w 1244184"/>
              <a:gd name="connsiteY6" fmla="*/ 149902 h 2056067"/>
              <a:gd name="connsiteX7" fmla="*/ 824459 w 1244184"/>
              <a:gd name="connsiteY7" fmla="*/ 59961 h 2056067"/>
              <a:gd name="connsiteX8" fmla="*/ 1109272 w 1244184"/>
              <a:gd name="connsiteY8" fmla="*/ 59961 h 2056067"/>
              <a:gd name="connsiteX9" fmla="*/ 1244184 w 1244184"/>
              <a:gd name="connsiteY9" fmla="*/ 119922 h 2056067"/>
              <a:gd name="connsiteX10" fmla="*/ 1229193 w 1244184"/>
              <a:gd name="connsiteY10" fmla="*/ 269823 h 2056067"/>
              <a:gd name="connsiteX11" fmla="*/ 1040759 w 1244184"/>
              <a:gd name="connsiteY11" fmla="*/ 255867 h 2056067"/>
              <a:gd name="connsiteX12" fmla="*/ 752727 w 1244184"/>
              <a:gd name="connsiteY12" fmla="*/ 399883 h 2056067"/>
              <a:gd name="connsiteX13" fmla="*/ 824735 w 1244184"/>
              <a:gd name="connsiteY13" fmla="*/ 687915 h 2056067"/>
              <a:gd name="connsiteX14" fmla="*/ 824735 w 1244184"/>
              <a:gd name="connsiteY14" fmla="*/ 903939 h 2056067"/>
              <a:gd name="connsiteX15" fmla="*/ 752727 w 1244184"/>
              <a:gd name="connsiteY15" fmla="*/ 1407995 h 2056067"/>
              <a:gd name="connsiteX16" fmla="*/ 680719 w 1244184"/>
              <a:gd name="connsiteY16" fmla="*/ 1912051 h 2056067"/>
              <a:gd name="connsiteX17" fmla="*/ 536703 w 1244184"/>
              <a:gd name="connsiteY17" fmla="*/ 2056067 h 2056067"/>
              <a:gd name="connsiteX18" fmla="*/ 434715 w 1244184"/>
              <a:gd name="connsiteY18" fmla="*/ 1918741 h 2056067"/>
              <a:gd name="connsiteX19" fmla="*/ 314793 w 1244184"/>
              <a:gd name="connsiteY19" fmla="*/ 1843791 h 2056067"/>
              <a:gd name="connsiteX20" fmla="*/ 344774 w 1244184"/>
              <a:gd name="connsiteY20" fmla="*/ 1588958 h 2056067"/>
              <a:gd name="connsiteX21" fmla="*/ 374754 w 1244184"/>
              <a:gd name="connsiteY21" fmla="*/ 1304145 h 2056067"/>
              <a:gd name="connsiteX22" fmla="*/ 320679 w 1244184"/>
              <a:gd name="connsiteY22" fmla="*/ 1047955 h 2056067"/>
              <a:gd name="connsiteX23" fmla="*/ 320679 w 1244184"/>
              <a:gd name="connsiteY23" fmla="*/ 759923 h 2056067"/>
              <a:gd name="connsiteX24" fmla="*/ 359764 w 1244184"/>
              <a:gd name="connsiteY24" fmla="*/ 554636 h 2056067"/>
              <a:gd name="connsiteX25" fmla="*/ 449705 w 1244184"/>
              <a:gd name="connsiteY25" fmla="*/ 449705 h 2056067"/>
              <a:gd name="connsiteX26" fmla="*/ 434715 w 1244184"/>
              <a:gd name="connsiteY26" fmla="*/ 299804 h 2056067"/>
              <a:gd name="connsiteX27" fmla="*/ 254833 w 1244184"/>
              <a:gd name="connsiteY27" fmla="*/ 209863 h 2056067"/>
              <a:gd name="connsiteX28" fmla="*/ 74951 w 1244184"/>
              <a:gd name="connsiteY28" fmla="*/ 224853 h 2056067"/>
              <a:gd name="connsiteX29" fmla="*/ 0 w 1244184"/>
              <a:gd name="connsiteY29" fmla="*/ 119922 h 2056067"/>
              <a:gd name="connsiteX0" fmla="*/ 0 w 1244184"/>
              <a:gd name="connsiteY0" fmla="*/ 119922 h 2056067"/>
              <a:gd name="connsiteX1" fmla="*/ 284813 w 1244184"/>
              <a:gd name="connsiteY1" fmla="*/ 0 h 2056067"/>
              <a:gd name="connsiteX2" fmla="*/ 494675 w 1244184"/>
              <a:gd name="connsiteY2" fmla="*/ 74951 h 2056067"/>
              <a:gd name="connsiteX3" fmla="*/ 524656 w 1244184"/>
              <a:gd name="connsiteY3" fmla="*/ 254833 h 2056067"/>
              <a:gd name="connsiteX4" fmla="*/ 569626 w 1244184"/>
              <a:gd name="connsiteY4" fmla="*/ 479686 h 2056067"/>
              <a:gd name="connsiteX5" fmla="*/ 644577 w 1244184"/>
              <a:gd name="connsiteY5" fmla="*/ 299804 h 2056067"/>
              <a:gd name="connsiteX6" fmla="*/ 689547 w 1244184"/>
              <a:gd name="connsiteY6" fmla="*/ 149902 h 2056067"/>
              <a:gd name="connsiteX7" fmla="*/ 824459 w 1244184"/>
              <a:gd name="connsiteY7" fmla="*/ 59961 h 2056067"/>
              <a:gd name="connsiteX8" fmla="*/ 1109272 w 1244184"/>
              <a:gd name="connsiteY8" fmla="*/ 59961 h 2056067"/>
              <a:gd name="connsiteX9" fmla="*/ 1244184 w 1244184"/>
              <a:gd name="connsiteY9" fmla="*/ 119922 h 2056067"/>
              <a:gd name="connsiteX10" fmla="*/ 1229193 w 1244184"/>
              <a:gd name="connsiteY10" fmla="*/ 269823 h 2056067"/>
              <a:gd name="connsiteX11" fmla="*/ 1040759 w 1244184"/>
              <a:gd name="connsiteY11" fmla="*/ 255867 h 2056067"/>
              <a:gd name="connsiteX12" fmla="*/ 752727 w 1244184"/>
              <a:gd name="connsiteY12" fmla="*/ 399883 h 2056067"/>
              <a:gd name="connsiteX13" fmla="*/ 824735 w 1244184"/>
              <a:gd name="connsiteY13" fmla="*/ 687915 h 2056067"/>
              <a:gd name="connsiteX14" fmla="*/ 824735 w 1244184"/>
              <a:gd name="connsiteY14" fmla="*/ 903939 h 2056067"/>
              <a:gd name="connsiteX15" fmla="*/ 752727 w 1244184"/>
              <a:gd name="connsiteY15" fmla="*/ 1407995 h 2056067"/>
              <a:gd name="connsiteX16" fmla="*/ 752727 w 1244184"/>
              <a:gd name="connsiteY16" fmla="*/ 1768035 h 2056067"/>
              <a:gd name="connsiteX17" fmla="*/ 536703 w 1244184"/>
              <a:gd name="connsiteY17" fmla="*/ 2056067 h 2056067"/>
              <a:gd name="connsiteX18" fmla="*/ 434715 w 1244184"/>
              <a:gd name="connsiteY18" fmla="*/ 1918741 h 2056067"/>
              <a:gd name="connsiteX19" fmla="*/ 314793 w 1244184"/>
              <a:gd name="connsiteY19" fmla="*/ 1843791 h 2056067"/>
              <a:gd name="connsiteX20" fmla="*/ 344774 w 1244184"/>
              <a:gd name="connsiteY20" fmla="*/ 1588958 h 2056067"/>
              <a:gd name="connsiteX21" fmla="*/ 374754 w 1244184"/>
              <a:gd name="connsiteY21" fmla="*/ 1304145 h 2056067"/>
              <a:gd name="connsiteX22" fmla="*/ 320679 w 1244184"/>
              <a:gd name="connsiteY22" fmla="*/ 1047955 h 2056067"/>
              <a:gd name="connsiteX23" fmla="*/ 320679 w 1244184"/>
              <a:gd name="connsiteY23" fmla="*/ 759923 h 2056067"/>
              <a:gd name="connsiteX24" fmla="*/ 359764 w 1244184"/>
              <a:gd name="connsiteY24" fmla="*/ 554636 h 2056067"/>
              <a:gd name="connsiteX25" fmla="*/ 449705 w 1244184"/>
              <a:gd name="connsiteY25" fmla="*/ 449705 h 2056067"/>
              <a:gd name="connsiteX26" fmla="*/ 434715 w 1244184"/>
              <a:gd name="connsiteY26" fmla="*/ 299804 h 2056067"/>
              <a:gd name="connsiteX27" fmla="*/ 254833 w 1244184"/>
              <a:gd name="connsiteY27" fmla="*/ 209863 h 2056067"/>
              <a:gd name="connsiteX28" fmla="*/ 74951 w 1244184"/>
              <a:gd name="connsiteY28" fmla="*/ 224853 h 2056067"/>
              <a:gd name="connsiteX29" fmla="*/ 0 w 1244184"/>
              <a:gd name="connsiteY29" fmla="*/ 119922 h 2056067"/>
              <a:gd name="connsiteX0" fmla="*/ 0 w 1244184"/>
              <a:gd name="connsiteY0" fmla="*/ 119922 h 1918741"/>
              <a:gd name="connsiteX1" fmla="*/ 284813 w 1244184"/>
              <a:gd name="connsiteY1" fmla="*/ 0 h 1918741"/>
              <a:gd name="connsiteX2" fmla="*/ 494675 w 1244184"/>
              <a:gd name="connsiteY2" fmla="*/ 74951 h 1918741"/>
              <a:gd name="connsiteX3" fmla="*/ 524656 w 1244184"/>
              <a:gd name="connsiteY3" fmla="*/ 254833 h 1918741"/>
              <a:gd name="connsiteX4" fmla="*/ 569626 w 1244184"/>
              <a:gd name="connsiteY4" fmla="*/ 479686 h 1918741"/>
              <a:gd name="connsiteX5" fmla="*/ 644577 w 1244184"/>
              <a:gd name="connsiteY5" fmla="*/ 299804 h 1918741"/>
              <a:gd name="connsiteX6" fmla="*/ 689547 w 1244184"/>
              <a:gd name="connsiteY6" fmla="*/ 149902 h 1918741"/>
              <a:gd name="connsiteX7" fmla="*/ 824459 w 1244184"/>
              <a:gd name="connsiteY7" fmla="*/ 59961 h 1918741"/>
              <a:gd name="connsiteX8" fmla="*/ 1109272 w 1244184"/>
              <a:gd name="connsiteY8" fmla="*/ 59961 h 1918741"/>
              <a:gd name="connsiteX9" fmla="*/ 1244184 w 1244184"/>
              <a:gd name="connsiteY9" fmla="*/ 119922 h 1918741"/>
              <a:gd name="connsiteX10" fmla="*/ 1229193 w 1244184"/>
              <a:gd name="connsiteY10" fmla="*/ 269823 h 1918741"/>
              <a:gd name="connsiteX11" fmla="*/ 1040759 w 1244184"/>
              <a:gd name="connsiteY11" fmla="*/ 255867 h 1918741"/>
              <a:gd name="connsiteX12" fmla="*/ 752727 w 1244184"/>
              <a:gd name="connsiteY12" fmla="*/ 399883 h 1918741"/>
              <a:gd name="connsiteX13" fmla="*/ 824735 w 1244184"/>
              <a:gd name="connsiteY13" fmla="*/ 687915 h 1918741"/>
              <a:gd name="connsiteX14" fmla="*/ 824735 w 1244184"/>
              <a:gd name="connsiteY14" fmla="*/ 903939 h 1918741"/>
              <a:gd name="connsiteX15" fmla="*/ 752727 w 1244184"/>
              <a:gd name="connsiteY15" fmla="*/ 1407995 h 1918741"/>
              <a:gd name="connsiteX16" fmla="*/ 752727 w 1244184"/>
              <a:gd name="connsiteY16" fmla="*/ 1768035 h 1918741"/>
              <a:gd name="connsiteX17" fmla="*/ 752727 w 1244184"/>
              <a:gd name="connsiteY17" fmla="*/ 1912051 h 1918741"/>
              <a:gd name="connsiteX18" fmla="*/ 434715 w 1244184"/>
              <a:gd name="connsiteY18" fmla="*/ 1918741 h 1918741"/>
              <a:gd name="connsiteX19" fmla="*/ 314793 w 1244184"/>
              <a:gd name="connsiteY19" fmla="*/ 1843791 h 1918741"/>
              <a:gd name="connsiteX20" fmla="*/ 344774 w 1244184"/>
              <a:gd name="connsiteY20" fmla="*/ 1588958 h 1918741"/>
              <a:gd name="connsiteX21" fmla="*/ 374754 w 1244184"/>
              <a:gd name="connsiteY21" fmla="*/ 1304145 h 1918741"/>
              <a:gd name="connsiteX22" fmla="*/ 320679 w 1244184"/>
              <a:gd name="connsiteY22" fmla="*/ 1047955 h 1918741"/>
              <a:gd name="connsiteX23" fmla="*/ 320679 w 1244184"/>
              <a:gd name="connsiteY23" fmla="*/ 759923 h 1918741"/>
              <a:gd name="connsiteX24" fmla="*/ 359764 w 1244184"/>
              <a:gd name="connsiteY24" fmla="*/ 554636 h 1918741"/>
              <a:gd name="connsiteX25" fmla="*/ 449705 w 1244184"/>
              <a:gd name="connsiteY25" fmla="*/ 449705 h 1918741"/>
              <a:gd name="connsiteX26" fmla="*/ 434715 w 1244184"/>
              <a:gd name="connsiteY26" fmla="*/ 299804 h 1918741"/>
              <a:gd name="connsiteX27" fmla="*/ 254833 w 1244184"/>
              <a:gd name="connsiteY27" fmla="*/ 209863 h 1918741"/>
              <a:gd name="connsiteX28" fmla="*/ 74951 w 1244184"/>
              <a:gd name="connsiteY28" fmla="*/ 224853 h 1918741"/>
              <a:gd name="connsiteX29" fmla="*/ 0 w 1244184"/>
              <a:gd name="connsiteY29" fmla="*/ 119922 h 191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44184" h="1918741">
                <a:moveTo>
                  <a:pt x="0" y="119922"/>
                </a:moveTo>
                <a:lnTo>
                  <a:pt x="284813" y="0"/>
                </a:lnTo>
                <a:lnTo>
                  <a:pt x="494675" y="74951"/>
                </a:lnTo>
                <a:lnTo>
                  <a:pt x="524656" y="254833"/>
                </a:lnTo>
                <a:lnTo>
                  <a:pt x="569626" y="479686"/>
                </a:lnTo>
                <a:lnTo>
                  <a:pt x="644577" y="299804"/>
                </a:lnTo>
                <a:lnTo>
                  <a:pt x="689547" y="149902"/>
                </a:lnTo>
                <a:lnTo>
                  <a:pt x="824459" y="59961"/>
                </a:lnTo>
                <a:lnTo>
                  <a:pt x="1109272" y="59961"/>
                </a:lnTo>
                <a:lnTo>
                  <a:pt x="1244184" y="119922"/>
                </a:lnTo>
                <a:lnTo>
                  <a:pt x="1229193" y="269823"/>
                </a:lnTo>
                <a:lnTo>
                  <a:pt x="1040759" y="255867"/>
                </a:lnTo>
                <a:lnTo>
                  <a:pt x="752727" y="399883"/>
                </a:lnTo>
                <a:lnTo>
                  <a:pt x="824735" y="687915"/>
                </a:lnTo>
                <a:lnTo>
                  <a:pt x="824735" y="903939"/>
                </a:lnTo>
                <a:cubicBezTo>
                  <a:pt x="800732" y="1071958"/>
                  <a:pt x="764728" y="1263979"/>
                  <a:pt x="752727" y="1407995"/>
                </a:cubicBezTo>
                <a:cubicBezTo>
                  <a:pt x="740726" y="1552011"/>
                  <a:pt x="752727" y="1648022"/>
                  <a:pt x="752727" y="1768035"/>
                </a:cubicBezTo>
                <a:lnTo>
                  <a:pt x="752727" y="1912051"/>
                </a:lnTo>
                <a:lnTo>
                  <a:pt x="434715" y="1918741"/>
                </a:lnTo>
                <a:lnTo>
                  <a:pt x="314793" y="1843791"/>
                </a:lnTo>
                <a:lnTo>
                  <a:pt x="344774" y="1588958"/>
                </a:lnTo>
                <a:lnTo>
                  <a:pt x="374754" y="1304145"/>
                </a:lnTo>
                <a:lnTo>
                  <a:pt x="320679" y="1047955"/>
                </a:lnTo>
                <a:lnTo>
                  <a:pt x="320679" y="759923"/>
                </a:lnTo>
                <a:lnTo>
                  <a:pt x="359764" y="554636"/>
                </a:lnTo>
                <a:lnTo>
                  <a:pt x="449705" y="449705"/>
                </a:lnTo>
                <a:lnTo>
                  <a:pt x="434715" y="299804"/>
                </a:lnTo>
                <a:lnTo>
                  <a:pt x="254833" y="209863"/>
                </a:lnTo>
                <a:lnTo>
                  <a:pt x="74951" y="224853"/>
                </a:lnTo>
                <a:lnTo>
                  <a:pt x="0" y="119922"/>
                </a:lnTo>
                <a:close/>
              </a:path>
            </a:pathLst>
          </a:cu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extfeld 11"/>
          <p:cNvSpPr txBox="1"/>
          <p:nvPr/>
        </p:nvSpPr>
        <p:spPr>
          <a:xfrm>
            <a:off x="7236296" y="692696"/>
            <a:ext cx="1907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/>
              <a:t>Nasenhöhle und Nasenneben-höhlen</a:t>
            </a:r>
            <a:endParaRPr lang="hu-HU" dirty="0"/>
          </a:p>
        </p:txBody>
      </p:sp>
      <p:sp>
        <p:nvSpPr>
          <p:cNvPr id="13" name="Pfeil nach rechts 12"/>
          <p:cNvSpPr/>
          <p:nvPr/>
        </p:nvSpPr>
        <p:spPr>
          <a:xfrm rot="9837584">
            <a:off x="5350132" y="1298432"/>
            <a:ext cx="2331648" cy="22751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reihandform 13"/>
          <p:cNvSpPr/>
          <p:nvPr/>
        </p:nvSpPr>
        <p:spPr>
          <a:xfrm>
            <a:off x="5006715" y="3207895"/>
            <a:ext cx="299803" cy="329784"/>
          </a:xfrm>
          <a:custGeom>
            <a:avLst/>
            <a:gdLst>
              <a:gd name="connsiteX0" fmla="*/ 254833 w 299803"/>
              <a:gd name="connsiteY0" fmla="*/ 0 h 329784"/>
              <a:gd name="connsiteX1" fmla="*/ 0 w 299803"/>
              <a:gd name="connsiteY1" fmla="*/ 59961 h 329784"/>
              <a:gd name="connsiteX2" fmla="*/ 29980 w 299803"/>
              <a:gd name="connsiteY2" fmla="*/ 329784 h 329784"/>
              <a:gd name="connsiteX3" fmla="*/ 299803 w 299803"/>
              <a:gd name="connsiteY3" fmla="*/ 254833 h 329784"/>
              <a:gd name="connsiteX4" fmla="*/ 254833 w 299803"/>
              <a:gd name="connsiteY4" fmla="*/ 0 h 32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803" h="329784">
                <a:moveTo>
                  <a:pt x="254833" y="0"/>
                </a:moveTo>
                <a:lnTo>
                  <a:pt x="0" y="59961"/>
                </a:lnTo>
                <a:lnTo>
                  <a:pt x="29980" y="329784"/>
                </a:lnTo>
                <a:lnTo>
                  <a:pt x="299803" y="254833"/>
                </a:lnTo>
                <a:lnTo>
                  <a:pt x="254833" y="0"/>
                </a:lnTo>
                <a:close/>
              </a:path>
            </a:pathLst>
          </a:cu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extfeld 14"/>
          <p:cNvSpPr txBox="1"/>
          <p:nvPr/>
        </p:nvSpPr>
        <p:spPr>
          <a:xfrm>
            <a:off x="7415808" y="234888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/>
              <a:t>Fossa pterygopalatina</a:t>
            </a:r>
            <a:endParaRPr lang="hu-HU" dirty="0"/>
          </a:p>
        </p:txBody>
      </p:sp>
      <p:sp>
        <p:nvSpPr>
          <p:cNvPr id="16" name="Pfeil nach rechts 15"/>
          <p:cNvSpPr/>
          <p:nvPr/>
        </p:nvSpPr>
        <p:spPr>
          <a:xfrm rot="10243336">
            <a:off x="5298555" y="3041175"/>
            <a:ext cx="2357213" cy="27159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Fossa cranii anterior - Vordere Schädelgrube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5"/>
          </a:xfrm>
        </p:spPr>
        <p:txBody>
          <a:bodyPr>
            <a:normAutofit lnSpcReduction="10000"/>
          </a:bodyPr>
          <a:lstStyle/>
          <a:p>
            <a:pPr lvl="1"/>
            <a:r>
              <a:rPr lang="hu-HU" dirty="0" smtClean="0"/>
              <a:t>Boden</a:t>
            </a:r>
          </a:p>
          <a:p>
            <a:pPr lvl="2"/>
            <a:r>
              <a:rPr lang="hu-HU" dirty="0" smtClean="0"/>
              <a:t>Os ethmoidale, Lamina cribrosa</a:t>
            </a:r>
          </a:p>
          <a:p>
            <a:pPr lvl="2"/>
            <a:r>
              <a:rPr lang="hu-HU" dirty="0" smtClean="0"/>
              <a:t>Os frontale, Pars orbitalis</a:t>
            </a:r>
          </a:p>
          <a:p>
            <a:pPr lvl="2"/>
            <a:r>
              <a:rPr lang="hu-HU" dirty="0" smtClean="0"/>
              <a:t>Os sphenoidale, Ala minor</a:t>
            </a:r>
          </a:p>
          <a:p>
            <a:pPr lvl="1"/>
            <a:r>
              <a:rPr lang="hu-HU" dirty="0" smtClean="0"/>
              <a:t>Kanäle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403648" y="443711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Kanal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Wohin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Foramina</a:t>
                      </a:r>
                      <a:r>
                        <a:rPr lang="hu-HU" baseline="0" dirty="0" smtClean="0"/>
                        <a:t> cribrosa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Nasenhöhle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Fossa cranii media – mittlere Schädelgrube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24745"/>
            <a:ext cx="8229600" cy="1944216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Boden</a:t>
            </a:r>
          </a:p>
          <a:p>
            <a:pPr lvl="1"/>
            <a:r>
              <a:rPr lang="hu-HU" dirty="0" smtClean="0"/>
              <a:t>Os sphenoidale, Corpus, Ala major</a:t>
            </a:r>
          </a:p>
          <a:p>
            <a:pPr lvl="1"/>
            <a:r>
              <a:rPr lang="hu-HU" dirty="0" smtClean="0"/>
              <a:t>Os temporale, Pars petrosa, Pars squamosa</a:t>
            </a:r>
          </a:p>
          <a:p>
            <a:r>
              <a:rPr lang="hu-HU" dirty="0" smtClean="0"/>
              <a:t>Kanäle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755576" y="2924944"/>
          <a:ext cx="7776864" cy="368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Kanal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Wohin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Canalis opticus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Orbita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Fissura orbitalis superior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Orbita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Foramen rotundum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Fossa pterygopalatina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Foramen ovale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Fossa infratemporalis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Foramen spinosum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Fossa infratemporalis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35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Foramen lacerum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Basis cranii externa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35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Canalis caroticus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Basis cranii externa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35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Hiatus canalis nervi petrosi</a:t>
                      </a:r>
                      <a:r>
                        <a:rPr lang="hu-HU" baseline="0" dirty="0" smtClean="0"/>
                        <a:t> minoris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Paukenhöhle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35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Hiatus canalis nervi petrosi majoris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Canalis facialis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Grafik 3" descr="Benning05_7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703" y="0"/>
            <a:ext cx="9247758" cy="6858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043608" y="1340768"/>
            <a:ext cx="1296144" cy="216024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hteck 5"/>
          <p:cNvSpPr/>
          <p:nvPr/>
        </p:nvSpPr>
        <p:spPr>
          <a:xfrm>
            <a:off x="1043608" y="1628800"/>
            <a:ext cx="1296144" cy="3600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Rechteck 6"/>
          <p:cNvSpPr/>
          <p:nvPr/>
        </p:nvSpPr>
        <p:spPr>
          <a:xfrm>
            <a:off x="539552" y="2366296"/>
            <a:ext cx="1584176" cy="216024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Rechteck 7"/>
          <p:cNvSpPr/>
          <p:nvPr/>
        </p:nvSpPr>
        <p:spPr>
          <a:xfrm>
            <a:off x="899592" y="2605848"/>
            <a:ext cx="1080120" cy="17508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Rechteck 8"/>
          <p:cNvSpPr/>
          <p:nvPr/>
        </p:nvSpPr>
        <p:spPr>
          <a:xfrm>
            <a:off x="1115616" y="2835520"/>
            <a:ext cx="936104" cy="43204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Rechteck 9"/>
          <p:cNvSpPr/>
          <p:nvPr/>
        </p:nvSpPr>
        <p:spPr>
          <a:xfrm>
            <a:off x="7380312" y="2708920"/>
            <a:ext cx="1584176" cy="216024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Rechteck 10"/>
          <p:cNvSpPr/>
          <p:nvPr/>
        </p:nvSpPr>
        <p:spPr>
          <a:xfrm>
            <a:off x="7559824" y="3284984"/>
            <a:ext cx="1584176" cy="432048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hteck 11"/>
          <p:cNvSpPr/>
          <p:nvPr/>
        </p:nvSpPr>
        <p:spPr>
          <a:xfrm>
            <a:off x="7380312" y="2132856"/>
            <a:ext cx="1296144" cy="21602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Fossa cranii posterior – hintere Schädelgrube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Boden</a:t>
            </a:r>
          </a:p>
          <a:p>
            <a:pPr lvl="1"/>
            <a:r>
              <a:rPr lang="hu-HU" dirty="0" smtClean="0"/>
              <a:t>Os occipitale</a:t>
            </a:r>
          </a:p>
          <a:p>
            <a:pPr lvl="1"/>
            <a:r>
              <a:rPr lang="hu-HU" dirty="0" smtClean="0"/>
              <a:t>Os temporale, Pars petrosa</a:t>
            </a:r>
          </a:p>
          <a:p>
            <a:r>
              <a:rPr lang="hu-HU" dirty="0" smtClean="0"/>
              <a:t>Kanäle</a:t>
            </a:r>
            <a:endParaRPr lang="hu-HU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547664" y="3789040"/>
          <a:ext cx="60960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Kanal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Wohin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Foramen magnum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Basis cranii externa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Foramen jugulare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Basis cranii externa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Canalis nervi hypoglossi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Basis</a:t>
                      </a:r>
                      <a:r>
                        <a:rPr lang="hu-HU" baseline="0" dirty="0" smtClean="0"/>
                        <a:t> cranii externa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Meatus acusticus internus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(Labyrinthus</a:t>
                      </a:r>
                      <a:r>
                        <a:rPr lang="hu-HU" baseline="0" dirty="0" smtClean="0"/>
                        <a:t> osseus auris internae)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Apertura</a:t>
                      </a:r>
                      <a:r>
                        <a:rPr lang="hu-HU" baseline="0" dirty="0" smtClean="0"/>
                        <a:t> externa aqueductus vestibuli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(Labyinthus</a:t>
                      </a:r>
                      <a:r>
                        <a:rPr lang="hu-HU" baseline="0" dirty="0" smtClean="0"/>
                        <a:t> ossesus auris internae)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Inhaltsplatzhalter 3" descr="Benning05_7-10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2359" y="-1"/>
            <a:ext cx="7566065" cy="6363393"/>
          </a:xfrm>
        </p:spPr>
      </p:pic>
      <p:sp>
        <p:nvSpPr>
          <p:cNvPr id="5" name="Rechteck 4"/>
          <p:cNvSpPr/>
          <p:nvPr/>
        </p:nvSpPr>
        <p:spPr>
          <a:xfrm>
            <a:off x="1259632" y="4221088"/>
            <a:ext cx="792088" cy="432048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hteck 5"/>
          <p:cNvSpPr/>
          <p:nvPr/>
        </p:nvSpPr>
        <p:spPr>
          <a:xfrm>
            <a:off x="2123728" y="6021288"/>
            <a:ext cx="1152128" cy="288032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Rechteck 6"/>
          <p:cNvSpPr/>
          <p:nvPr/>
        </p:nvSpPr>
        <p:spPr>
          <a:xfrm>
            <a:off x="5076056" y="6021288"/>
            <a:ext cx="792088" cy="432048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Rechteck 7"/>
          <p:cNvSpPr/>
          <p:nvPr/>
        </p:nvSpPr>
        <p:spPr>
          <a:xfrm>
            <a:off x="7380312" y="3789040"/>
            <a:ext cx="792088" cy="432048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Rechteck 8"/>
          <p:cNvSpPr/>
          <p:nvPr/>
        </p:nvSpPr>
        <p:spPr>
          <a:xfrm>
            <a:off x="7164288" y="5157192"/>
            <a:ext cx="1584176" cy="432048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Apertura externa aqueductus vestibuli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76256" y="56612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</a:t>
            </a:r>
            <a:endParaRPr lang="hu-HU" dirty="0"/>
          </a:p>
        </p:txBody>
      </p:sp>
      <p:cxnSp>
        <p:nvCxnSpPr>
          <p:cNvPr id="12" name="Gerade Verbindung 11"/>
          <p:cNvCxnSpPr/>
          <p:nvPr/>
        </p:nvCxnSpPr>
        <p:spPr>
          <a:xfrm flipH="1" flipV="1">
            <a:off x="5868144" y="4293096"/>
            <a:ext cx="1368152" cy="93610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Eindrücke der Gefäße und der Sinusse</a:t>
            </a:r>
            <a:endParaRPr lang="hu-HU" dirty="0"/>
          </a:p>
        </p:txBody>
      </p:sp>
      <p:pic>
        <p:nvPicPr>
          <p:cNvPr id="4" name="Grafik 3" descr="Benning05_7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7236296" cy="536633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644008" y="1556792"/>
            <a:ext cx="72008" cy="36004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hteck 5"/>
          <p:cNvSpPr/>
          <p:nvPr/>
        </p:nvSpPr>
        <p:spPr>
          <a:xfrm>
            <a:off x="4572000" y="5949280"/>
            <a:ext cx="216024" cy="36004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Rechteck 7"/>
          <p:cNvSpPr/>
          <p:nvPr/>
        </p:nvSpPr>
        <p:spPr>
          <a:xfrm>
            <a:off x="4572000" y="6453336"/>
            <a:ext cx="1728192" cy="216024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reihandform 10"/>
          <p:cNvSpPr/>
          <p:nvPr/>
        </p:nvSpPr>
        <p:spPr>
          <a:xfrm>
            <a:off x="4751881" y="4437112"/>
            <a:ext cx="1260279" cy="1508579"/>
          </a:xfrm>
          <a:custGeom>
            <a:avLst/>
            <a:gdLst>
              <a:gd name="connsiteX0" fmla="*/ 0 w 1094282"/>
              <a:gd name="connsiteY0" fmla="*/ 1229193 h 1229193"/>
              <a:gd name="connsiteX1" fmla="*/ 989351 w 1094282"/>
              <a:gd name="connsiteY1" fmla="*/ 674557 h 1229193"/>
              <a:gd name="connsiteX2" fmla="*/ 629587 w 1094282"/>
              <a:gd name="connsiteY2" fmla="*/ 329783 h 1229193"/>
              <a:gd name="connsiteX3" fmla="*/ 569626 w 1094282"/>
              <a:gd name="connsiteY3" fmla="*/ 0 h 1229193"/>
              <a:gd name="connsiteX0" fmla="*/ 0 w 1094282"/>
              <a:gd name="connsiteY0" fmla="*/ 1229193 h 1229193"/>
              <a:gd name="connsiteX1" fmla="*/ 989351 w 1094282"/>
              <a:gd name="connsiteY1" fmla="*/ 674557 h 1229193"/>
              <a:gd name="connsiteX2" fmla="*/ 629587 w 1094282"/>
              <a:gd name="connsiteY2" fmla="*/ 329783 h 1229193"/>
              <a:gd name="connsiteX3" fmla="*/ 569626 w 1094282"/>
              <a:gd name="connsiteY3" fmla="*/ 0 h 1229193"/>
              <a:gd name="connsiteX0" fmla="*/ 0 w 1094282"/>
              <a:gd name="connsiteY0" fmla="*/ 1229193 h 1388681"/>
              <a:gd name="connsiteX1" fmla="*/ 989351 w 1094282"/>
              <a:gd name="connsiteY1" fmla="*/ 674557 h 1388681"/>
              <a:gd name="connsiteX2" fmla="*/ 629587 w 1094282"/>
              <a:gd name="connsiteY2" fmla="*/ 329783 h 1388681"/>
              <a:gd name="connsiteX3" fmla="*/ 569626 w 1094282"/>
              <a:gd name="connsiteY3" fmla="*/ 0 h 1388681"/>
              <a:gd name="connsiteX0" fmla="*/ 0 w 1077177"/>
              <a:gd name="connsiteY0" fmla="*/ 1229193 h 1388681"/>
              <a:gd name="connsiteX1" fmla="*/ 972246 w 1077177"/>
              <a:gd name="connsiteY1" fmla="*/ 744198 h 1388681"/>
              <a:gd name="connsiteX2" fmla="*/ 629587 w 1077177"/>
              <a:gd name="connsiteY2" fmla="*/ 329783 h 1388681"/>
              <a:gd name="connsiteX3" fmla="*/ 569626 w 1077177"/>
              <a:gd name="connsiteY3" fmla="*/ 0 h 1388681"/>
              <a:gd name="connsiteX0" fmla="*/ 0 w 1077177"/>
              <a:gd name="connsiteY0" fmla="*/ 1349091 h 1508579"/>
              <a:gd name="connsiteX1" fmla="*/ 972246 w 1077177"/>
              <a:gd name="connsiteY1" fmla="*/ 864096 h 1508579"/>
              <a:gd name="connsiteX2" fmla="*/ 629587 w 1077177"/>
              <a:gd name="connsiteY2" fmla="*/ 449681 h 1508579"/>
              <a:gd name="connsiteX3" fmla="*/ 540199 w 1077177"/>
              <a:gd name="connsiteY3" fmla="*/ 0 h 1508579"/>
              <a:gd name="connsiteX0" fmla="*/ 0 w 1293202"/>
              <a:gd name="connsiteY0" fmla="*/ 1349091 h 1508579"/>
              <a:gd name="connsiteX1" fmla="*/ 1188271 w 1293202"/>
              <a:gd name="connsiteY1" fmla="*/ 432048 h 1508579"/>
              <a:gd name="connsiteX2" fmla="*/ 629587 w 1293202"/>
              <a:gd name="connsiteY2" fmla="*/ 449681 h 1508579"/>
              <a:gd name="connsiteX3" fmla="*/ 540199 w 1293202"/>
              <a:gd name="connsiteY3" fmla="*/ 0 h 1508579"/>
              <a:gd name="connsiteX0" fmla="*/ 0 w 1293202"/>
              <a:gd name="connsiteY0" fmla="*/ 1349091 h 1508579"/>
              <a:gd name="connsiteX1" fmla="*/ 1188271 w 1293202"/>
              <a:gd name="connsiteY1" fmla="*/ 432048 h 1508579"/>
              <a:gd name="connsiteX2" fmla="*/ 756222 w 1293202"/>
              <a:gd name="connsiteY2" fmla="*/ 360040 h 1508579"/>
              <a:gd name="connsiteX3" fmla="*/ 540199 w 1293202"/>
              <a:gd name="connsiteY3" fmla="*/ 0 h 1508579"/>
              <a:gd name="connsiteX0" fmla="*/ 0 w 1293201"/>
              <a:gd name="connsiteY0" fmla="*/ 1349091 h 1508579"/>
              <a:gd name="connsiteX1" fmla="*/ 1188270 w 1293201"/>
              <a:gd name="connsiteY1" fmla="*/ 504056 h 1508579"/>
              <a:gd name="connsiteX2" fmla="*/ 756222 w 1293201"/>
              <a:gd name="connsiteY2" fmla="*/ 360040 h 1508579"/>
              <a:gd name="connsiteX3" fmla="*/ 540199 w 1293201"/>
              <a:gd name="connsiteY3" fmla="*/ 0 h 1508579"/>
              <a:gd name="connsiteX0" fmla="*/ 0 w 1365210"/>
              <a:gd name="connsiteY0" fmla="*/ 1349091 h 1508579"/>
              <a:gd name="connsiteX1" fmla="*/ 1260279 w 1365210"/>
              <a:gd name="connsiteY1" fmla="*/ 576064 h 1508579"/>
              <a:gd name="connsiteX2" fmla="*/ 756222 w 1365210"/>
              <a:gd name="connsiteY2" fmla="*/ 360040 h 1508579"/>
              <a:gd name="connsiteX3" fmla="*/ 540199 w 1365210"/>
              <a:gd name="connsiteY3" fmla="*/ 0 h 1508579"/>
              <a:gd name="connsiteX0" fmla="*/ 0 w 1260279"/>
              <a:gd name="connsiteY0" fmla="*/ 1349091 h 1508579"/>
              <a:gd name="connsiteX1" fmla="*/ 1260279 w 1260279"/>
              <a:gd name="connsiteY1" fmla="*/ 576064 h 1508579"/>
              <a:gd name="connsiteX2" fmla="*/ 756222 w 1260279"/>
              <a:gd name="connsiteY2" fmla="*/ 360040 h 1508579"/>
              <a:gd name="connsiteX3" fmla="*/ 540199 w 1260279"/>
              <a:gd name="connsiteY3" fmla="*/ 0 h 1508579"/>
              <a:gd name="connsiteX0" fmla="*/ 0 w 1260279"/>
              <a:gd name="connsiteY0" fmla="*/ 1349091 h 1508579"/>
              <a:gd name="connsiteX1" fmla="*/ 1260279 w 1260279"/>
              <a:gd name="connsiteY1" fmla="*/ 576064 h 1508579"/>
              <a:gd name="connsiteX2" fmla="*/ 756222 w 1260279"/>
              <a:gd name="connsiteY2" fmla="*/ 360040 h 1508579"/>
              <a:gd name="connsiteX3" fmla="*/ 540199 w 1260279"/>
              <a:gd name="connsiteY3" fmla="*/ 0 h 150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279" h="1508579">
                <a:moveTo>
                  <a:pt x="0" y="1349091"/>
                </a:moveTo>
                <a:cubicBezTo>
                  <a:pt x="333784" y="1508579"/>
                  <a:pt x="1138452" y="1019763"/>
                  <a:pt x="1260279" y="576064"/>
                </a:cubicBezTo>
                <a:cubicBezTo>
                  <a:pt x="1224642" y="154881"/>
                  <a:pt x="876235" y="456051"/>
                  <a:pt x="756222" y="360040"/>
                </a:cubicBezTo>
                <a:cubicBezTo>
                  <a:pt x="636209" y="264029"/>
                  <a:pt x="535202" y="108678"/>
                  <a:pt x="540199" y="0"/>
                </a:cubicBezTo>
              </a:path>
            </a:pathLst>
          </a:custGeom>
          <a:ln w="107950">
            <a:solidFill>
              <a:srgbClr val="0070C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reihandform 11"/>
          <p:cNvSpPr/>
          <p:nvPr/>
        </p:nvSpPr>
        <p:spPr>
          <a:xfrm flipH="1">
            <a:off x="3275856" y="4437113"/>
            <a:ext cx="1296144" cy="1502418"/>
          </a:xfrm>
          <a:custGeom>
            <a:avLst/>
            <a:gdLst>
              <a:gd name="connsiteX0" fmla="*/ 0 w 1094282"/>
              <a:gd name="connsiteY0" fmla="*/ 1229193 h 1229193"/>
              <a:gd name="connsiteX1" fmla="*/ 989351 w 1094282"/>
              <a:gd name="connsiteY1" fmla="*/ 674557 h 1229193"/>
              <a:gd name="connsiteX2" fmla="*/ 629587 w 1094282"/>
              <a:gd name="connsiteY2" fmla="*/ 329783 h 1229193"/>
              <a:gd name="connsiteX3" fmla="*/ 569626 w 1094282"/>
              <a:gd name="connsiteY3" fmla="*/ 0 h 1229193"/>
              <a:gd name="connsiteX0" fmla="*/ 0 w 1094282"/>
              <a:gd name="connsiteY0" fmla="*/ 1229193 h 1229193"/>
              <a:gd name="connsiteX1" fmla="*/ 989351 w 1094282"/>
              <a:gd name="connsiteY1" fmla="*/ 674557 h 1229193"/>
              <a:gd name="connsiteX2" fmla="*/ 629587 w 1094282"/>
              <a:gd name="connsiteY2" fmla="*/ 329783 h 1229193"/>
              <a:gd name="connsiteX3" fmla="*/ 569626 w 1094282"/>
              <a:gd name="connsiteY3" fmla="*/ 0 h 1229193"/>
              <a:gd name="connsiteX0" fmla="*/ 0 w 1094282"/>
              <a:gd name="connsiteY0" fmla="*/ 1229193 h 1388681"/>
              <a:gd name="connsiteX1" fmla="*/ 989351 w 1094282"/>
              <a:gd name="connsiteY1" fmla="*/ 674557 h 1388681"/>
              <a:gd name="connsiteX2" fmla="*/ 629587 w 1094282"/>
              <a:gd name="connsiteY2" fmla="*/ 329783 h 1388681"/>
              <a:gd name="connsiteX3" fmla="*/ 569626 w 1094282"/>
              <a:gd name="connsiteY3" fmla="*/ 0 h 1388681"/>
              <a:gd name="connsiteX0" fmla="*/ 0 w 1077177"/>
              <a:gd name="connsiteY0" fmla="*/ 1229193 h 1388681"/>
              <a:gd name="connsiteX1" fmla="*/ 972246 w 1077177"/>
              <a:gd name="connsiteY1" fmla="*/ 744198 h 1388681"/>
              <a:gd name="connsiteX2" fmla="*/ 629587 w 1077177"/>
              <a:gd name="connsiteY2" fmla="*/ 329783 h 1388681"/>
              <a:gd name="connsiteX3" fmla="*/ 569626 w 1077177"/>
              <a:gd name="connsiteY3" fmla="*/ 0 h 1388681"/>
              <a:gd name="connsiteX0" fmla="*/ 0 w 1077177"/>
              <a:gd name="connsiteY0" fmla="*/ 1349091 h 1508579"/>
              <a:gd name="connsiteX1" fmla="*/ 972246 w 1077177"/>
              <a:gd name="connsiteY1" fmla="*/ 864096 h 1508579"/>
              <a:gd name="connsiteX2" fmla="*/ 629587 w 1077177"/>
              <a:gd name="connsiteY2" fmla="*/ 449681 h 1508579"/>
              <a:gd name="connsiteX3" fmla="*/ 540199 w 1077177"/>
              <a:gd name="connsiteY3" fmla="*/ 0 h 1508579"/>
              <a:gd name="connsiteX0" fmla="*/ 0 w 1077177"/>
              <a:gd name="connsiteY0" fmla="*/ 1205075 h 1364563"/>
              <a:gd name="connsiteX1" fmla="*/ 972246 w 1077177"/>
              <a:gd name="connsiteY1" fmla="*/ 720080 h 1364563"/>
              <a:gd name="connsiteX2" fmla="*/ 629587 w 1077177"/>
              <a:gd name="connsiteY2" fmla="*/ 305665 h 1364563"/>
              <a:gd name="connsiteX3" fmla="*/ 357097 w 1077177"/>
              <a:gd name="connsiteY3" fmla="*/ 0 h 1364563"/>
              <a:gd name="connsiteX0" fmla="*/ 0 w 1077177"/>
              <a:gd name="connsiteY0" fmla="*/ 1205075 h 1364563"/>
              <a:gd name="connsiteX1" fmla="*/ 972246 w 1077177"/>
              <a:gd name="connsiteY1" fmla="*/ 720080 h 1364563"/>
              <a:gd name="connsiteX2" fmla="*/ 501113 w 1077177"/>
              <a:gd name="connsiteY2" fmla="*/ 360040 h 1364563"/>
              <a:gd name="connsiteX3" fmla="*/ 357097 w 1077177"/>
              <a:gd name="connsiteY3" fmla="*/ 0 h 1364563"/>
              <a:gd name="connsiteX0" fmla="*/ 0 w 1038092"/>
              <a:gd name="connsiteY0" fmla="*/ 1205075 h 1364563"/>
              <a:gd name="connsiteX1" fmla="*/ 933161 w 1038092"/>
              <a:gd name="connsiteY1" fmla="*/ 432048 h 1364563"/>
              <a:gd name="connsiteX2" fmla="*/ 501113 w 1038092"/>
              <a:gd name="connsiteY2" fmla="*/ 360040 h 1364563"/>
              <a:gd name="connsiteX3" fmla="*/ 357097 w 1038092"/>
              <a:gd name="connsiteY3" fmla="*/ 0 h 1364563"/>
              <a:gd name="connsiteX0" fmla="*/ 0 w 933161"/>
              <a:gd name="connsiteY0" fmla="*/ 1205075 h 1364563"/>
              <a:gd name="connsiteX1" fmla="*/ 933161 w 933161"/>
              <a:gd name="connsiteY1" fmla="*/ 432048 h 1364563"/>
              <a:gd name="connsiteX2" fmla="*/ 501113 w 933161"/>
              <a:gd name="connsiteY2" fmla="*/ 360040 h 1364563"/>
              <a:gd name="connsiteX3" fmla="*/ 357097 w 933161"/>
              <a:gd name="connsiteY3" fmla="*/ 0 h 1364563"/>
              <a:gd name="connsiteX0" fmla="*/ 0 w 1005170"/>
              <a:gd name="connsiteY0" fmla="*/ 1205075 h 1364563"/>
              <a:gd name="connsiteX1" fmla="*/ 1005170 w 1005170"/>
              <a:gd name="connsiteY1" fmla="*/ 576064 h 1364563"/>
              <a:gd name="connsiteX2" fmla="*/ 501113 w 1005170"/>
              <a:gd name="connsiteY2" fmla="*/ 360040 h 1364563"/>
              <a:gd name="connsiteX3" fmla="*/ 357097 w 1005170"/>
              <a:gd name="connsiteY3" fmla="*/ 0 h 1364563"/>
              <a:gd name="connsiteX0" fmla="*/ 0 w 1005170"/>
              <a:gd name="connsiteY0" fmla="*/ 1205075 h 1364563"/>
              <a:gd name="connsiteX1" fmla="*/ 1005170 w 1005170"/>
              <a:gd name="connsiteY1" fmla="*/ 576064 h 1364563"/>
              <a:gd name="connsiteX2" fmla="*/ 501113 w 1005170"/>
              <a:gd name="connsiteY2" fmla="*/ 360040 h 1364563"/>
              <a:gd name="connsiteX3" fmla="*/ 357097 w 1005170"/>
              <a:gd name="connsiteY3" fmla="*/ 0 h 1364563"/>
              <a:gd name="connsiteX0" fmla="*/ 0 w 1005170"/>
              <a:gd name="connsiteY0" fmla="*/ 1205075 h 1364563"/>
              <a:gd name="connsiteX1" fmla="*/ 1005170 w 1005170"/>
              <a:gd name="connsiteY1" fmla="*/ 576064 h 1364563"/>
              <a:gd name="connsiteX2" fmla="*/ 501113 w 1005170"/>
              <a:gd name="connsiteY2" fmla="*/ 360040 h 1364563"/>
              <a:gd name="connsiteX3" fmla="*/ 357097 w 1005170"/>
              <a:gd name="connsiteY3" fmla="*/ 0 h 1364563"/>
              <a:gd name="connsiteX0" fmla="*/ 0 w 1296144"/>
              <a:gd name="connsiteY0" fmla="*/ 1296144 h 1455632"/>
              <a:gd name="connsiteX1" fmla="*/ 1296144 w 1296144"/>
              <a:gd name="connsiteY1" fmla="*/ 576064 h 1455632"/>
              <a:gd name="connsiteX2" fmla="*/ 792087 w 1296144"/>
              <a:gd name="connsiteY2" fmla="*/ 360040 h 1455632"/>
              <a:gd name="connsiteX3" fmla="*/ 648071 w 1296144"/>
              <a:gd name="connsiteY3" fmla="*/ 0 h 1455632"/>
              <a:gd name="connsiteX0" fmla="*/ 0 w 1296144"/>
              <a:gd name="connsiteY0" fmla="*/ 1296144 h 1502418"/>
              <a:gd name="connsiteX1" fmla="*/ 1296144 w 1296144"/>
              <a:gd name="connsiteY1" fmla="*/ 576064 h 1502418"/>
              <a:gd name="connsiteX2" fmla="*/ 792087 w 1296144"/>
              <a:gd name="connsiteY2" fmla="*/ 360040 h 1502418"/>
              <a:gd name="connsiteX3" fmla="*/ 648071 w 1296144"/>
              <a:gd name="connsiteY3" fmla="*/ 0 h 150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144" h="1502418">
                <a:moveTo>
                  <a:pt x="0" y="1296144"/>
                </a:moveTo>
                <a:cubicBezTo>
                  <a:pt x="453429" y="1502418"/>
                  <a:pt x="1027608" y="1150149"/>
                  <a:pt x="1296144" y="576064"/>
                </a:cubicBezTo>
                <a:cubicBezTo>
                  <a:pt x="1186337" y="104884"/>
                  <a:pt x="900099" y="456051"/>
                  <a:pt x="792087" y="360040"/>
                </a:cubicBezTo>
                <a:cubicBezTo>
                  <a:pt x="684075" y="264029"/>
                  <a:pt x="643074" y="108678"/>
                  <a:pt x="648071" y="0"/>
                </a:cubicBezTo>
              </a:path>
            </a:pathLst>
          </a:custGeom>
          <a:ln w="107950">
            <a:solidFill>
              <a:srgbClr val="0070C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Rechteck 12"/>
          <p:cNvSpPr/>
          <p:nvPr/>
        </p:nvSpPr>
        <p:spPr>
          <a:xfrm>
            <a:off x="5796136" y="6021288"/>
            <a:ext cx="3168352" cy="288032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extfeld 13"/>
          <p:cNvSpPr txBox="1"/>
          <p:nvPr/>
        </p:nvSpPr>
        <p:spPr>
          <a:xfrm>
            <a:off x="7092280" y="6021288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+ Sulcus sinus sigmoidei</a:t>
            </a:r>
            <a:endParaRPr lang="hu-HU" sz="1200" dirty="0"/>
          </a:p>
        </p:txBody>
      </p:sp>
      <p:sp>
        <p:nvSpPr>
          <p:cNvPr id="15" name="Freihandform 14"/>
          <p:cNvSpPr/>
          <p:nvPr/>
        </p:nvSpPr>
        <p:spPr>
          <a:xfrm>
            <a:off x="3372928" y="3778370"/>
            <a:ext cx="871268" cy="983411"/>
          </a:xfrm>
          <a:custGeom>
            <a:avLst/>
            <a:gdLst>
              <a:gd name="connsiteX0" fmla="*/ 871268 w 871268"/>
              <a:gd name="connsiteY0" fmla="*/ 0 h 983411"/>
              <a:gd name="connsiteX1" fmla="*/ 276046 w 871268"/>
              <a:gd name="connsiteY1" fmla="*/ 543464 h 983411"/>
              <a:gd name="connsiteX2" fmla="*/ 0 w 871268"/>
              <a:gd name="connsiteY2" fmla="*/ 983411 h 98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1268" h="983411">
                <a:moveTo>
                  <a:pt x="871268" y="0"/>
                </a:moveTo>
                <a:cubicBezTo>
                  <a:pt x="646262" y="189781"/>
                  <a:pt x="421257" y="379562"/>
                  <a:pt x="276046" y="543464"/>
                </a:cubicBezTo>
                <a:cubicBezTo>
                  <a:pt x="130835" y="707366"/>
                  <a:pt x="65417" y="845388"/>
                  <a:pt x="0" y="983411"/>
                </a:cubicBezTo>
              </a:path>
            </a:pathLst>
          </a:custGeom>
          <a:ln w="4127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Rechteck 15"/>
          <p:cNvSpPr/>
          <p:nvPr/>
        </p:nvSpPr>
        <p:spPr>
          <a:xfrm>
            <a:off x="251520" y="3789040"/>
            <a:ext cx="2160240" cy="288032"/>
          </a:xfrm>
          <a:prstGeom prst="rect">
            <a:avLst/>
          </a:prstGeom>
          <a:solidFill>
            <a:srgbClr val="0020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extfeld 16"/>
          <p:cNvSpPr txBox="1"/>
          <p:nvPr/>
        </p:nvSpPr>
        <p:spPr>
          <a:xfrm>
            <a:off x="179512" y="3789040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Sulcus sinus petrosi superioris</a:t>
            </a:r>
            <a:endParaRPr lang="hu-HU" sz="1200" dirty="0"/>
          </a:p>
        </p:txBody>
      </p:sp>
      <p:sp>
        <p:nvSpPr>
          <p:cNvPr id="18" name="Freihandform 17"/>
          <p:cNvSpPr/>
          <p:nvPr/>
        </p:nvSpPr>
        <p:spPr>
          <a:xfrm>
            <a:off x="4067944" y="3789040"/>
            <a:ext cx="288032" cy="504056"/>
          </a:xfrm>
          <a:custGeom>
            <a:avLst/>
            <a:gdLst>
              <a:gd name="connsiteX0" fmla="*/ 871268 w 871268"/>
              <a:gd name="connsiteY0" fmla="*/ 0 h 983411"/>
              <a:gd name="connsiteX1" fmla="*/ 276046 w 871268"/>
              <a:gd name="connsiteY1" fmla="*/ 543464 h 983411"/>
              <a:gd name="connsiteX2" fmla="*/ 0 w 871268"/>
              <a:gd name="connsiteY2" fmla="*/ 983411 h 983411"/>
              <a:gd name="connsiteX0" fmla="*/ 720080 w 720080"/>
              <a:gd name="connsiteY0" fmla="*/ 0 h 983411"/>
              <a:gd name="connsiteX1" fmla="*/ 276046 w 720080"/>
              <a:gd name="connsiteY1" fmla="*/ 543464 h 983411"/>
              <a:gd name="connsiteX2" fmla="*/ 0 w 720080"/>
              <a:gd name="connsiteY2" fmla="*/ 983411 h 983411"/>
              <a:gd name="connsiteX0" fmla="*/ 720080 w 720080"/>
              <a:gd name="connsiteY0" fmla="*/ 0 h 983411"/>
              <a:gd name="connsiteX1" fmla="*/ 276046 w 720080"/>
              <a:gd name="connsiteY1" fmla="*/ 543464 h 983411"/>
              <a:gd name="connsiteX2" fmla="*/ 0 w 720080"/>
              <a:gd name="connsiteY2" fmla="*/ 983411 h 983411"/>
              <a:gd name="connsiteX0" fmla="*/ 720080 w 720080"/>
              <a:gd name="connsiteY0" fmla="*/ 0 h 983411"/>
              <a:gd name="connsiteX1" fmla="*/ 576064 w 720080"/>
              <a:gd name="connsiteY1" fmla="*/ 288032 h 983411"/>
              <a:gd name="connsiteX2" fmla="*/ 0 w 720080"/>
              <a:gd name="connsiteY2" fmla="*/ 983411 h 983411"/>
              <a:gd name="connsiteX0" fmla="*/ 288032 w 288032"/>
              <a:gd name="connsiteY0" fmla="*/ 0 h 504056"/>
              <a:gd name="connsiteX1" fmla="*/ 144016 w 288032"/>
              <a:gd name="connsiteY1" fmla="*/ 288032 h 504056"/>
              <a:gd name="connsiteX2" fmla="*/ 0 w 288032"/>
              <a:gd name="connsiteY2" fmla="*/ 504056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032" h="504056">
                <a:moveTo>
                  <a:pt x="288032" y="0"/>
                </a:moveTo>
                <a:cubicBezTo>
                  <a:pt x="167270" y="302514"/>
                  <a:pt x="192021" y="204023"/>
                  <a:pt x="144016" y="288032"/>
                </a:cubicBezTo>
                <a:cubicBezTo>
                  <a:pt x="96011" y="372041"/>
                  <a:pt x="65417" y="366033"/>
                  <a:pt x="0" y="504056"/>
                </a:cubicBezTo>
              </a:path>
            </a:pathLst>
          </a:custGeom>
          <a:solidFill>
            <a:srgbClr val="00B050"/>
          </a:solidFill>
          <a:ln w="41275">
            <a:solidFill>
              <a:srgbClr val="00B05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Rechteck 18"/>
          <p:cNvSpPr/>
          <p:nvPr/>
        </p:nvSpPr>
        <p:spPr>
          <a:xfrm>
            <a:off x="323528" y="4437112"/>
            <a:ext cx="2160240" cy="288032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extfeld 19"/>
          <p:cNvSpPr txBox="1"/>
          <p:nvPr/>
        </p:nvSpPr>
        <p:spPr>
          <a:xfrm>
            <a:off x="179512" y="4509120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Sulcus sinus </a:t>
            </a:r>
            <a:r>
              <a:rPr lang="hu-HU" sz="1200" dirty="0" err="1" smtClean="0"/>
              <a:t>petrosi</a:t>
            </a:r>
            <a:r>
              <a:rPr lang="hu-HU" sz="1200" dirty="0" smtClean="0"/>
              <a:t> </a:t>
            </a:r>
            <a:r>
              <a:rPr lang="hu-HU" sz="1200" dirty="0" err="1" smtClean="0"/>
              <a:t>inferioris</a:t>
            </a:r>
            <a:endParaRPr lang="hu-HU" sz="1200" dirty="0"/>
          </a:p>
        </p:txBody>
      </p:sp>
      <p:sp>
        <p:nvSpPr>
          <p:cNvPr id="21" name="Freihandform 20"/>
          <p:cNvSpPr/>
          <p:nvPr/>
        </p:nvSpPr>
        <p:spPr>
          <a:xfrm>
            <a:off x="3212474" y="2734798"/>
            <a:ext cx="1008112" cy="504055"/>
          </a:xfrm>
          <a:custGeom>
            <a:avLst/>
            <a:gdLst>
              <a:gd name="connsiteX0" fmla="*/ 940279 w 940279"/>
              <a:gd name="connsiteY0" fmla="*/ 500332 h 500332"/>
              <a:gd name="connsiteX1" fmla="*/ 741872 w 940279"/>
              <a:gd name="connsiteY1" fmla="*/ 129396 h 500332"/>
              <a:gd name="connsiteX2" fmla="*/ 0 w 940279"/>
              <a:gd name="connsiteY2" fmla="*/ 0 h 500332"/>
              <a:gd name="connsiteX0" fmla="*/ 940279 w 940279"/>
              <a:gd name="connsiteY0" fmla="*/ 589125 h 589125"/>
              <a:gd name="connsiteX1" fmla="*/ 530750 w 940279"/>
              <a:gd name="connsiteY1" fmla="*/ 83389 h 589125"/>
              <a:gd name="connsiteX2" fmla="*/ 0 w 940279"/>
              <a:gd name="connsiteY2" fmla="*/ 88793 h 589125"/>
              <a:gd name="connsiteX0" fmla="*/ 890790 w 890790"/>
              <a:gd name="connsiteY0" fmla="*/ 503156 h 503156"/>
              <a:gd name="connsiteX1" fmla="*/ 530750 w 890790"/>
              <a:gd name="connsiteY1" fmla="*/ 71107 h 503156"/>
              <a:gd name="connsiteX2" fmla="*/ 0 w 890790"/>
              <a:gd name="connsiteY2" fmla="*/ 76511 h 503156"/>
              <a:gd name="connsiteX0" fmla="*/ 890790 w 890790"/>
              <a:gd name="connsiteY0" fmla="*/ 503156 h 503156"/>
              <a:gd name="connsiteX1" fmla="*/ 530750 w 890790"/>
              <a:gd name="connsiteY1" fmla="*/ 71107 h 503156"/>
              <a:gd name="connsiteX2" fmla="*/ 0 w 890790"/>
              <a:gd name="connsiteY2" fmla="*/ 76511 h 503156"/>
              <a:gd name="connsiteX0" fmla="*/ 1008112 w 1008112"/>
              <a:gd name="connsiteY0" fmla="*/ 504057 h 504057"/>
              <a:gd name="connsiteX1" fmla="*/ 648072 w 1008112"/>
              <a:gd name="connsiteY1" fmla="*/ 72008 h 504057"/>
              <a:gd name="connsiteX2" fmla="*/ 0 w 1008112"/>
              <a:gd name="connsiteY2" fmla="*/ 72009 h 504057"/>
              <a:gd name="connsiteX0" fmla="*/ 1008112 w 1008112"/>
              <a:gd name="connsiteY0" fmla="*/ 504055 h 504055"/>
              <a:gd name="connsiteX1" fmla="*/ 648072 w 1008112"/>
              <a:gd name="connsiteY1" fmla="*/ 72008 h 504055"/>
              <a:gd name="connsiteX2" fmla="*/ 0 w 1008112"/>
              <a:gd name="connsiteY2" fmla="*/ 72007 h 50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8112" h="504055">
                <a:moveTo>
                  <a:pt x="1008112" y="504055"/>
                </a:moveTo>
                <a:cubicBezTo>
                  <a:pt x="987265" y="360281"/>
                  <a:pt x="816091" y="144016"/>
                  <a:pt x="648072" y="72008"/>
                </a:cubicBezTo>
                <a:cubicBezTo>
                  <a:pt x="480053" y="0"/>
                  <a:pt x="141755" y="40029"/>
                  <a:pt x="0" y="72007"/>
                </a:cubicBezTo>
              </a:path>
            </a:pathLst>
          </a:custGeom>
          <a:ln w="38100">
            <a:solidFill>
              <a:schemeClr val="accent5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Rechteck 21"/>
          <p:cNvSpPr/>
          <p:nvPr/>
        </p:nvSpPr>
        <p:spPr>
          <a:xfrm>
            <a:off x="611560" y="2060848"/>
            <a:ext cx="2160240" cy="28803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extfeld 22"/>
          <p:cNvSpPr txBox="1"/>
          <p:nvPr/>
        </p:nvSpPr>
        <p:spPr>
          <a:xfrm>
            <a:off x="539552" y="2060848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Sulcus sinus sphenoparietalis</a:t>
            </a:r>
            <a:endParaRPr lang="hu-HU" sz="1200" dirty="0"/>
          </a:p>
        </p:txBody>
      </p:sp>
      <p:sp>
        <p:nvSpPr>
          <p:cNvPr id="24" name="Freihandform 23"/>
          <p:cNvSpPr/>
          <p:nvPr/>
        </p:nvSpPr>
        <p:spPr>
          <a:xfrm>
            <a:off x="4860032" y="3140967"/>
            <a:ext cx="324443" cy="620149"/>
          </a:xfrm>
          <a:custGeom>
            <a:avLst/>
            <a:gdLst>
              <a:gd name="connsiteX0" fmla="*/ 284671 w 284671"/>
              <a:gd name="connsiteY0" fmla="*/ 543464 h 543464"/>
              <a:gd name="connsiteX1" fmla="*/ 112143 w 284671"/>
              <a:gd name="connsiteY1" fmla="*/ 388189 h 543464"/>
              <a:gd name="connsiteX2" fmla="*/ 0 w 284671"/>
              <a:gd name="connsiteY2" fmla="*/ 0 h 543464"/>
              <a:gd name="connsiteX0" fmla="*/ 324443 w 324443"/>
              <a:gd name="connsiteY0" fmla="*/ 620149 h 620149"/>
              <a:gd name="connsiteX1" fmla="*/ 151915 w 324443"/>
              <a:gd name="connsiteY1" fmla="*/ 464874 h 620149"/>
              <a:gd name="connsiteX2" fmla="*/ 0 w 324443"/>
              <a:gd name="connsiteY2" fmla="*/ 0 h 62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443" h="620149">
                <a:moveTo>
                  <a:pt x="324443" y="620149"/>
                </a:moveTo>
                <a:cubicBezTo>
                  <a:pt x="261901" y="587800"/>
                  <a:pt x="205989" y="568232"/>
                  <a:pt x="151915" y="464874"/>
                </a:cubicBezTo>
                <a:cubicBezTo>
                  <a:pt x="97841" y="361516"/>
                  <a:pt x="32349" y="148806"/>
                  <a:pt x="0" y="0"/>
                </a:cubicBezTo>
              </a:path>
            </a:pathLst>
          </a:custGeom>
          <a:ln w="1016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Rechteck 24"/>
          <p:cNvSpPr/>
          <p:nvPr/>
        </p:nvSpPr>
        <p:spPr>
          <a:xfrm>
            <a:off x="6660232" y="2924944"/>
            <a:ext cx="1152128" cy="144016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9" name="Gruppieren 28"/>
          <p:cNvGrpSpPr/>
          <p:nvPr/>
        </p:nvGrpSpPr>
        <p:grpSpPr>
          <a:xfrm>
            <a:off x="5513696" y="2975212"/>
            <a:ext cx="1071172" cy="1466159"/>
            <a:chOff x="5513696" y="2975212"/>
            <a:chExt cx="1071172" cy="1466159"/>
          </a:xfrm>
        </p:grpSpPr>
        <p:sp>
          <p:nvSpPr>
            <p:cNvPr id="26" name="Freihandform 25"/>
            <p:cNvSpPr/>
            <p:nvPr/>
          </p:nvSpPr>
          <p:spPr>
            <a:xfrm>
              <a:off x="5513696" y="2975212"/>
              <a:ext cx="736979" cy="918949"/>
            </a:xfrm>
            <a:custGeom>
              <a:avLst/>
              <a:gdLst>
                <a:gd name="connsiteX0" fmla="*/ 0 w 736979"/>
                <a:gd name="connsiteY0" fmla="*/ 750627 h 918949"/>
                <a:gd name="connsiteX1" fmla="*/ 150125 w 736979"/>
                <a:gd name="connsiteY1" fmla="*/ 900752 h 918949"/>
                <a:gd name="connsiteX2" fmla="*/ 368489 w 736979"/>
                <a:gd name="connsiteY2" fmla="*/ 859809 h 918949"/>
                <a:gd name="connsiteX3" fmla="*/ 450376 w 736979"/>
                <a:gd name="connsiteY3" fmla="*/ 573206 h 918949"/>
                <a:gd name="connsiteX4" fmla="*/ 573205 w 736979"/>
                <a:gd name="connsiteY4" fmla="*/ 382137 h 918949"/>
                <a:gd name="connsiteX5" fmla="*/ 627797 w 736979"/>
                <a:gd name="connsiteY5" fmla="*/ 232012 h 918949"/>
                <a:gd name="connsiteX6" fmla="*/ 682388 w 736979"/>
                <a:gd name="connsiteY6" fmla="*/ 136478 h 918949"/>
                <a:gd name="connsiteX7" fmla="*/ 736979 w 736979"/>
                <a:gd name="connsiteY7" fmla="*/ 0 h 91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6979" h="918949">
                  <a:moveTo>
                    <a:pt x="0" y="750627"/>
                  </a:moveTo>
                  <a:cubicBezTo>
                    <a:pt x="44355" y="816591"/>
                    <a:pt x="88710" y="882555"/>
                    <a:pt x="150125" y="900752"/>
                  </a:cubicBezTo>
                  <a:cubicBezTo>
                    <a:pt x="211540" y="918949"/>
                    <a:pt x="318447" y="914400"/>
                    <a:pt x="368489" y="859809"/>
                  </a:cubicBezTo>
                  <a:cubicBezTo>
                    <a:pt x="418531" y="805218"/>
                    <a:pt x="416257" y="652818"/>
                    <a:pt x="450376" y="573206"/>
                  </a:cubicBezTo>
                  <a:cubicBezTo>
                    <a:pt x="484495" y="493594"/>
                    <a:pt x="543635" y="439003"/>
                    <a:pt x="573205" y="382137"/>
                  </a:cubicBezTo>
                  <a:cubicBezTo>
                    <a:pt x="602775" y="325271"/>
                    <a:pt x="609600" y="272955"/>
                    <a:pt x="627797" y="232012"/>
                  </a:cubicBezTo>
                  <a:cubicBezTo>
                    <a:pt x="645994" y="191069"/>
                    <a:pt x="664191" y="175147"/>
                    <a:pt x="682388" y="136478"/>
                  </a:cubicBezTo>
                  <a:cubicBezTo>
                    <a:pt x="700585" y="97809"/>
                    <a:pt x="718782" y="48904"/>
                    <a:pt x="736979" y="0"/>
                  </a:cubicBezTo>
                </a:path>
              </a:pathLst>
            </a:custGeom>
            <a:ln w="38100">
              <a:solidFill>
                <a:srgbClr val="C0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5949538" y="3542805"/>
              <a:ext cx="489857" cy="898566"/>
            </a:xfrm>
            <a:custGeom>
              <a:avLst/>
              <a:gdLst>
                <a:gd name="connsiteX0" fmla="*/ 0 w 489857"/>
                <a:gd name="connsiteY0" fmla="*/ 19792 h 898566"/>
                <a:gd name="connsiteX1" fmla="*/ 83127 w 489857"/>
                <a:gd name="connsiteY1" fmla="*/ 7917 h 898566"/>
                <a:gd name="connsiteX2" fmla="*/ 112815 w 489857"/>
                <a:gd name="connsiteY2" fmla="*/ 67294 h 898566"/>
                <a:gd name="connsiteX3" fmla="*/ 166254 w 489857"/>
                <a:gd name="connsiteY3" fmla="*/ 144483 h 898566"/>
                <a:gd name="connsiteX4" fmla="*/ 249381 w 489857"/>
                <a:gd name="connsiteY4" fmla="*/ 209798 h 898566"/>
                <a:gd name="connsiteX5" fmla="*/ 326571 w 489857"/>
                <a:gd name="connsiteY5" fmla="*/ 286987 h 898566"/>
                <a:gd name="connsiteX6" fmla="*/ 403761 w 489857"/>
                <a:gd name="connsiteY6" fmla="*/ 352301 h 898566"/>
                <a:gd name="connsiteX7" fmla="*/ 391885 w 489857"/>
                <a:gd name="connsiteY7" fmla="*/ 488868 h 898566"/>
                <a:gd name="connsiteX8" fmla="*/ 391885 w 489857"/>
                <a:gd name="connsiteY8" fmla="*/ 595746 h 898566"/>
                <a:gd name="connsiteX9" fmla="*/ 427511 w 489857"/>
                <a:gd name="connsiteY9" fmla="*/ 666998 h 898566"/>
                <a:gd name="connsiteX10" fmla="*/ 480950 w 489857"/>
                <a:gd name="connsiteY10" fmla="*/ 803564 h 898566"/>
                <a:gd name="connsiteX11" fmla="*/ 480950 w 489857"/>
                <a:gd name="connsiteY11" fmla="*/ 898566 h 89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857" h="898566">
                  <a:moveTo>
                    <a:pt x="0" y="19792"/>
                  </a:moveTo>
                  <a:cubicBezTo>
                    <a:pt x="32162" y="9896"/>
                    <a:pt x="64325" y="0"/>
                    <a:pt x="83127" y="7917"/>
                  </a:cubicBezTo>
                  <a:cubicBezTo>
                    <a:pt x="101930" y="15834"/>
                    <a:pt x="98961" y="44533"/>
                    <a:pt x="112815" y="67294"/>
                  </a:cubicBezTo>
                  <a:cubicBezTo>
                    <a:pt x="126669" y="90055"/>
                    <a:pt x="143493" y="120732"/>
                    <a:pt x="166254" y="144483"/>
                  </a:cubicBezTo>
                  <a:cubicBezTo>
                    <a:pt x="189015" y="168234"/>
                    <a:pt x="222662" y="186047"/>
                    <a:pt x="249381" y="209798"/>
                  </a:cubicBezTo>
                  <a:cubicBezTo>
                    <a:pt x="276100" y="233549"/>
                    <a:pt x="300841" y="263237"/>
                    <a:pt x="326571" y="286987"/>
                  </a:cubicBezTo>
                  <a:cubicBezTo>
                    <a:pt x="352301" y="310738"/>
                    <a:pt x="392875" y="318654"/>
                    <a:pt x="403761" y="352301"/>
                  </a:cubicBezTo>
                  <a:cubicBezTo>
                    <a:pt x="414647" y="385948"/>
                    <a:pt x="393864" y="448294"/>
                    <a:pt x="391885" y="488868"/>
                  </a:cubicBezTo>
                  <a:cubicBezTo>
                    <a:pt x="389906" y="529442"/>
                    <a:pt x="385947" y="566058"/>
                    <a:pt x="391885" y="595746"/>
                  </a:cubicBezTo>
                  <a:cubicBezTo>
                    <a:pt x="397823" y="625434"/>
                    <a:pt x="412667" y="632362"/>
                    <a:pt x="427511" y="666998"/>
                  </a:cubicBezTo>
                  <a:cubicBezTo>
                    <a:pt x="442355" y="701634"/>
                    <a:pt x="472044" y="764969"/>
                    <a:pt x="480950" y="803564"/>
                  </a:cubicBezTo>
                  <a:cubicBezTo>
                    <a:pt x="489857" y="842159"/>
                    <a:pt x="485403" y="870362"/>
                    <a:pt x="480950" y="898566"/>
                  </a:cubicBezTo>
                </a:path>
              </a:pathLst>
            </a:custGeom>
            <a:ln w="25400">
              <a:solidFill>
                <a:srgbClr val="C0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6341423" y="3555671"/>
              <a:ext cx="243445" cy="327560"/>
            </a:xfrm>
            <a:custGeom>
              <a:avLst/>
              <a:gdLst>
                <a:gd name="connsiteX0" fmla="*/ 0 w 243445"/>
                <a:gd name="connsiteY0" fmla="*/ 327560 h 327560"/>
                <a:gd name="connsiteX1" fmla="*/ 83128 w 243445"/>
                <a:gd name="connsiteY1" fmla="*/ 155368 h 327560"/>
                <a:gd name="connsiteX2" fmla="*/ 106878 w 243445"/>
                <a:gd name="connsiteY2" fmla="*/ 36615 h 327560"/>
                <a:gd name="connsiteX3" fmla="*/ 124691 w 243445"/>
                <a:gd name="connsiteY3" fmla="*/ 18802 h 327560"/>
                <a:gd name="connsiteX4" fmla="*/ 178130 w 243445"/>
                <a:gd name="connsiteY4" fmla="*/ 149430 h 327560"/>
                <a:gd name="connsiteX5" fmla="*/ 243445 w 243445"/>
                <a:gd name="connsiteY5" fmla="*/ 220682 h 3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445" h="327560">
                  <a:moveTo>
                    <a:pt x="0" y="327560"/>
                  </a:moveTo>
                  <a:cubicBezTo>
                    <a:pt x="32657" y="265709"/>
                    <a:pt x="65315" y="203859"/>
                    <a:pt x="83128" y="155368"/>
                  </a:cubicBezTo>
                  <a:cubicBezTo>
                    <a:pt x="100941" y="106877"/>
                    <a:pt x="99951" y="59376"/>
                    <a:pt x="106878" y="36615"/>
                  </a:cubicBezTo>
                  <a:cubicBezTo>
                    <a:pt x="113805" y="13854"/>
                    <a:pt x="112816" y="0"/>
                    <a:pt x="124691" y="18802"/>
                  </a:cubicBezTo>
                  <a:cubicBezTo>
                    <a:pt x="136566" y="37604"/>
                    <a:pt x="158338" y="115783"/>
                    <a:pt x="178130" y="149430"/>
                  </a:cubicBezTo>
                  <a:cubicBezTo>
                    <a:pt x="197922" y="183077"/>
                    <a:pt x="220683" y="201879"/>
                    <a:pt x="243445" y="220682"/>
                  </a:cubicBezTo>
                </a:path>
              </a:pathLst>
            </a:custGeom>
            <a:ln w="25400">
              <a:solidFill>
                <a:srgbClr val="C0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0" name="Rechteck 29"/>
          <p:cNvSpPr/>
          <p:nvPr/>
        </p:nvSpPr>
        <p:spPr>
          <a:xfrm>
            <a:off x="6948264" y="3573016"/>
            <a:ext cx="1008112" cy="288032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  <p:bldP spid="30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542</Words>
  <Application>Microsoft Office PowerPoint</Application>
  <PresentationFormat>Diavetítés a képernyőre (4:3 oldalarány)</PresentationFormat>
  <Paragraphs>179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8" baseType="lpstr">
      <vt:lpstr>Arial</vt:lpstr>
      <vt:lpstr>Calibri</vt:lpstr>
      <vt:lpstr>Larissa-Design</vt:lpstr>
      <vt:lpstr>33. Os temporale. Äußere und innere Schädelbasis</vt:lpstr>
      <vt:lpstr>Basis cranii interna</vt:lpstr>
      <vt:lpstr>Bedeckte Strukturen</vt:lpstr>
      <vt:lpstr>Fossa cranii anterior - Vordere Schädelgrube </vt:lpstr>
      <vt:lpstr>Fossa cranii media – mittlere Schädelgrube</vt:lpstr>
      <vt:lpstr>PowerPoint-bemutató</vt:lpstr>
      <vt:lpstr>Fossa cranii posterior – hintere Schädelgrube</vt:lpstr>
      <vt:lpstr>PowerPoint-bemutató</vt:lpstr>
      <vt:lpstr>Eindrücke der Gefäße und der Sinusse</vt:lpstr>
      <vt:lpstr>Basis cranii externa</vt:lpstr>
      <vt:lpstr>Oberflächenstrukturen (und Gelenkflächen)</vt:lpstr>
      <vt:lpstr>Vorderer Abschnitt der Basis cranii externa</vt:lpstr>
      <vt:lpstr>PowerPoint-bemutató</vt:lpstr>
      <vt:lpstr>Mittlerer Abschnitt der Basis cranii externa</vt:lpstr>
      <vt:lpstr>PowerPoint-bemutató</vt:lpstr>
      <vt:lpstr>Hinterer Abschnitt der Basis cranii externa</vt:lpstr>
      <vt:lpstr>PowerPoint-bemutató</vt:lpstr>
      <vt:lpstr>Os temporale - Schläfenbein</vt:lpstr>
      <vt:lpstr>Os temporale</vt:lpstr>
      <vt:lpstr>Os temporale von lateral</vt:lpstr>
      <vt:lpstr>Os temporale von medial</vt:lpstr>
      <vt:lpstr>Os temporale von caudal</vt:lpstr>
      <vt:lpstr>Kanäle im Os temporale</vt:lpstr>
      <vt:lpstr>Os temporale eröffnet</vt:lpstr>
      <vt:lpstr>Os temporale von lateral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25. Muskelgewebe</dc:title>
  <dc:creator>dcsaba</dc:creator>
  <cp:lastModifiedBy>tanar</cp:lastModifiedBy>
  <cp:revision>24</cp:revision>
  <dcterms:created xsi:type="dcterms:W3CDTF">2018-10-08T06:03:21Z</dcterms:created>
  <dcterms:modified xsi:type="dcterms:W3CDTF">2018-11-27T10:13:41Z</dcterms:modified>
</cp:coreProperties>
</file>