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160000" cy="76200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27CA-11A9-4DBE-B110-044857C11A98}" type="datetimeFigureOut">
              <a:rPr lang="hu-HU" smtClean="0"/>
              <a:t>2018.05.16.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7C0E-61C0-4D5A-B013-B4181D2CF0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27CA-11A9-4DBE-B110-044857C11A98}" type="datetimeFigureOut">
              <a:rPr lang="hu-HU" smtClean="0"/>
              <a:t>2018.05.16.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7C0E-61C0-4D5A-B013-B4181D2CF0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27CA-11A9-4DBE-B110-044857C11A98}" type="datetimeFigureOut">
              <a:rPr lang="hu-HU" smtClean="0"/>
              <a:t>2018.05.16.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7C0E-61C0-4D5A-B013-B4181D2CF0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27CA-11A9-4DBE-B110-044857C11A98}" type="datetimeFigureOut">
              <a:rPr lang="hu-HU" smtClean="0"/>
              <a:t>2018.05.16.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7C0E-61C0-4D5A-B013-B4181D2CF0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27CA-11A9-4DBE-B110-044857C11A98}" type="datetimeFigureOut">
              <a:rPr lang="hu-HU" smtClean="0"/>
              <a:t>2018.05.16.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7C0E-61C0-4D5A-B013-B4181D2CF0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27CA-11A9-4DBE-B110-044857C11A98}" type="datetimeFigureOut">
              <a:rPr lang="hu-HU" smtClean="0"/>
              <a:t>2018.05.16.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7C0E-61C0-4D5A-B013-B4181D2CF0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27CA-11A9-4DBE-B110-044857C11A98}" type="datetimeFigureOut">
              <a:rPr lang="hu-HU" smtClean="0"/>
              <a:t>2018.05.16.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7C0E-61C0-4D5A-B013-B4181D2CF0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27CA-11A9-4DBE-B110-044857C11A98}" type="datetimeFigureOut">
              <a:rPr lang="hu-HU" smtClean="0"/>
              <a:t>2018.05.16.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7C0E-61C0-4D5A-B013-B4181D2CF0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27CA-11A9-4DBE-B110-044857C11A98}" type="datetimeFigureOut">
              <a:rPr lang="hu-HU" smtClean="0"/>
              <a:t>2018.05.16.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7C0E-61C0-4D5A-B013-B4181D2CF0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27CA-11A9-4DBE-B110-044857C11A98}" type="datetimeFigureOut">
              <a:rPr lang="hu-HU" smtClean="0"/>
              <a:t>2018.05.16.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7C0E-61C0-4D5A-B013-B4181D2CF0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27CA-11A9-4DBE-B110-044857C11A98}" type="datetimeFigureOut">
              <a:rPr lang="hu-HU" smtClean="0"/>
              <a:t>2018.05.16.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7C0E-61C0-4D5A-B013-B4181D2CF0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A27CA-11A9-4DBE-B110-044857C11A98}" type="datetimeFigureOut">
              <a:rPr lang="hu-HU" smtClean="0"/>
              <a:t>2018.05.16.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47C0E-61C0-4D5A-B013-B4181D2CF03B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1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2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3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4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5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6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Egyéni</PresentationFormat>
  <Paragraphs>0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tanar</dc:creator>
  <cp:lastModifiedBy>tanar</cp:lastModifiedBy>
  <cp:revision>1</cp:revision>
  <dcterms:created xsi:type="dcterms:W3CDTF">2018-05-16T12:48:16Z</dcterms:created>
  <dcterms:modified xsi:type="dcterms:W3CDTF">2018-05-16T12:48:17Z</dcterms:modified>
</cp:coreProperties>
</file>