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8B50-1E31-4D5E-BD3C-BE9839B7A0FE}" type="datetimeFigureOut">
              <a:rPr lang="hu-HU" smtClean="0"/>
              <a:t>2018.05.02.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2987-94A2-42CF-BA23-CD93EABC138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tanar</cp:lastModifiedBy>
  <cp:revision>1</cp:revision>
  <dcterms:created xsi:type="dcterms:W3CDTF">2018-05-02T12:55:40Z</dcterms:created>
  <dcterms:modified xsi:type="dcterms:W3CDTF">2018-05-02T12:55:42Z</dcterms:modified>
</cp:coreProperties>
</file>