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0160000" cy="7620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3DC0-F96F-4AFE-B8A7-4111E202EBA7}" type="datetimeFigureOut">
              <a:rPr lang="hu-HU" smtClean="0"/>
              <a:t>2018.03.14.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981D-BDE0-4A07-AEEC-13EF68BBC89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3DC0-F96F-4AFE-B8A7-4111E202EBA7}" type="datetimeFigureOut">
              <a:rPr lang="hu-HU" smtClean="0"/>
              <a:t>2018.03.14.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981D-BDE0-4A07-AEEC-13EF68BBC89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3DC0-F96F-4AFE-B8A7-4111E202EBA7}" type="datetimeFigureOut">
              <a:rPr lang="hu-HU" smtClean="0"/>
              <a:t>2018.03.14.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981D-BDE0-4A07-AEEC-13EF68BBC89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3DC0-F96F-4AFE-B8A7-4111E202EBA7}" type="datetimeFigureOut">
              <a:rPr lang="hu-HU" smtClean="0"/>
              <a:t>2018.03.14.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981D-BDE0-4A07-AEEC-13EF68BBC89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3DC0-F96F-4AFE-B8A7-4111E202EBA7}" type="datetimeFigureOut">
              <a:rPr lang="hu-HU" smtClean="0"/>
              <a:t>2018.03.14.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981D-BDE0-4A07-AEEC-13EF68BBC89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3DC0-F96F-4AFE-B8A7-4111E202EBA7}" type="datetimeFigureOut">
              <a:rPr lang="hu-HU" smtClean="0"/>
              <a:t>2018.03.14.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981D-BDE0-4A07-AEEC-13EF68BBC89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3DC0-F96F-4AFE-B8A7-4111E202EBA7}" type="datetimeFigureOut">
              <a:rPr lang="hu-HU" smtClean="0"/>
              <a:t>2018.03.14.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981D-BDE0-4A07-AEEC-13EF68BBC89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3DC0-F96F-4AFE-B8A7-4111E202EBA7}" type="datetimeFigureOut">
              <a:rPr lang="hu-HU" smtClean="0"/>
              <a:t>2018.03.14.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981D-BDE0-4A07-AEEC-13EF68BBC89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3DC0-F96F-4AFE-B8A7-4111E202EBA7}" type="datetimeFigureOut">
              <a:rPr lang="hu-HU" smtClean="0"/>
              <a:t>2018.03.14.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981D-BDE0-4A07-AEEC-13EF68BBC89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3DC0-F96F-4AFE-B8A7-4111E202EBA7}" type="datetimeFigureOut">
              <a:rPr lang="hu-HU" smtClean="0"/>
              <a:t>2018.03.14.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981D-BDE0-4A07-AEEC-13EF68BBC89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3DC0-F96F-4AFE-B8A7-4111E202EBA7}" type="datetimeFigureOut">
              <a:rPr lang="hu-HU" smtClean="0"/>
              <a:t>2018.03.14.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981D-BDE0-4A07-AEEC-13EF68BBC89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0" y="1778002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508001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23DC0-F96F-4AFE-B8A7-4111E202EBA7}" type="datetimeFigureOut">
              <a:rPr lang="hu-HU" smtClean="0"/>
              <a:t>2018.03.14.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471335" y="7062613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281334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6981D-BDE0-4A07-AEEC-13EF68BBC896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8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2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9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10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11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12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1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2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4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5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1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6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7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Egyéni</PresentationFormat>
  <Paragraphs>0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tanar</dc:creator>
  <cp:lastModifiedBy>kkocsis</cp:lastModifiedBy>
  <cp:revision>2</cp:revision>
  <dcterms:created xsi:type="dcterms:W3CDTF">2018-03-14T13:58:03Z</dcterms:created>
  <dcterms:modified xsi:type="dcterms:W3CDTF">2018-03-14T15:19:05Z</dcterms:modified>
</cp:coreProperties>
</file>