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160000" cy="7620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C4ED-8FDD-40A4-BA79-F4EDE30A87DF}" type="datetimeFigureOut">
              <a:rPr lang="hu-HU" smtClean="0"/>
              <a:t>2019.02.13.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F8A2-DA53-441A-966D-01B4972C9D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C4ED-8FDD-40A4-BA79-F4EDE30A87DF}" type="datetimeFigureOut">
              <a:rPr lang="hu-HU" smtClean="0"/>
              <a:t>2019.02.13.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F8A2-DA53-441A-966D-01B4972C9D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C4ED-8FDD-40A4-BA79-F4EDE30A87DF}" type="datetimeFigureOut">
              <a:rPr lang="hu-HU" smtClean="0"/>
              <a:t>2019.02.13.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F8A2-DA53-441A-966D-01B4972C9D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C4ED-8FDD-40A4-BA79-F4EDE30A87DF}" type="datetimeFigureOut">
              <a:rPr lang="hu-HU" smtClean="0"/>
              <a:t>2019.02.13.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F8A2-DA53-441A-966D-01B4972C9D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C4ED-8FDD-40A4-BA79-F4EDE30A87DF}" type="datetimeFigureOut">
              <a:rPr lang="hu-HU" smtClean="0"/>
              <a:t>2019.02.13.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F8A2-DA53-441A-966D-01B4972C9D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C4ED-8FDD-40A4-BA79-F4EDE30A87DF}" type="datetimeFigureOut">
              <a:rPr lang="hu-HU" smtClean="0"/>
              <a:t>2019.02.13.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F8A2-DA53-441A-966D-01B4972C9D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C4ED-8FDD-40A4-BA79-F4EDE30A87DF}" type="datetimeFigureOut">
              <a:rPr lang="hu-HU" smtClean="0"/>
              <a:t>2019.02.13.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F8A2-DA53-441A-966D-01B4972C9D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C4ED-8FDD-40A4-BA79-F4EDE30A87DF}" type="datetimeFigureOut">
              <a:rPr lang="hu-HU" smtClean="0"/>
              <a:t>2019.02.13.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F8A2-DA53-441A-966D-01B4972C9D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C4ED-8FDD-40A4-BA79-F4EDE30A87DF}" type="datetimeFigureOut">
              <a:rPr lang="hu-HU" smtClean="0"/>
              <a:t>2019.02.13.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F8A2-DA53-441A-966D-01B4972C9D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C4ED-8FDD-40A4-BA79-F4EDE30A87DF}" type="datetimeFigureOut">
              <a:rPr lang="hu-HU" smtClean="0"/>
              <a:t>2019.02.13.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F8A2-DA53-441A-966D-01B4972C9D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C4ED-8FDD-40A4-BA79-F4EDE30A87DF}" type="datetimeFigureOut">
              <a:rPr lang="hu-HU" smtClean="0"/>
              <a:t>2019.02.13.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F8A2-DA53-441A-966D-01B4972C9D4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C4ED-8FDD-40A4-BA79-F4EDE30A87DF}" type="datetimeFigureOut">
              <a:rPr lang="hu-HU" smtClean="0"/>
              <a:t>2019.02.13.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F8A2-DA53-441A-966D-01B4972C9D4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6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7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3428271" y="2254258"/>
            <a:ext cx="3428273" cy="1223147"/>
            <a:chOff x="3428271" y="2254258"/>
            <a:chExt cx="3428273" cy="1223147"/>
          </a:xfrm>
        </p:grpSpPr>
        <p:sp>
          <p:nvSpPr>
            <p:cNvPr id="2" name="Szabadkézi sokszög 1"/>
            <p:cNvSpPr/>
            <p:nvPr/>
          </p:nvSpPr>
          <p:spPr>
            <a:xfrm>
              <a:off x="3428271" y="2895742"/>
              <a:ext cx="3428273" cy="581663"/>
            </a:xfrm>
            <a:custGeom>
              <a:avLst/>
              <a:gdLst/>
              <a:ahLst/>
              <a:cxnLst/>
              <a:rect l="0" t="0" r="0" b="0"/>
              <a:pathLst>
                <a:path w="3428273" h="581663">
                  <a:moveTo>
                    <a:pt x="0" y="291219"/>
                  </a:moveTo>
                  <a:lnTo>
                    <a:pt x="24724" y="283651"/>
                  </a:lnTo>
                  <a:lnTo>
                    <a:pt x="86328" y="243879"/>
                  </a:lnTo>
                  <a:lnTo>
                    <a:pt x="144560" y="199680"/>
                  </a:lnTo>
                  <a:lnTo>
                    <a:pt x="203368" y="166403"/>
                  </a:lnTo>
                  <a:lnTo>
                    <a:pt x="247511" y="139591"/>
                  </a:lnTo>
                  <a:lnTo>
                    <a:pt x="310809" y="108138"/>
                  </a:lnTo>
                  <a:lnTo>
                    <a:pt x="365930" y="85051"/>
                  </a:lnTo>
                  <a:lnTo>
                    <a:pt x="423626" y="64184"/>
                  </a:lnTo>
                  <a:lnTo>
                    <a:pt x="485639" y="49962"/>
                  </a:lnTo>
                  <a:lnTo>
                    <a:pt x="545334" y="33271"/>
                  </a:lnTo>
                  <a:lnTo>
                    <a:pt x="608833" y="19090"/>
                  </a:lnTo>
                  <a:lnTo>
                    <a:pt x="660926" y="12694"/>
                  </a:lnTo>
                  <a:lnTo>
                    <a:pt x="708345" y="5187"/>
                  </a:lnTo>
                  <a:lnTo>
                    <a:pt x="757529" y="1524"/>
                  </a:lnTo>
                  <a:lnTo>
                    <a:pt x="807235" y="439"/>
                  </a:lnTo>
                  <a:lnTo>
                    <a:pt x="862292" y="72"/>
                  </a:lnTo>
                  <a:lnTo>
                    <a:pt x="924669" y="0"/>
                  </a:lnTo>
                  <a:lnTo>
                    <a:pt x="973869" y="2453"/>
                  </a:lnTo>
                  <a:lnTo>
                    <a:pt x="1031357" y="7148"/>
                  </a:lnTo>
                  <a:lnTo>
                    <a:pt x="1091612" y="14718"/>
                  </a:lnTo>
                  <a:lnTo>
                    <a:pt x="1149537" y="25117"/>
                  </a:lnTo>
                  <a:lnTo>
                    <a:pt x="1201762" y="36074"/>
                  </a:lnTo>
                  <a:lnTo>
                    <a:pt x="1259683" y="49913"/>
                  </a:lnTo>
                  <a:lnTo>
                    <a:pt x="1312585" y="61004"/>
                  </a:lnTo>
                  <a:lnTo>
                    <a:pt x="1368205" y="77337"/>
                  </a:lnTo>
                  <a:lnTo>
                    <a:pt x="1427606" y="101787"/>
                  </a:lnTo>
                  <a:lnTo>
                    <a:pt x="1485840" y="131617"/>
                  </a:lnTo>
                  <a:lnTo>
                    <a:pt x="1528130" y="151664"/>
                  </a:lnTo>
                  <a:lnTo>
                    <a:pt x="1549309" y="164501"/>
                  </a:lnTo>
                  <a:lnTo>
                    <a:pt x="1602817" y="193308"/>
                  </a:lnTo>
                  <a:lnTo>
                    <a:pt x="1656363" y="222569"/>
                  </a:lnTo>
                  <a:lnTo>
                    <a:pt x="1714452" y="255286"/>
                  </a:lnTo>
                  <a:lnTo>
                    <a:pt x="1769021" y="285861"/>
                  </a:lnTo>
                  <a:lnTo>
                    <a:pt x="1827140" y="317447"/>
                  </a:lnTo>
                  <a:lnTo>
                    <a:pt x="1848704" y="330733"/>
                  </a:lnTo>
                  <a:lnTo>
                    <a:pt x="1905604" y="359282"/>
                  </a:lnTo>
                  <a:lnTo>
                    <a:pt x="1968706" y="388673"/>
                  </a:lnTo>
                  <a:lnTo>
                    <a:pt x="2027871" y="418550"/>
                  </a:lnTo>
                  <a:lnTo>
                    <a:pt x="2086067" y="444685"/>
                  </a:lnTo>
                  <a:lnTo>
                    <a:pt x="2144007" y="468742"/>
                  </a:lnTo>
                  <a:lnTo>
                    <a:pt x="2207378" y="490762"/>
                  </a:lnTo>
                  <a:lnTo>
                    <a:pt x="2265262" y="507552"/>
                  </a:lnTo>
                  <a:lnTo>
                    <a:pt x="2327598" y="524207"/>
                  </a:lnTo>
                  <a:lnTo>
                    <a:pt x="2388670" y="538385"/>
                  </a:lnTo>
                  <a:lnTo>
                    <a:pt x="2442760" y="547169"/>
                  </a:lnTo>
                  <a:lnTo>
                    <a:pt x="2502640" y="562183"/>
                  </a:lnTo>
                  <a:lnTo>
                    <a:pt x="2557438" y="569753"/>
                  </a:lnTo>
                  <a:lnTo>
                    <a:pt x="2618891" y="573269"/>
                  </a:lnTo>
                  <a:lnTo>
                    <a:pt x="2681126" y="578438"/>
                  </a:lnTo>
                  <a:lnTo>
                    <a:pt x="2743484" y="581662"/>
                  </a:lnTo>
                  <a:lnTo>
                    <a:pt x="2805912" y="577933"/>
                  </a:lnTo>
                  <a:lnTo>
                    <a:pt x="2853912" y="573960"/>
                  </a:lnTo>
                  <a:lnTo>
                    <a:pt x="2915442" y="567697"/>
                  </a:lnTo>
                  <a:lnTo>
                    <a:pt x="2969753" y="560343"/>
                  </a:lnTo>
                  <a:lnTo>
                    <a:pt x="3023566" y="553450"/>
                  </a:lnTo>
                  <a:lnTo>
                    <a:pt x="3077166" y="540683"/>
                  </a:lnTo>
                  <a:lnTo>
                    <a:pt x="3140349" y="526960"/>
                  </a:lnTo>
                  <a:lnTo>
                    <a:pt x="3196692" y="509414"/>
                  </a:lnTo>
                  <a:lnTo>
                    <a:pt x="3259994" y="484890"/>
                  </a:lnTo>
                  <a:lnTo>
                    <a:pt x="3319489" y="460041"/>
                  </a:lnTo>
                  <a:lnTo>
                    <a:pt x="3377562" y="434623"/>
                  </a:lnTo>
                  <a:lnTo>
                    <a:pt x="3417074" y="419064"/>
                  </a:lnTo>
                  <a:lnTo>
                    <a:pt x="3428272" y="4077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Szabadkézi sokszög 2"/>
            <p:cNvSpPr/>
            <p:nvPr/>
          </p:nvSpPr>
          <p:spPr>
            <a:xfrm>
              <a:off x="4618181" y="2721526"/>
              <a:ext cx="281459" cy="232447"/>
            </a:xfrm>
            <a:custGeom>
              <a:avLst/>
              <a:gdLst/>
              <a:ahLst/>
              <a:cxnLst/>
              <a:rect l="0" t="0" r="0" b="0"/>
              <a:pathLst>
                <a:path w="281459" h="232447">
                  <a:moveTo>
                    <a:pt x="0" y="182519"/>
                  </a:moveTo>
                  <a:lnTo>
                    <a:pt x="5719" y="125747"/>
                  </a:lnTo>
                  <a:lnTo>
                    <a:pt x="12396" y="75818"/>
                  </a:lnTo>
                  <a:lnTo>
                    <a:pt x="29090" y="42277"/>
                  </a:lnTo>
                  <a:lnTo>
                    <a:pt x="39433" y="28966"/>
                  </a:lnTo>
                  <a:lnTo>
                    <a:pt x="60069" y="15494"/>
                  </a:lnTo>
                  <a:lnTo>
                    <a:pt x="99460" y="3583"/>
                  </a:lnTo>
                  <a:lnTo>
                    <a:pt x="159909" y="0"/>
                  </a:lnTo>
                  <a:lnTo>
                    <a:pt x="222940" y="11086"/>
                  </a:lnTo>
                  <a:lnTo>
                    <a:pt x="244702" y="23448"/>
                  </a:lnTo>
                  <a:lnTo>
                    <a:pt x="262862" y="38822"/>
                  </a:lnTo>
                  <a:lnTo>
                    <a:pt x="275536" y="59505"/>
                  </a:lnTo>
                  <a:lnTo>
                    <a:pt x="281458" y="97987"/>
                  </a:lnTo>
                  <a:lnTo>
                    <a:pt x="278307" y="152200"/>
                  </a:lnTo>
                  <a:lnTo>
                    <a:pt x="267756" y="211430"/>
                  </a:lnTo>
                  <a:lnTo>
                    <a:pt x="266274" y="2324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4864206" y="2756846"/>
              <a:ext cx="227305" cy="346906"/>
            </a:xfrm>
            <a:custGeom>
              <a:avLst/>
              <a:gdLst/>
              <a:ahLst/>
              <a:cxnLst/>
              <a:rect l="0" t="0" r="0" b="0"/>
              <a:pathLst>
                <a:path w="227305" h="346906">
                  <a:moveTo>
                    <a:pt x="11928" y="80631"/>
                  </a:moveTo>
                  <a:lnTo>
                    <a:pt x="346" y="45886"/>
                  </a:lnTo>
                  <a:lnTo>
                    <a:pt x="0" y="30055"/>
                  </a:lnTo>
                  <a:lnTo>
                    <a:pt x="1202" y="21951"/>
                  </a:lnTo>
                  <a:lnTo>
                    <a:pt x="5702" y="15623"/>
                  </a:lnTo>
                  <a:lnTo>
                    <a:pt x="20564" y="6127"/>
                  </a:lnTo>
                  <a:lnTo>
                    <a:pt x="49723" y="0"/>
                  </a:lnTo>
                  <a:lnTo>
                    <a:pt x="91783" y="4573"/>
                  </a:lnTo>
                  <a:lnTo>
                    <a:pt x="140719" y="21465"/>
                  </a:lnTo>
                  <a:lnTo>
                    <a:pt x="176566" y="43091"/>
                  </a:lnTo>
                  <a:lnTo>
                    <a:pt x="208259" y="81166"/>
                  </a:lnTo>
                  <a:lnTo>
                    <a:pt x="220906" y="105753"/>
                  </a:lnTo>
                  <a:lnTo>
                    <a:pt x="227304" y="156272"/>
                  </a:lnTo>
                  <a:lnTo>
                    <a:pt x="223666" y="200048"/>
                  </a:lnTo>
                  <a:lnTo>
                    <a:pt x="204805" y="255393"/>
                  </a:lnTo>
                  <a:lnTo>
                    <a:pt x="195359" y="309925"/>
                  </a:lnTo>
                  <a:lnTo>
                    <a:pt x="186670" y="3469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5100802" y="2781371"/>
              <a:ext cx="188917" cy="339023"/>
            </a:xfrm>
            <a:custGeom>
              <a:avLst/>
              <a:gdLst/>
              <a:ahLst/>
              <a:cxnLst/>
              <a:rect l="0" t="0" r="0" b="0"/>
              <a:pathLst>
                <a:path w="188917" h="339023">
                  <a:moveTo>
                    <a:pt x="0" y="89390"/>
                  </a:moveTo>
                  <a:lnTo>
                    <a:pt x="7568" y="64667"/>
                  </a:lnTo>
                  <a:lnTo>
                    <a:pt x="31142" y="34313"/>
                  </a:lnTo>
                  <a:lnTo>
                    <a:pt x="56175" y="17392"/>
                  </a:lnTo>
                  <a:lnTo>
                    <a:pt x="97765" y="2676"/>
                  </a:lnTo>
                  <a:lnTo>
                    <a:pt x="119573" y="0"/>
                  </a:lnTo>
                  <a:lnTo>
                    <a:pt x="139128" y="3741"/>
                  </a:lnTo>
                  <a:lnTo>
                    <a:pt x="163265" y="16244"/>
                  </a:lnTo>
                  <a:lnTo>
                    <a:pt x="169865" y="21210"/>
                  </a:lnTo>
                  <a:lnTo>
                    <a:pt x="179663" y="36590"/>
                  </a:lnTo>
                  <a:lnTo>
                    <a:pt x="186174" y="55753"/>
                  </a:lnTo>
                  <a:lnTo>
                    <a:pt x="188916" y="87334"/>
                  </a:lnTo>
                  <a:lnTo>
                    <a:pt x="179599" y="142185"/>
                  </a:lnTo>
                  <a:lnTo>
                    <a:pt x="166330" y="204162"/>
                  </a:lnTo>
                  <a:lnTo>
                    <a:pt x="149771" y="265716"/>
                  </a:lnTo>
                  <a:lnTo>
                    <a:pt x="130670" y="321788"/>
                  </a:lnTo>
                  <a:lnTo>
                    <a:pt x="123720" y="335060"/>
                  </a:lnTo>
                  <a:lnTo>
                    <a:pt x="123160" y="337305"/>
                  </a:lnTo>
                  <a:lnTo>
                    <a:pt x="124816" y="3390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5258902" y="2859862"/>
              <a:ext cx="165295" cy="360384"/>
            </a:xfrm>
            <a:custGeom>
              <a:avLst/>
              <a:gdLst/>
              <a:ahLst/>
              <a:cxnLst/>
              <a:rect l="0" t="0" r="0" b="0"/>
              <a:pathLst>
                <a:path w="165295" h="360384">
                  <a:moveTo>
                    <a:pt x="0" y="27541"/>
                  </a:moveTo>
                  <a:lnTo>
                    <a:pt x="8835" y="14289"/>
                  </a:lnTo>
                  <a:lnTo>
                    <a:pt x="20569" y="5318"/>
                  </a:lnTo>
                  <a:lnTo>
                    <a:pt x="27581" y="1631"/>
                  </a:lnTo>
                  <a:lnTo>
                    <a:pt x="42769" y="0"/>
                  </a:lnTo>
                  <a:lnTo>
                    <a:pt x="79537" y="6486"/>
                  </a:lnTo>
                  <a:lnTo>
                    <a:pt x="132815" y="33675"/>
                  </a:lnTo>
                  <a:lnTo>
                    <a:pt x="153587" y="54322"/>
                  </a:lnTo>
                  <a:lnTo>
                    <a:pt x="160717" y="72420"/>
                  </a:lnTo>
                  <a:lnTo>
                    <a:pt x="165294" y="118589"/>
                  </a:lnTo>
                  <a:lnTo>
                    <a:pt x="161670" y="149748"/>
                  </a:lnTo>
                  <a:lnTo>
                    <a:pt x="140467" y="202670"/>
                  </a:lnTo>
                  <a:lnTo>
                    <a:pt x="114673" y="263955"/>
                  </a:lnTo>
                  <a:lnTo>
                    <a:pt x="77557" y="326143"/>
                  </a:lnTo>
                  <a:lnTo>
                    <a:pt x="58247" y="3603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5408681" y="2913276"/>
              <a:ext cx="247306" cy="431786"/>
            </a:xfrm>
            <a:custGeom>
              <a:avLst/>
              <a:gdLst/>
              <a:ahLst/>
              <a:cxnLst/>
              <a:rect l="0" t="0" r="0" b="0"/>
              <a:pathLst>
                <a:path w="247306" h="431786">
                  <a:moveTo>
                    <a:pt x="0" y="40696"/>
                  </a:moveTo>
                  <a:lnTo>
                    <a:pt x="29311" y="13234"/>
                  </a:lnTo>
                  <a:lnTo>
                    <a:pt x="43537" y="5993"/>
                  </a:lnTo>
                  <a:lnTo>
                    <a:pt x="92516" y="0"/>
                  </a:lnTo>
                  <a:lnTo>
                    <a:pt x="140522" y="3687"/>
                  </a:lnTo>
                  <a:lnTo>
                    <a:pt x="176417" y="15143"/>
                  </a:lnTo>
                  <a:lnTo>
                    <a:pt x="206057" y="34665"/>
                  </a:lnTo>
                  <a:lnTo>
                    <a:pt x="227988" y="58017"/>
                  </a:lnTo>
                  <a:lnTo>
                    <a:pt x="241780" y="86919"/>
                  </a:lnTo>
                  <a:lnTo>
                    <a:pt x="247305" y="123323"/>
                  </a:lnTo>
                  <a:lnTo>
                    <a:pt x="240274" y="180056"/>
                  </a:lnTo>
                  <a:lnTo>
                    <a:pt x="227305" y="237933"/>
                  </a:lnTo>
                  <a:lnTo>
                    <a:pt x="208018" y="298504"/>
                  </a:lnTo>
                  <a:lnTo>
                    <a:pt x="184193" y="361305"/>
                  </a:lnTo>
                  <a:lnTo>
                    <a:pt x="163990" y="421964"/>
                  </a:lnTo>
                  <a:lnTo>
                    <a:pt x="161102" y="427087"/>
                  </a:lnTo>
                  <a:lnTo>
                    <a:pt x="158252" y="429577"/>
                  </a:lnTo>
                  <a:lnTo>
                    <a:pt x="149779" y="4317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4926060" y="2497715"/>
              <a:ext cx="301659" cy="270841"/>
            </a:xfrm>
            <a:custGeom>
              <a:avLst/>
              <a:gdLst/>
              <a:ahLst/>
              <a:cxnLst/>
              <a:rect l="0" t="0" r="0" b="0"/>
              <a:pathLst>
                <a:path w="301659" h="270841">
                  <a:moveTo>
                    <a:pt x="58247" y="123415"/>
                  </a:moveTo>
                  <a:lnTo>
                    <a:pt x="49413" y="132249"/>
                  </a:lnTo>
                  <a:lnTo>
                    <a:pt x="47735" y="137626"/>
                  </a:lnTo>
                  <a:lnTo>
                    <a:pt x="49791" y="159369"/>
                  </a:lnTo>
                  <a:lnTo>
                    <a:pt x="57180" y="186973"/>
                  </a:lnTo>
                  <a:lnTo>
                    <a:pt x="87302" y="236970"/>
                  </a:lnTo>
                  <a:lnTo>
                    <a:pt x="101671" y="251239"/>
                  </a:lnTo>
                  <a:lnTo>
                    <a:pt x="129772" y="265250"/>
                  </a:lnTo>
                  <a:lnTo>
                    <a:pt x="161520" y="270840"/>
                  </a:lnTo>
                  <a:lnTo>
                    <a:pt x="194349" y="263662"/>
                  </a:lnTo>
                  <a:lnTo>
                    <a:pt x="227499" y="245406"/>
                  </a:lnTo>
                  <a:lnTo>
                    <a:pt x="256326" y="218013"/>
                  </a:lnTo>
                  <a:lnTo>
                    <a:pt x="287827" y="167159"/>
                  </a:lnTo>
                  <a:lnTo>
                    <a:pt x="301658" y="127741"/>
                  </a:lnTo>
                  <a:lnTo>
                    <a:pt x="301618" y="95316"/>
                  </a:lnTo>
                  <a:lnTo>
                    <a:pt x="290612" y="73328"/>
                  </a:lnTo>
                  <a:lnTo>
                    <a:pt x="262246" y="37912"/>
                  </a:lnTo>
                  <a:lnTo>
                    <a:pt x="231282" y="14562"/>
                  </a:lnTo>
                  <a:lnTo>
                    <a:pt x="206035" y="5694"/>
                  </a:lnTo>
                  <a:lnTo>
                    <a:pt x="147742" y="0"/>
                  </a:lnTo>
                  <a:lnTo>
                    <a:pt x="112501" y="3431"/>
                  </a:lnTo>
                  <a:lnTo>
                    <a:pt x="75658" y="19138"/>
                  </a:lnTo>
                  <a:lnTo>
                    <a:pt x="44299" y="50194"/>
                  </a:lnTo>
                  <a:lnTo>
                    <a:pt x="11872" y="97576"/>
                  </a:lnTo>
                  <a:lnTo>
                    <a:pt x="5276" y="116553"/>
                  </a:lnTo>
                  <a:lnTo>
                    <a:pt x="0" y="1650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5192334" y="2471351"/>
              <a:ext cx="213560" cy="302382"/>
            </a:xfrm>
            <a:custGeom>
              <a:avLst/>
              <a:gdLst/>
              <a:ahLst/>
              <a:cxnLst/>
              <a:rect l="0" t="0" r="0" b="0"/>
              <a:pathLst>
                <a:path w="213560" h="302382">
                  <a:moveTo>
                    <a:pt x="66568" y="0"/>
                  </a:moveTo>
                  <a:lnTo>
                    <a:pt x="52375" y="57697"/>
                  </a:lnTo>
                  <a:lnTo>
                    <a:pt x="39075" y="109160"/>
                  </a:lnTo>
                  <a:lnTo>
                    <a:pt x="21102" y="167133"/>
                  </a:lnTo>
                  <a:lnTo>
                    <a:pt x="17523" y="223987"/>
                  </a:lnTo>
                  <a:lnTo>
                    <a:pt x="21233" y="271173"/>
                  </a:lnTo>
                  <a:lnTo>
                    <a:pt x="25250" y="278785"/>
                  </a:lnTo>
                  <a:lnTo>
                    <a:pt x="37110" y="289709"/>
                  </a:lnTo>
                  <a:lnTo>
                    <a:pt x="59381" y="301057"/>
                  </a:lnTo>
                  <a:lnTo>
                    <a:pt x="77858" y="302381"/>
                  </a:lnTo>
                  <a:lnTo>
                    <a:pt x="124272" y="291281"/>
                  </a:lnTo>
                  <a:lnTo>
                    <a:pt x="159890" y="272142"/>
                  </a:lnTo>
                  <a:lnTo>
                    <a:pt x="189449" y="244487"/>
                  </a:lnTo>
                  <a:lnTo>
                    <a:pt x="206939" y="217288"/>
                  </a:lnTo>
                  <a:lnTo>
                    <a:pt x="213559" y="187246"/>
                  </a:lnTo>
                  <a:lnTo>
                    <a:pt x="210177" y="170745"/>
                  </a:lnTo>
                  <a:lnTo>
                    <a:pt x="188522" y="136251"/>
                  </a:lnTo>
                  <a:lnTo>
                    <a:pt x="156738" y="113514"/>
                  </a:lnTo>
                  <a:lnTo>
                    <a:pt x="126877" y="99483"/>
                  </a:lnTo>
                  <a:lnTo>
                    <a:pt x="91629" y="93887"/>
                  </a:lnTo>
                  <a:lnTo>
                    <a:pt x="60741" y="96647"/>
                  </a:lnTo>
                  <a:lnTo>
                    <a:pt x="0" y="1248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abadkézi sokszög 9"/>
            <p:cNvSpPr/>
            <p:nvPr/>
          </p:nvSpPr>
          <p:spPr>
            <a:xfrm>
              <a:off x="4951023" y="2254258"/>
              <a:ext cx="280533" cy="246179"/>
            </a:xfrm>
            <a:custGeom>
              <a:avLst/>
              <a:gdLst/>
              <a:ahLst/>
              <a:cxnLst/>
              <a:rect l="0" t="0" r="0" b="0"/>
              <a:pathLst>
                <a:path w="280533" h="246179">
                  <a:moveTo>
                    <a:pt x="91532" y="100598"/>
                  </a:moveTo>
                  <a:lnTo>
                    <a:pt x="73862" y="109433"/>
                  </a:lnTo>
                  <a:lnTo>
                    <a:pt x="62722" y="121167"/>
                  </a:lnTo>
                  <a:lnTo>
                    <a:pt x="55614" y="136552"/>
                  </a:lnTo>
                  <a:lnTo>
                    <a:pt x="52536" y="166006"/>
                  </a:lnTo>
                  <a:lnTo>
                    <a:pt x="61730" y="215662"/>
                  </a:lnTo>
                  <a:lnTo>
                    <a:pt x="74280" y="230633"/>
                  </a:lnTo>
                  <a:lnTo>
                    <a:pt x="82804" y="237214"/>
                  </a:lnTo>
                  <a:lnTo>
                    <a:pt x="104603" y="244527"/>
                  </a:lnTo>
                  <a:lnTo>
                    <a:pt x="142866" y="246178"/>
                  </a:lnTo>
                  <a:lnTo>
                    <a:pt x="168896" y="241114"/>
                  </a:lnTo>
                  <a:lnTo>
                    <a:pt x="203418" y="222669"/>
                  </a:lnTo>
                  <a:lnTo>
                    <a:pt x="244607" y="187865"/>
                  </a:lnTo>
                  <a:lnTo>
                    <a:pt x="267678" y="152284"/>
                  </a:lnTo>
                  <a:lnTo>
                    <a:pt x="277990" y="125158"/>
                  </a:lnTo>
                  <a:lnTo>
                    <a:pt x="280532" y="93185"/>
                  </a:lnTo>
                  <a:lnTo>
                    <a:pt x="274916" y="56694"/>
                  </a:lnTo>
                  <a:lnTo>
                    <a:pt x="266725" y="36706"/>
                  </a:lnTo>
                  <a:lnTo>
                    <a:pt x="254455" y="23508"/>
                  </a:lnTo>
                  <a:lnTo>
                    <a:pt x="215143" y="3085"/>
                  </a:lnTo>
                  <a:lnTo>
                    <a:pt x="171920" y="0"/>
                  </a:lnTo>
                  <a:lnTo>
                    <a:pt x="111729" y="9699"/>
                  </a:lnTo>
                  <a:lnTo>
                    <a:pt x="84264" y="20041"/>
                  </a:lnTo>
                  <a:lnTo>
                    <a:pt x="50134" y="44518"/>
                  </a:lnTo>
                  <a:lnTo>
                    <a:pt x="29442" y="72374"/>
                  </a:lnTo>
                  <a:lnTo>
                    <a:pt x="9276" y="125862"/>
                  </a:lnTo>
                  <a:lnTo>
                    <a:pt x="0" y="1588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3952497" y="1248671"/>
            <a:ext cx="2787553" cy="495490"/>
            <a:chOff x="3952497" y="1248671"/>
            <a:chExt cx="2787553" cy="495490"/>
          </a:xfrm>
        </p:grpSpPr>
        <p:sp>
          <p:nvSpPr>
            <p:cNvPr id="12" name="Szabadkézi sokszög 11"/>
            <p:cNvSpPr/>
            <p:nvPr/>
          </p:nvSpPr>
          <p:spPr>
            <a:xfrm>
              <a:off x="3952497" y="1439541"/>
              <a:ext cx="2579526" cy="224556"/>
            </a:xfrm>
            <a:custGeom>
              <a:avLst/>
              <a:gdLst/>
              <a:ahLst/>
              <a:cxnLst/>
              <a:rect l="0" t="0" r="0" b="0"/>
              <a:pathLst>
                <a:path w="2579526" h="224556">
                  <a:moveTo>
                    <a:pt x="0" y="158100"/>
                  </a:moveTo>
                  <a:lnTo>
                    <a:pt x="4418" y="144848"/>
                  </a:lnTo>
                  <a:lnTo>
                    <a:pt x="13983" y="133411"/>
                  </a:lnTo>
                  <a:lnTo>
                    <a:pt x="42724" y="111001"/>
                  </a:lnTo>
                  <a:lnTo>
                    <a:pt x="103212" y="89249"/>
                  </a:lnTo>
                  <a:lnTo>
                    <a:pt x="158177" y="74954"/>
                  </a:lnTo>
                  <a:lnTo>
                    <a:pt x="220555" y="58253"/>
                  </a:lnTo>
                  <a:lnTo>
                    <a:pt x="277070" y="47154"/>
                  </a:lnTo>
                  <a:lnTo>
                    <a:pt x="333442" y="35750"/>
                  </a:lnTo>
                  <a:lnTo>
                    <a:pt x="392877" y="24449"/>
                  </a:lnTo>
                  <a:lnTo>
                    <a:pt x="449074" y="13767"/>
                  </a:lnTo>
                  <a:lnTo>
                    <a:pt x="502567" y="9397"/>
                  </a:lnTo>
                  <a:lnTo>
                    <a:pt x="559989" y="4045"/>
                  </a:lnTo>
                  <a:lnTo>
                    <a:pt x="615719" y="533"/>
                  </a:lnTo>
                  <a:lnTo>
                    <a:pt x="671226" y="70"/>
                  </a:lnTo>
                  <a:lnTo>
                    <a:pt x="726705" y="9"/>
                  </a:lnTo>
                  <a:lnTo>
                    <a:pt x="788765" y="1"/>
                  </a:lnTo>
                  <a:lnTo>
                    <a:pt x="845745" y="0"/>
                  </a:lnTo>
                  <a:lnTo>
                    <a:pt x="905835" y="4417"/>
                  </a:lnTo>
                  <a:lnTo>
                    <a:pt x="959089" y="8474"/>
                  </a:lnTo>
                  <a:lnTo>
                    <a:pt x="1017497" y="15384"/>
                  </a:lnTo>
                  <a:lnTo>
                    <a:pt x="1075823" y="23062"/>
                  </a:lnTo>
                  <a:lnTo>
                    <a:pt x="1137356" y="30431"/>
                  </a:lnTo>
                  <a:lnTo>
                    <a:pt x="1199746" y="37326"/>
                  </a:lnTo>
                  <a:lnTo>
                    <a:pt x="1258779" y="50093"/>
                  </a:lnTo>
                  <a:lnTo>
                    <a:pt x="1320405" y="63817"/>
                  </a:lnTo>
                  <a:lnTo>
                    <a:pt x="1382807" y="73249"/>
                  </a:lnTo>
                  <a:lnTo>
                    <a:pt x="1441841" y="86190"/>
                  </a:lnTo>
                  <a:lnTo>
                    <a:pt x="1502544" y="99902"/>
                  </a:lnTo>
                  <a:lnTo>
                    <a:pt x="1558706" y="118362"/>
                  </a:lnTo>
                  <a:lnTo>
                    <a:pt x="1616735" y="133017"/>
                  </a:lnTo>
                  <a:lnTo>
                    <a:pt x="1678230" y="146989"/>
                  </a:lnTo>
                  <a:lnTo>
                    <a:pt x="1740615" y="160871"/>
                  </a:lnTo>
                  <a:lnTo>
                    <a:pt x="1799646" y="172276"/>
                  </a:lnTo>
                  <a:lnTo>
                    <a:pt x="1860349" y="181060"/>
                  </a:lnTo>
                  <a:lnTo>
                    <a:pt x="1916511" y="194259"/>
                  </a:lnTo>
                  <a:lnTo>
                    <a:pt x="1974541" y="201453"/>
                  </a:lnTo>
                  <a:lnTo>
                    <a:pt x="2028046" y="211145"/>
                  </a:lnTo>
                  <a:lnTo>
                    <a:pt x="2087917" y="218127"/>
                  </a:lnTo>
                  <a:lnTo>
                    <a:pt x="2143970" y="223807"/>
                  </a:lnTo>
                  <a:lnTo>
                    <a:pt x="2199519" y="224555"/>
                  </a:lnTo>
                  <a:lnTo>
                    <a:pt x="2261681" y="220241"/>
                  </a:lnTo>
                  <a:lnTo>
                    <a:pt x="2324690" y="216689"/>
                  </a:lnTo>
                  <a:lnTo>
                    <a:pt x="2382079" y="209772"/>
                  </a:lnTo>
                  <a:lnTo>
                    <a:pt x="2444369" y="199502"/>
                  </a:lnTo>
                  <a:lnTo>
                    <a:pt x="2497046" y="188570"/>
                  </a:lnTo>
                  <a:lnTo>
                    <a:pt x="2551828" y="174737"/>
                  </a:lnTo>
                  <a:lnTo>
                    <a:pt x="2579525" y="1664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4401834" y="1466239"/>
              <a:ext cx="773859" cy="114616"/>
            </a:xfrm>
            <a:custGeom>
              <a:avLst/>
              <a:gdLst/>
              <a:ahLst/>
              <a:cxnLst/>
              <a:rect l="0" t="0" r="0" b="0"/>
              <a:pathLst>
                <a:path w="773859" h="114616">
                  <a:moveTo>
                    <a:pt x="0" y="6586"/>
                  </a:moveTo>
                  <a:lnTo>
                    <a:pt x="29620" y="0"/>
                  </a:lnTo>
                  <a:lnTo>
                    <a:pt x="48298" y="885"/>
                  </a:lnTo>
                  <a:lnTo>
                    <a:pt x="73482" y="11780"/>
                  </a:lnTo>
                  <a:lnTo>
                    <a:pt x="121181" y="45868"/>
                  </a:lnTo>
                  <a:lnTo>
                    <a:pt x="176889" y="71215"/>
                  </a:lnTo>
                  <a:lnTo>
                    <a:pt x="234913" y="89626"/>
                  </a:lnTo>
                  <a:lnTo>
                    <a:pt x="286583" y="100858"/>
                  </a:lnTo>
                  <a:lnTo>
                    <a:pt x="343566" y="111055"/>
                  </a:lnTo>
                  <a:lnTo>
                    <a:pt x="401803" y="114028"/>
                  </a:lnTo>
                  <a:lnTo>
                    <a:pt x="457617" y="114615"/>
                  </a:lnTo>
                  <a:lnTo>
                    <a:pt x="510897" y="108088"/>
                  </a:lnTo>
                  <a:lnTo>
                    <a:pt x="570936" y="95196"/>
                  </a:lnTo>
                  <a:lnTo>
                    <a:pt x="628214" y="78689"/>
                  </a:lnTo>
                  <a:lnTo>
                    <a:pt x="686376" y="57641"/>
                  </a:lnTo>
                  <a:lnTo>
                    <a:pt x="747720" y="34551"/>
                  </a:lnTo>
                  <a:lnTo>
                    <a:pt x="773858" y="232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5131511" y="1497275"/>
              <a:ext cx="585050" cy="173456"/>
            </a:xfrm>
            <a:custGeom>
              <a:avLst/>
              <a:gdLst/>
              <a:ahLst/>
              <a:cxnLst/>
              <a:rect l="0" t="0" r="0" b="0"/>
              <a:pathLst>
                <a:path w="585050" h="173456">
                  <a:moveTo>
                    <a:pt x="27538" y="8834"/>
                  </a:moveTo>
                  <a:lnTo>
                    <a:pt x="18704" y="0"/>
                  </a:lnTo>
                  <a:lnTo>
                    <a:pt x="15177" y="171"/>
                  </a:lnTo>
                  <a:lnTo>
                    <a:pt x="11901" y="3059"/>
                  </a:lnTo>
                  <a:lnTo>
                    <a:pt x="5795" y="14588"/>
                  </a:lnTo>
                  <a:lnTo>
                    <a:pt x="0" y="32040"/>
                  </a:lnTo>
                  <a:lnTo>
                    <a:pt x="374" y="62657"/>
                  </a:lnTo>
                  <a:lnTo>
                    <a:pt x="6528" y="79292"/>
                  </a:lnTo>
                  <a:lnTo>
                    <a:pt x="16351" y="92849"/>
                  </a:lnTo>
                  <a:lnTo>
                    <a:pt x="47724" y="116619"/>
                  </a:lnTo>
                  <a:lnTo>
                    <a:pt x="106939" y="147792"/>
                  </a:lnTo>
                  <a:lnTo>
                    <a:pt x="160927" y="162907"/>
                  </a:lnTo>
                  <a:lnTo>
                    <a:pt x="216399" y="170821"/>
                  </a:lnTo>
                  <a:lnTo>
                    <a:pt x="264995" y="173455"/>
                  </a:lnTo>
                  <a:lnTo>
                    <a:pt x="319109" y="168496"/>
                  </a:lnTo>
                  <a:lnTo>
                    <a:pt x="374315" y="162825"/>
                  </a:lnTo>
                  <a:lnTo>
                    <a:pt x="429735" y="146159"/>
                  </a:lnTo>
                  <a:lnTo>
                    <a:pt x="482733" y="127526"/>
                  </a:lnTo>
                  <a:lnTo>
                    <a:pt x="542497" y="106414"/>
                  </a:lnTo>
                  <a:lnTo>
                    <a:pt x="565661" y="96302"/>
                  </a:lnTo>
                  <a:lnTo>
                    <a:pt x="585049" y="920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5608386" y="1500489"/>
              <a:ext cx="674006" cy="188684"/>
            </a:xfrm>
            <a:custGeom>
              <a:avLst/>
              <a:gdLst/>
              <a:ahLst/>
              <a:cxnLst/>
              <a:rect l="0" t="0" r="0" b="0"/>
              <a:pathLst>
                <a:path w="674006" h="188684">
                  <a:moveTo>
                    <a:pt x="0" y="97152"/>
                  </a:moveTo>
                  <a:lnTo>
                    <a:pt x="14211" y="84790"/>
                  </a:lnTo>
                  <a:lnTo>
                    <a:pt x="73499" y="57370"/>
                  </a:lnTo>
                  <a:lnTo>
                    <a:pt x="133745" y="32478"/>
                  </a:lnTo>
                  <a:lnTo>
                    <a:pt x="187766" y="16965"/>
                  </a:lnTo>
                  <a:lnTo>
                    <a:pt x="228885" y="8135"/>
                  </a:lnTo>
                  <a:lnTo>
                    <a:pt x="280975" y="6117"/>
                  </a:lnTo>
                  <a:lnTo>
                    <a:pt x="335780" y="0"/>
                  </a:lnTo>
                  <a:lnTo>
                    <a:pt x="391121" y="298"/>
                  </a:lnTo>
                  <a:lnTo>
                    <a:pt x="442152" y="8986"/>
                  </a:lnTo>
                  <a:lnTo>
                    <a:pt x="505633" y="31392"/>
                  </a:lnTo>
                  <a:lnTo>
                    <a:pt x="555233" y="58427"/>
                  </a:lnTo>
                  <a:lnTo>
                    <a:pt x="615797" y="114892"/>
                  </a:lnTo>
                  <a:lnTo>
                    <a:pt x="654738" y="165520"/>
                  </a:lnTo>
                  <a:lnTo>
                    <a:pt x="661744" y="178388"/>
                  </a:lnTo>
                  <a:lnTo>
                    <a:pt x="674005" y="1886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6149254" y="1572678"/>
              <a:ext cx="507585" cy="171483"/>
            </a:xfrm>
            <a:custGeom>
              <a:avLst/>
              <a:gdLst/>
              <a:ahLst/>
              <a:cxnLst/>
              <a:rect l="0" t="0" r="0" b="0"/>
              <a:pathLst>
                <a:path w="507585" h="171483">
                  <a:moveTo>
                    <a:pt x="0" y="91531"/>
                  </a:moveTo>
                  <a:lnTo>
                    <a:pt x="59307" y="136102"/>
                  </a:lnTo>
                  <a:lnTo>
                    <a:pt x="99992" y="159255"/>
                  </a:lnTo>
                  <a:lnTo>
                    <a:pt x="140732" y="170724"/>
                  </a:lnTo>
                  <a:lnTo>
                    <a:pt x="189871" y="171482"/>
                  </a:lnTo>
                  <a:lnTo>
                    <a:pt x="252377" y="160444"/>
                  </a:lnTo>
                  <a:lnTo>
                    <a:pt x="310284" y="142531"/>
                  </a:lnTo>
                  <a:lnTo>
                    <a:pt x="366551" y="106225"/>
                  </a:lnTo>
                  <a:lnTo>
                    <a:pt x="425547" y="73412"/>
                  </a:lnTo>
                  <a:lnTo>
                    <a:pt x="480715" y="37239"/>
                  </a:lnTo>
                  <a:lnTo>
                    <a:pt x="50758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6465454" y="1592542"/>
              <a:ext cx="174743" cy="30063"/>
            </a:xfrm>
            <a:custGeom>
              <a:avLst/>
              <a:gdLst/>
              <a:ahLst/>
              <a:cxnLst/>
              <a:rect l="0" t="0" r="0" b="0"/>
              <a:pathLst>
                <a:path w="174743" h="30063">
                  <a:moveTo>
                    <a:pt x="0" y="30062"/>
                  </a:moveTo>
                  <a:lnTo>
                    <a:pt x="34745" y="11316"/>
                  </a:lnTo>
                  <a:lnTo>
                    <a:pt x="74425" y="608"/>
                  </a:lnTo>
                  <a:lnTo>
                    <a:pt x="120888" y="0"/>
                  </a:lnTo>
                  <a:lnTo>
                    <a:pt x="174742" y="134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4376871" y="1248671"/>
              <a:ext cx="2363179" cy="174013"/>
            </a:xfrm>
            <a:custGeom>
              <a:avLst/>
              <a:gdLst/>
              <a:ahLst/>
              <a:cxnLst/>
              <a:rect l="0" t="0" r="0" b="0"/>
              <a:pathLst>
                <a:path w="2363179" h="174013">
                  <a:moveTo>
                    <a:pt x="0" y="132622"/>
                  </a:moveTo>
                  <a:lnTo>
                    <a:pt x="23163" y="102295"/>
                  </a:lnTo>
                  <a:lnTo>
                    <a:pt x="56933" y="80883"/>
                  </a:lnTo>
                  <a:lnTo>
                    <a:pt x="114701" y="55116"/>
                  </a:lnTo>
                  <a:lnTo>
                    <a:pt x="173741" y="38703"/>
                  </a:lnTo>
                  <a:lnTo>
                    <a:pt x="227792" y="27299"/>
                  </a:lnTo>
                  <a:lnTo>
                    <a:pt x="282985" y="18608"/>
                  </a:lnTo>
                  <a:lnTo>
                    <a:pt x="340829" y="10736"/>
                  </a:lnTo>
                  <a:lnTo>
                    <a:pt x="394585" y="8385"/>
                  </a:lnTo>
                  <a:lnTo>
                    <a:pt x="442051" y="7978"/>
                  </a:lnTo>
                  <a:lnTo>
                    <a:pt x="491248" y="7858"/>
                  </a:lnTo>
                  <a:lnTo>
                    <a:pt x="548736" y="7817"/>
                  </a:lnTo>
                  <a:lnTo>
                    <a:pt x="605357" y="1222"/>
                  </a:lnTo>
                  <a:lnTo>
                    <a:pt x="653356" y="0"/>
                  </a:lnTo>
                  <a:lnTo>
                    <a:pt x="709888" y="4005"/>
                  </a:lnTo>
                  <a:lnTo>
                    <a:pt x="772910" y="7306"/>
                  </a:lnTo>
                  <a:lnTo>
                    <a:pt x="825969" y="10124"/>
                  </a:lnTo>
                  <a:lnTo>
                    <a:pt x="882679" y="14349"/>
                  </a:lnTo>
                  <a:lnTo>
                    <a:pt x="940470" y="15601"/>
                  </a:lnTo>
                  <a:lnTo>
                    <a:pt x="1000310" y="20441"/>
                  </a:lnTo>
                  <a:lnTo>
                    <a:pt x="1056643" y="23921"/>
                  </a:lnTo>
                  <a:lnTo>
                    <a:pt x="1116744" y="30989"/>
                  </a:lnTo>
                  <a:lnTo>
                    <a:pt x="1170721" y="32535"/>
                  </a:lnTo>
                  <a:lnTo>
                    <a:pt x="1231364" y="38468"/>
                  </a:lnTo>
                  <a:lnTo>
                    <a:pt x="1284560" y="40746"/>
                  </a:lnTo>
                  <a:lnTo>
                    <a:pt x="1339734" y="47632"/>
                  </a:lnTo>
                  <a:lnTo>
                    <a:pt x="1399675" y="55842"/>
                  </a:lnTo>
                  <a:lnTo>
                    <a:pt x="1454563" y="63203"/>
                  </a:lnTo>
                  <a:lnTo>
                    <a:pt x="1511661" y="70096"/>
                  </a:lnTo>
                  <a:lnTo>
                    <a:pt x="1564723" y="76277"/>
                  </a:lnTo>
                  <a:lnTo>
                    <a:pt x="1619879" y="82776"/>
                  </a:lnTo>
                  <a:lnTo>
                    <a:pt x="1675311" y="94167"/>
                  </a:lnTo>
                  <a:lnTo>
                    <a:pt x="1737456" y="103302"/>
                  </a:lnTo>
                  <a:lnTo>
                    <a:pt x="1800463" y="114441"/>
                  </a:lnTo>
                  <a:lnTo>
                    <a:pt x="1855638" y="124829"/>
                  </a:lnTo>
                  <a:lnTo>
                    <a:pt x="1913233" y="135501"/>
                  </a:lnTo>
                  <a:lnTo>
                    <a:pt x="1968005" y="139331"/>
                  </a:lnTo>
                  <a:lnTo>
                    <a:pt x="2020694" y="147268"/>
                  </a:lnTo>
                  <a:lnTo>
                    <a:pt x="2079179" y="157739"/>
                  </a:lnTo>
                  <a:lnTo>
                    <a:pt x="2139939" y="168711"/>
                  </a:lnTo>
                  <a:lnTo>
                    <a:pt x="2198717" y="173138"/>
                  </a:lnTo>
                  <a:lnTo>
                    <a:pt x="2254844" y="174012"/>
                  </a:lnTo>
                  <a:lnTo>
                    <a:pt x="2311964" y="168481"/>
                  </a:lnTo>
                  <a:lnTo>
                    <a:pt x="2341428" y="164820"/>
                  </a:lnTo>
                  <a:lnTo>
                    <a:pt x="2363178" y="1492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0" name="Szabadkézi sokszög 19"/>
          <p:cNvSpPr/>
          <p:nvPr/>
        </p:nvSpPr>
        <p:spPr>
          <a:xfrm>
            <a:off x="4451760" y="117595"/>
            <a:ext cx="2438069" cy="240040"/>
          </a:xfrm>
          <a:custGeom>
            <a:avLst/>
            <a:gdLst/>
            <a:ahLst/>
            <a:cxnLst/>
            <a:rect l="0" t="0" r="0" b="0"/>
            <a:pathLst>
              <a:path w="2438069" h="240040">
                <a:moveTo>
                  <a:pt x="0" y="57147"/>
                </a:moveTo>
                <a:lnTo>
                  <a:pt x="19005" y="49579"/>
                </a:lnTo>
                <a:lnTo>
                  <a:pt x="51516" y="30422"/>
                </a:lnTo>
                <a:lnTo>
                  <a:pt x="103258" y="15675"/>
                </a:lnTo>
                <a:lnTo>
                  <a:pt x="155999" y="4473"/>
                </a:lnTo>
                <a:lnTo>
                  <a:pt x="217576" y="0"/>
                </a:lnTo>
                <a:lnTo>
                  <a:pt x="266638" y="150"/>
                </a:lnTo>
                <a:lnTo>
                  <a:pt x="327983" y="5550"/>
                </a:lnTo>
                <a:lnTo>
                  <a:pt x="389513" y="11308"/>
                </a:lnTo>
                <a:lnTo>
                  <a:pt x="444060" y="15630"/>
                </a:lnTo>
                <a:lnTo>
                  <a:pt x="501707" y="22596"/>
                </a:lnTo>
                <a:lnTo>
                  <a:pt x="557467" y="26161"/>
                </a:lnTo>
                <a:lnTo>
                  <a:pt x="606298" y="35411"/>
                </a:lnTo>
                <a:lnTo>
                  <a:pt x="655587" y="43413"/>
                </a:lnTo>
                <a:lnTo>
                  <a:pt x="716013" y="53475"/>
                </a:lnTo>
                <a:lnTo>
                  <a:pt x="766986" y="58887"/>
                </a:lnTo>
                <a:lnTo>
                  <a:pt x="821297" y="68585"/>
                </a:lnTo>
                <a:lnTo>
                  <a:pt x="876541" y="79404"/>
                </a:lnTo>
                <a:lnTo>
                  <a:pt x="931969" y="87979"/>
                </a:lnTo>
                <a:lnTo>
                  <a:pt x="987433" y="94364"/>
                </a:lnTo>
                <a:lnTo>
                  <a:pt x="1042906" y="104528"/>
                </a:lnTo>
                <a:lnTo>
                  <a:pt x="1098379" y="115439"/>
                </a:lnTo>
                <a:lnTo>
                  <a:pt x="1153852" y="126498"/>
                </a:lnTo>
                <a:lnTo>
                  <a:pt x="1209326" y="137585"/>
                </a:lnTo>
                <a:lnTo>
                  <a:pt x="1267265" y="146213"/>
                </a:lnTo>
                <a:lnTo>
                  <a:pt x="1327438" y="152608"/>
                </a:lnTo>
                <a:lnTo>
                  <a:pt x="1384764" y="162775"/>
                </a:lnTo>
                <a:lnTo>
                  <a:pt x="1446083" y="171221"/>
                </a:lnTo>
                <a:lnTo>
                  <a:pt x="1507402" y="177580"/>
                </a:lnTo>
                <a:lnTo>
                  <a:pt x="1567215" y="187740"/>
                </a:lnTo>
                <a:lnTo>
                  <a:pt x="1615130" y="195899"/>
                </a:lnTo>
                <a:lnTo>
                  <a:pt x="1678554" y="206939"/>
                </a:lnTo>
                <a:lnTo>
                  <a:pt x="1740289" y="213605"/>
                </a:lnTo>
                <a:lnTo>
                  <a:pt x="1800184" y="221565"/>
                </a:lnTo>
                <a:lnTo>
                  <a:pt x="1862010" y="229575"/>
                </a:lnTo>
                <a:lnTo>
                  <a:pt x="1923430" y="235849"/>
                </a:lnTo>
                <a:lnTo>
                  <a:pt x="1982338" y="239348"/>
                </a:lnTo>
                <a:lnTo>
                  <a:pt x="2036025" y="240039"/>
                </a:lnTo>
                <a:lnTo>
                  <a:pt x="2099502" y="239263"/>
                </a:lnTo>
                <a:lnTo>
                  <a:pt x="2157538" y="233042"/>
                </a:lnTo>
                <a:lnTo>
                  <a:pt x="2218279" y="222989"/>
                </a:lnTo>
                <a:lnTo>
                  <a:pt x="2280932" y="216776"/>
                </a:lnTo>
                <a:lnTo>
                  <a:pt x="2333440" y="208905"/>
                </a:lnTo>
                <a:lnTo>
                  <a:pt x="2395069" y="200143"/>
                </a:lnTo>
                <a:lnTo>
                  <a:pt x="2438068" y="1986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4801244" y="1589320"/>
            <a:ext cx="1040133" cy="1250395"/>
            <a:chOff x="4801244" y="1589320"/>
            <a:chExt cx="1040133" cy="1250395"/>
          </a:xfrm>
        </p:grpSpPr>
        <p:sp>
          <p:nvSpPr>
            <p:cNvPr id="21" name="Szabadkézi sokszög 20"/>
            <p:cNvSpPr/>
            <p:nvPr/>
          </p:nvSpPr>
          <p:spPr>
            <a:xfrm>
              <a:off x="5208976" y="2298895"/>
              <a:ext cx="228822" cy="227271"/>
            </a:xfrm>
            <a:custGeom>
              <a:avLst/>
              <a:gdLst/>
              <a:ahLst/>
              <a:cxnLst/>
              <a:rect l="0" t="0" r="0" b="0"/>
              <a:pathLst>
                <a:path w="228822" h="227271">
                  <a:moveTo>
                    <a:pt x="16642" y="114209"/>
                  </a:moveTo>
                  <a:lnTo>
                    <a:pt x="12225" y="127460"/>
                  </a:lnTo>
                  <a:lnTo>
                    <a:pt x="12521" y="141363"/>
                  </a:lnTo>
                  <a:lnTo>
                    <a:pt x="23667" y="181066"/>
                  </a:lnTo>
                  <a:lnTo>
                    <a:pt x="38242" y="204901"/>
                  </a:lnTo>
                  <a:lnTo>
                    <a:pt x="52129" y="218003"/>
                  </a:lnTo>
                  <a:lnTo>
                    <a:pt x="72479" y="225059"/>
                  </a:lnTo>
                  <a:lnTo>
                    <a:pt x="95083" y="227270"/>
                  </a:lnTo>
                  <a:lnTo>
                    <a:pt x="124327" y="222392"/>
                  </a:lnTo>
                  <a:lnTo>
                    <a:pt x="154154" y="209647"/>
                  </a:lnTo>
                  <a:lnTo>
                    <a:pt x="216572" y="155263"/>
                  </a:lnTo>
                  <a:lnTo>
                    <a:pt x="225692" y="136461"/>
                  </a:lnTo>
                  <a:lnTo>
                    <a:pt x="228821" y="115777"/>
                  </a:lnTo>
                  <a:lnTo>
                    <a:pt x="220980" y="65767"/>
                  </a:lnTo>
                  <a:lnTo>
                    <a:pt x="208885" y="39759"/>
                  </a:lnTo>
                  <a:lnTo>
                    <a:pt x="193923" y="25338"/>
                  </a:lnTo>
                  <a:lnTo>
                    <a:pt x="158601" y="5431"/>
                  </a:lnTo>
                  <a:lnTo>
                    <a:pt x="128868" y="0"/>
                  </a:lnTo>
                  <a:lnTo>
                    <a:pt x="96636" y="2809"/>
                  </a:lnTo>
                  <a:lnTo>
                    <a:pt x="79623" y="9532"/>
                  </a:lnTo>
                  <a:lnTo>
                    <a:pt x="44800" y="33332"/>
                  </a:lnTo>
                  <a:lnTo>
                    <a:pt x="11937" y="81152"/>
                  </a:lnTo>
                  <a:lnTo>
                    <a:pt x="0" y="975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5171274" y="2044912"/>
              <a:ext cx="250365" cy="208176"/>
            </a:xfrm>
            <a:custGeom>
              <a:avLst/>
              <a:gdLst/>
              <a:ahLst/>
              <a:cxnLst/>
              <a:rect l="0" t="0" r="0" b="0"/>
              <a:pathLst>
                <a:path w="250365" h="208176">
                  <a:moveTo>
                    <a:pt x="4418" y="85276"/>
                  </a:moveTo>
                  <a:lnTo>
                    <a:pt x="0" y="98528"/>
                  </a:lnTo>
                  <a:lnTo>
                    <a:pt x="1671" y="128856"/>
                  </a:lnTo>
                  <a:lnTo>
                    <a:pt x="8128" y="146558"/>
                  </a:lnTo>
                  <a:lnTo>
                    <a:pt x="31758" y="177407"/>
                  </a:lnTo>
                  <a:lnTo>
                    <a:pt x="55048" y="193113"/>
                  </a:lnTo>
                  <a:lnTo>
                    <a:pt x="94410" y="205779"/>
                  </a:lnTo>
                  <a:lnTo>
                    <a:pt x="115914" y="208175"/>
                  </a:lnTo>
                  <a:lnTo>
                    <a:pt x="148812" y="200689"/>
                  </a:lnTo>
                  <a:lnTo>
                    <a:pt x="185493" y="181593"/>
                  </a:lnTo>
                  <a:lnTo>
                    <a:pt x="221781" y="150100"/>
                  </a:lnTo>
                  <a:lnTo>
                    <a:pt x="241612" y="117530"/>
                  </a:lnTo>
                  <a:lnTo>
                    <a:pt x="250364" y="78601"/>
                  </a:lnTo>
                  <a:lnTo>
                    <a:pt x="247480" y="56422"/>
                  </a:lnTo>
                  <a:lnTo>
                    <a:pt x="244122" y="46624"/>
                  </a:lnTo>
                  <a:lnTo>
                    <a:pt x="230530" y="30807"/>
                  </a:lnTo>
                  <a:lnTo>
                    <a:pt x="212161" y="18538"/>
                  </a:lnTo>
                  <a:lnTo>
                    <a:pt x="159341" y="0"/>
                  </a:lnTo>
                  <a:lnTo>
                    <a:pt x="121923" y="15"/>
                  </a:lnTo>
                  <a:lnTo>
                    <a:pt x="80225" y="9228"/>
                  </a:lnTo>
                  <a:lnTo>
                    <a:pt x="23842" y="32790"/>
                  </a:lnTo>
                  <a:lnTo>
                    <a:pt x="4418" y="519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4931543" y="1986375"/>
              <a:ext cx="211911" cy="233033"/>
            </a:xfrm>
            <a:custGeom>
              <a:avLst/>
              <a:gdLst/>
              <a:ahLst/>
              <a:cxnLst/>
              <a:rect l="0" t="0" r="0" b="0"/>
              <a:pathLst>
                <a:path w="211911" h="233033">
                  <a:moveTo>
                    <a:pt x="77727" y="68923"/>
                  </a:moveTo>
                  <a:lnTo>
                    <a:pt x="31400" y="84922"/>
                  </a:lnTo>
                  <a:lnTo>
                    <a:pt x="17690" y="97299"/>
                  </a:lnTo>
                  <a:lnTo>
                    <a:pt x="4773" y="122326"/>
                  </a:lnTo>
                  <a:lnTo>
                    <a:pt x="0" y="142584"/>
                  </a:lnTo>
                  <a:lnTo>
                    <a:pt x="960" y="163915"/>
                  </a:lnTo>
                  <a:lnTo>
                    <a:pt x="11116" y="192299"/>
                  </a:lnTo>
                  <a:lnTo>
                    <a:pt x="25837" y="213858"/>
                  </a:lnTo>
                  <a:lnTo>
                    <a:pt x="46327" y="227540"/>
                  </a:lnTo>
                  <a:lnTo>
                    <a:pt x="74382" y="233032"/>
                  </a:lnTo>
                  <a:lnTo>
                    <a:pt x="106117" y="225825"/>
                  </a:lnTo>
                  <a:lnTo>
                    <a:pt x="156093" y="194951"/>
                  </a:lnTo>
                  <a:lnTo>
                    <a:pt x="188037" y="164313"/>
                  </a:lnTo>
                  <a:lnTo>
                    <a:pt x="204203" y="134272"/>
                  </a:lnTo>
                  <a:lnTo>
                    <a:pt x="211910" y="106288"/>
                  </a:lnTo>
                  <a:lnTo>
                    <a:pt x="211021" y="80291"/>
                  </a:lnTo>
                  <a:lnTo>
                    <a:pt x="200124" y="47328"/>
                  </a:lnTo>
                  <a:lnTo>
                    <a:pt x="189449" y="29740"/>
                  </a:lnTo>
                  <a:lnTo>
                    <a:pt x="175459" y="15759"/>
                  </a:lnTo>
                  <a:lnTo>
                    <a:pt x="143154" y="1909"/>
                  </a:lnTo>
                  <a:lnTo>
                    <a:pt x="122523" y="0"/>
                  </a:lnTo>
                  <a:lnTo>
                    <a:pt x="104109" y="3157"/>
                  </a:lnTo>
                  <a:lnTo>
                    <a:pt x="86679" y="10724"/>
                  </a:lnTo>
                  <a:lnTo>
                    <a:pt x="65689" y="29798"/>
                  </a:lnTo>
                  <a:lnTo>
                    <a:pt x="58509" y="42597"/>
                  </a:lnTo>
                  <a:lnTo>
                    <a:pt x="52764" y="606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5065659" y="1799844"/>
              <a:ext cx="264736" cy="186121"/>
            </a:xfrm>
            <a:custGeom>
              <a:avLst/>
              <a:gdLst/>
              <a:ahLst/>
              <a:cxnLst/>
              <a:rect l="0" t="0" r="0" b="0"/>
              <a:pathLst>
                <a:path w="264736" h="186121">
                  <a:moveTo>
                    <a:pt x="35143" y="14144"/>
                  </a:moveTo>
                  <a:lnTo>
                    <a:pt x="11980" y="37308"/>
                  </a:lnTo>
                  <a:lnTo>
                    <a:pt x="440" y="66516"/>
                  </a:lnTo>
                  <a:lnTo>
                    <a:pt x="0" y="100031"/>
                  </a:lnTo>
                  <a:lnTo>
                    <a:pt x="10143" y="133384"/>
                  </a:lnTo>
                  <a:lnTo>
                    <a:pt x="29277" y="162271"/>
                  </a:lnTo>
                  <a:lnTo>
                    <a:pt x="47021" y="174900"/>
                  </a:lnTo>
                  <a:lnTo>
                    <a:pt x="67234" y="182670"/>
                  </a:lnTo>
                  <a:lnTo>
                    <a:pt x="100331" y="186120"/>
                  </a:lnTo>
                  <a:lnTo>
                    <a:pt x="157220" y="177062"/>
                  </a:lnTo>
                  <a:lnTo>
                    <a:pt x="197496" y="159909"/>
                  </a:lnTo>
                  <a:lnTo>
                    <a:pt x="255614" y="109558"/>
                  </a:lnTo>
                  <a:lnTo>
                    <a:pt x="262569" y="92916"/>
                  </a:lnTo>
                  <a:lnTo>
                    <a:pt x="264735" y="72268"/>
                  </a:lnTo>
                  <a:lnTo>
                    <a:pt x="262616" y="47681"/>
                  </a:lnTo>
                  <a:lnTo>
                    <a:pt x="257983" y="37427"/>
                  </a:lnTo>
                  <a:lnTo>
                    <a:pt x="242973" y="21102"/>
                  </a:lnTo>
                  <a:lnTo>
                    <a:pt x="209313" y="5933"/>
                  </a:lnTo>
                  <a:lnTo>
                    <a:pt x="170062" y="0"/>
                  </a:lnTo>
                  <a:lnTo>
                    <a:pt x="128670" y="4639"/>
                  </a:lnTo>
                  <a:lnTo>
                    <a:pt x="101378" y="13690"/>
                  </a:lnTo>
                  <a:lnTo>
                    <a:pt x="80915" y="25962"/>
                  </a:lnTo>
                  <a:lnTo>
                    <a:pt x="57437" y="52882"/>
                  </a:lnTo>
                  <a:lnTo>
                    <a:pt x="40506" y="87542"/>
                  </a:lnTo>
                  <a:lnTo>
                    <a:pt x="35143" y="1139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5350433" y="1647567"/>
              <a:ext cx="490944" cy="148819"/>
            </a:xfrm>
            <a:custGeom>
              <a:avLst/>
              <a:gdLst/>
              <a:ahLst/>
              <a:cxnLst/>
              <a:rect l="0" t="0" r="0" b="0"/>
              <a:pathLst>
                <a:path w="490944" h="148819">
                  <a:moveTo>
                    <a:pt x="0" y="58247"/>
                  </a:moveTo>
                  <a:lnTo>
                    <a:pt x="4418" y="71499"/>
                  </a:lnTo>
                  <a:lnTo>
                    <a:pt x="20417" y="92993"/>
                  </a:lnTo>
                  <a:lnTo>
                    <a:pt x="78482" y="130004"/>
                  </a:lnTo>
                  <a:lnTo>
                    <a:pt x="123129" y="144914"/>
                  </a:lnTo>
                  <a:lnTo>
                    <a:pt x="175505" y="148818"/>
                  </a:lnTo>
                  <a:lnTo>
                    <a:pt x="232748" y="143009"/>
                  </a:lnTo>
                  <a:lnTo>
                    <a:pt x="293066" y="125785"/>
                  </a:lnTo>
                  <a:lnTo>
                    <a:pt x="356079" y="94147"/>
                  </a:lnTo>
                  <a:lnTo>
                    <a:pt x="417783" y="55464"/>
                  </a:lnTo>
                  <a:lnTo>
                    <a:pt x="479970" y="4931"/>
                  </a:lnTo>
                  <a:lnTo>
                    <a:pt x="49094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4801244" y="1589320"/>
              <a:ext cx="515906" cy="105326"/>
            </a:xfrm>
            <a:custGeom>
              <a:avLst/>
              <a:gdLst/>
              <a:ahLst/>
              <a:cxnLst/>
              <a:rect l="0" t="0" r="0" b="0"/>
              <a:pathLst>
                <a:path w="515906" h="105326">
                  <a:moveTo>
                    <a:pt x="0" y="0"/>
                  </a:moveTo>
                  <a:lnTo>
                    <a:pt x="27581" y="34745"/>
                  </a:lnTo>
                  <a:lnTo>
                    <a:pt x="79537" y="76174"/>
                  </a:lnTo>
                  <a:lnTo>
                    <a:pt x="123337" y="95141"/>
                  </a:lnTo>
                  <a:lnTo>
                    <a:pt x="178012" y="105325"/>
                  </a:lnTo>
                  <a:lnTo>
                    <a:pt x="225637" y="104864"/>
                  </a:lnTo>
                  <a:lnTo>
                    <a:pt x="274882" y="98872"/>
                  </a:lnTo>
                  <a:lnTo>
                    <a:pt x="337914" y="85855"/>
                  </a:lnTo>
                  <a:lnTo>
                    <a:pt x="399221" y="66561"/>
                  </a:lnTo>
                  <a:lnTo>
                    <a:pt x="457647" y="39987"/>
                  </a:lnTo>
                  <a:lnTo>
                    <a:pt x="515905" y="166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5307985" y="1820620"/>
              <a:ext cx="292801" cy="211578"/>
            </a:xfrm>
            <a:custGeom>
              <a:avLst/>
              <a:gdLst/>
              <a:ahLst/>
              <a:cxnLst/>
              <a:rect l="0" t="0" r="0" b="0"/>
              <a:pathLst>
                <a:path w="292801" h="211578">
                  <a:moveTo>
                    <a:pt x="34128" y="43294"/>
                  </a:moveTo>
                  <a:lnTo>
                    <a:pt x="20876" y="52129"/>
                  </a:lnTo>
                  <a:lnTo>
                    <a:pt x="3800" y="75292"/>
                  </a:lnTo>
                  <a:lnTo>
                    <a:pt x="0" y="95115"/>
                  </a:lnTo>
                  <a:lnTo>
                    <a:pt x="5094" y="137974"/>
                  </a:lnTo>
                  <a:lnTo>
                    <a:pt x="12287" y="155024"/>
                  </a:lnTo>
                  <a:lnTo>
                    <a:pt x="36388" y="185455"/>
                  </a:lnTo>
                  <a:lnTo>
                    <a:pt x="59761" y="201089"/>
                  </a:lnTo>
                  <a:lnTo>
                    <a:pt x="93087" y="211577"/>
                  </a:lnTo>
                  <a:lnTo>
                    <a:pt x="146688" y="210117"/>
                  </a:lnTo>
                  <a:lnTo>
                    <a:pt x="192603" y="201616"/>
                  </a:lnTo>
                  <a:lnTo>
                    <a:pt x="242604" y="177297"/>
                  </a:lnTo>
                  <a:lnTo>
                    <a:pt x="264785" y="157580"/>
                  </a:lnTo>
                  <a:lnTo>
                    <a:pt x="288846" y="121651"/>
                  </a:lnTo>
                  <a:lnTo>
                    <a:pt x="292800" y="100617"/>
                  </a:lnTo>
                  <a:lnTo>
                    <a:pt x="290551" y="78941"/>
                  </a:lnTo>
                  <a:lnTo>
                    <a:pt x="278889" y="47795"/>
                  </a:lnTo>
                  <a:lnTo>
                    <a:pt x="268959" y="32659"/>
                  </a:lnTo>
                  <a:lnTo>
                    <a:pt x="239720" y="13742"/>
                  </a:lnTo>
                  <a:lnTo>
                    <a:pt x="201779" y="843"/>
                  </a:lnTo>
                  <a:lnTo>
                    <a:pt x="170094" y="0"/>
                  </a:lnTo>
                  <a:lnTo>
                    <a:pt x="143140" y="5606"/>
                  </a:lnTo>
                  <a:lnTo>
                    <a:pt x="113169" y="21957"/>
                  </a:lnTo>
                  <a:lnTo>
                    <a:pt x="89701" y="44369"/>
                  </a:lnTo>
                  <a:lnTo>
                    <a:pt x="75454" y="68576"/>
                  </a:lnTo>
                  <a:lnTo>
                    <a:pt x="63282" y="107323"/>
                  </a:lnTo>
                  <a:lnTo>
                    <a:pt x="59091" y="1431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5387302" y="2168936"/>
              <a:ext cx="210045" cy="181789"/>
            </a:xfrm>
            <a:custGeom>
              <a:avLst/>
              <a:gdLst/>
              <a:ahLst/>
              <a:cxnLst/>
              <a:rect l="0" t="0" r="0" b="0"/>
              <a:pathLst>
                <a:path w="210045" h="181789">
                  <a:moveTo>
                    <a:pt x="71305" y="19499"/>
                  </a:moveTo>
                  <a:lnTo>
                    <a:pt x="58053" y="15082"/>
                  </a:lnTo>
                  <a:lnTo>
                    <a:pt x="32143" y="16752"/>
                  </a:lnTo>
                  <a:lnTo>
                    <a:pt x="16609" y="25675"/>
                  </a:lnTo>
                  <a:lnTo>
                    <a:pt x="9878" y="31937"/>
                  </a:lnTo>
                  <a:lnTo>
                    <a:pt x="2399" y="51223"/>
                  </a:lnTo>
                  <a:lnTo>
                    <a:pt x="0" y="73355"/>
                  </a:lnTo>
                  <a:lnTo>
                    <a:pt x="8348" y="118773"/>
                  </a:lnTo>
                  <a:lnTo>
                    <a:pt x="24914" y="148561"/>
                  </a:lnTo>
                  <a:lnTo>
                    <a:pt x="47390" y="171974"/>
                  </a:lnTo>
                  <a:lnTo>
                    <a:pt x="65915" y="179722"/>
                  </a:lnTo>
                  <a:lnTo>
                    <a:pt x="76033" y="181788"/>
                  </a:lnTo>
                  <a:lnTo>
                    <a:pt x="97137" y="179153"/>
                  </a:lnTo>
                  <a:lnTo>
                    <a:pt x="150007" y="157292"/>
                  </a:lnTo>
                  <a:lnTo>
                    <a:pt x="184067" y="130329"/>
                  </a:lnTo>
                  <a:lnTo>
                    <a:pt x="196967" y="109352"/>
                  </a:lnTo>
                  <a:lnTo>
                    <a:pt x="210044" y="53567"/>
                  </a:lnTo>
                  <a:lnTo>
                    <a:pt x="209492" y="22197"/>
                  </a:lnTo>
                  <a:lnTo>
                    <a:pt x="207809" y="12977"/>
                  </a:lnTo>
                  <a:lnTo>
                    <a:pt x="202064" y="6830"/>
                  </a:lnTo>
                  <a:lnTo>
                    <a:pt x="183352" y="0"/>
                  </a:lnTo>
                  <a:lnTo>
                    <a:pt x="159628" y="1896"/>
                  </a:lnTo>
                  <a:lnTo>
                    <a:pt x="125212" y="13359"/>
                  </a:lnTo>
                  <a:lnTo>
                    <a:pt x="107283" y="24167"/>
                  </a:lnTo>
                  <a:lnTo>
                    <a:pt x="63293" y="70760"/>
                  </a:lnTo>
                  <a:lnTo>
                    <a:pt x="33076" y="128107"/>
                  </a:lnTo>
                  <a:lnTo>
                    <a:pt x="29700" y="1359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5410834" y="2460058"/>
              <a:ext cx="175213" cy="166740"/>
            </a:xfrm>
            <a:custGeom>
              <a:avLst/>
              <a:gdLst/>
              <a:ahLst/>
              <a:cxnLst/>
              <a:rect l="0" t="0" r="0" b="0"/>
              <a:pathLst>
                <a:path w="175213" h="166740">
                  <a:moveTo>
                    <a:pt x="22810" y="19614"/>
                  </a:moveTo>
                  <a:lnTo>
                    <a:pt x="10448" y="40468"/>
                  </a:lnTo>
                  <a:lnTo>
                    <a:pt x="1992" y="68836"/>
                  </a:lnTo>
                  <a:lnTo>
                    <a:pt x="0" y="99740"/>
                  </a:lnTo>
                  <a:lnTo>
                    <a:pt x="5778" y="126874"/>
                  </a:lnTo>
                  <a:lnTo>
                    <a:pt x="14008" y="144023"/>
                  </a:lnTo>
                  <a:lnTo>
                    <a:pt x="28760" y="155960"/>
                  </a:lnTo>
                  <a:lnTo>
                    <a:pt x="47644" y="163423"/>
                  </a:lnTo>
                  <a:lnTo>
                    <a:pt x="68364" y="166739"/>
                  </a:lnTo>
                  <a:lnTo>
                    <a:pt x="100821" y="159772"/>
                  </a:lnTo>
                  <a:lnTo>
                    <a:pt x="125026" y="145996"/>
                  </a:lnTo>
                  <a:lnTo>
                    <a:pt x="161215" y="99484"/>
                  </a:lnTo>
                  <a:lnTo>
                    <a:pt x="173636" y="72454"/>
                  </a:lnTo>
                  <a:lnTo>
                    <a:pt x="175212" y="51728"/>
                  </a:lnTo>
                  <a:lnTo>
                    <a:pt x="171905" y="31113"/>
                  </a:lnTo>
                  <a:lnTo>
                    <a:pt x="164272" y="12705"/>
                  </a:lnTo>
                  <a:lnTo>
                    <a:pt x="156874" y="6687"/>
                  </a:lnTo>
                  <a:lnTo>
                    <a:pt x="136327" y="0"/>
                  </a:lnTo>
                  <a:lnTo>
                    <a:pt x="111785" y="4425"/>
                  </a:lnTo>
                  <a:lnTo>
                    <a:pt x="79375" y="20044"/>
                  </a:lnTo>
                  <a:lnTo>
                    <a:pt x="33449" y="55401"/>
                  </a:lnTo>
                  <a:lnTo>
                    <a:pt x="14489" y="778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5375397" y="2662933"/>
              <a:ext cx="173253" cy="176782"/>
            </a:xfrm>
            <a:custGeom>
              <a:avLst/>
              <a:gdLst/>
              <a:ahLst/>
              <a:cxnLst/>
              <a:rect l="0" t="0" r="0" b="0"/>
              <a:pathLst>
                <a:path w="173253" h="176782">
                  <a:moveTo>
                    <a:pt x="41605" y="33086"/>
                  </a:moveTo>
                  <a:lnTo>
                    <a:pt x="29243" y="53940"/>
                  </a:lnTo>
                  <a:lnTo>
                    <a:pt x="14067" y="103348"/>
                  </a:lnTo>
                  <a:lnTo>
                    <a:pt x="15805" y="125027"/>
                  </a:lnTo>
                  <a:lnTo>
                    <a:pt x="22742" y="145140"/>
                  </a:lnTo>
                  <a:lnTo>
                    <a:pt x="31988" y="160243"/>
                  </a:lnTo>
                  <a:lnTo>
                    <a:pt x="44727" y="170653"/>
                  </a:lnTo>
                  <a:lnTo>
                    <a:pt x="52008" y="174724"/>
                  </a:lnTo>
                  <a:lnTo>
                    <a:pt x="67494" y="176781"/>
                  </a:lnTo>
                  <a:lnTo>
                    <a:pt x="84546" y="173689"/>
                  </a:lnTo>
                  <a:lnTo>
                    <a:pt x="114014" y="160628"/>
                  </a:lnTo>
                  <a:lnTo>
                    <a:pt x="140722" y="137753"/>
                  </a:lnTo>
                  <a:lnTo>
                    <a:pt x="163429" y="103444"/>
                  </a:lnTo>
                  <a:lnTo>
                    <a:pt x="171390" y="68520"/>
                  </a:lnTo>
                  <a:lnTo>
                    <a:pt x="173252" y="42671"/>
                  </a:lnTo>
                  <a:lnTo>
                    <a:pt x="170050" y="32080"/>
                  </a:lnTo>
                  <a:lnTo>
                    <a:pt x="156631" y="15380"/>
                  </a:lnTo>
                  <a:lnTo>
                    <a:pt x="128284" y="0"/>
                  </a:lnTo>
                  <a:lnTo>
                    <a:pt x="104784" y="198"/>
                  </a:lnTo>
                  <a:lnTo>
                    <a:pt x="80779" y="7375"/>
                  </a:lnTo>
                  <a:lnTo>
                    <a:pt x="51671" y="27933"/>
                  </a:lnTo>
                  <a:lnTo>
                    <a:pt x="0" y="913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7" name="Csoportba foglalás 46"/>
          <p:cNvGrpSpPr/>
          <p:nvPr/>
        </p:nvGrpSpPr>
        <p:grpSpPr>
          <a:xfrm>
            <a:off x="5208976" y="1514430"/>
            <a:ext cx="886411" cy="249633"/>
            <a:chOff x="5208976" y="1514430"/>
            <a:chExt cx="886411" cy="249633"/>
          </a:xfrm>
        </p:grpSpPr>
        <p:sp>
          <p:nvSpPr>
            <p:cNvPr id="32" name="Szabadkézi sokszög 31"/>
            <p:cNvSpPr/>
            <p:nvPr/>
          </p:nvSpPr>
          <p:spPr>
            <a:xfrm>
              <a:off x="5841376" y="1556036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5949549" y="158099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6082686" y="158932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5966191" y="153939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832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5658312" y="1672530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>
              <a:off x="5500213" y="1747420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16642" y="1664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abadkézi sokszög 37"/>
            <p:cNvSpPr/>
            <p:nvPr/>
          </p:nvSpPr>
          <p:spPr>
            <a:xfrm>
              <a:off x="5466928" y="1705814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abadkézi sokszög 38"/>
            <p:cNvSpPr/>
            <p:nvPr/>
          </p:nvSpPr>
          <p:spPr>
            <a:xfrm>
              <a:off x="5583423" y="1714135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abadkézi sokszög 39"/>
            <p:cNvSpPr/>
            <p:nvPr/>
          </p:nvSpPr>
          <p:spPr>
            <a:xfrm>
              <a:off x="5716560" y="1655888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Szabadkézi sokszög 40"/>
            <p:cNvSpPr/>
            <p:nvPr/>
          </p:nvSpPr>
          <p:spPr>
            <a:xfrm>
              <a:off x="5541818" y="168085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5408681" y="158932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5308828" y="1564357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Szabadkézi sokszög 43"/>
            <p:cNvSpPr/>
            <p:nvPr/>
          </p:nvSpPr>
          <p:spPr>
            <a:xfrm>
              <a:off x="5208976" y="1514430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16642" y="0"/>
                  </a:moveTo>
                  <a:lnTo>
                    <a:pt x="0" y="83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Szabadkézi sokszög 44"/>
            <p:cNvSpPr/>
            <p:nvPr/>
          </p:nvSpPr>
          <p:spPr>
            <a:xfrm>
              <a:off x="5308828" y="1614283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Szabadkézi sokszög 45"/>
            <p:cNvSpPr/>
            <p:nvPr/>
          </p:nvSpPr>
          <p:spPr>
            <a:xfrm>
              <a:off x="5491891" y="1580999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9" name="Csoportba foglalás 58"/>
          <p:cNvGrpSpPr/>
          <p:nvPr/>
        </p:nvGrpSpPr>
        <p:grpSpPr>
          <a:xfrm>
            <a:off x="4357740" y="3029538"/>
            <a:ext cx="1757353" cy="982857"/>
            <a:chOff x="4357740" y="3029538"/>
            <a:chExt cx="1757353" cy="982857"/>
          </a:xfrm>
        </p:grpSpPr>
        <p:sp>
          <p:nvSpPr>
            <p:cNvPr id="48" name="Szabadkézi sokszög 47"/>
            <p:cNvSpPr/>
            <p:nvPr/>
          </p:nvSpPr>
          <p:spPr>
            <a:xfrm>
              <a:off x="4357740" y="3336740"/>
              <a:ext cx="143948" cy="208027"/>
            </a:xfrm>
            <a:custGeom>
              <a:avLst/>
              <a:gdLst/>
              <a:ahLst/>
              <a:cxnLst/>
              <a:rect l="0" t="0" r="0" b="0"/>
              <a:pathLst>
                <a:path w="143948" h="208027">
                  <a:moveTo>
                    <a:pt x="143947" y="0"/>
                  </a:moveTo>
                  <a:lnTo>
                    <a:pt x="126277" y="0"/>
                  </a:lnTo>
                  <a:lnTo>
                    <a:pt x="102037" y="8835"/>
                  </a:lnTo>
                  <a:lnTo>
                    <a:pt x="56806" y="39120"/>
                  </a:lnTo>
                  <a:lnTo>
                    <a:pt x="14882" y="83723"/>
                  </a:lnTo>
                  <a:lnTo>
                    <a:pt x="1744" y="112742"/>
                  </a:lnTo>
                  <a:lnTo>
                    <a:pt x="0" y="133934"/>
                  </a:lnTo>
                  <a:lnTo>
                    <a:pt x="830" y="144763"/>
                  </a:lnTo>
                  <a:lnTo>
                    <a:pt x="9148" y="161726"/>
                  </a:lnTo>
                  <a:lnTo>
                    <a:pt x="23015" y="175429"/>
                  </a:lnTo>
                  <a:lnTo>
                    <a:pt x="53464" y="192615"/>
                  </a:lnTo>
                  <a:lnTo>
                    <a:pt x="102651" y="204708"/>
                  </a:lnTo>
                  <a:lnTo>
                    <a:pt x="127304" y="2080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>
              <a:off x="4574385" y="3433379"/>
              <a:ext cx="177661" cy="132401"/>
            </a:xfrm>
            <a:custGeom>
              <a:avLst/>
              <a:gdLst/>
              <a:ahLst/>
              <a:cxnLst/>
              <a:rect l="0" t="0" r="0" b="0"/>
              <a:pathLst>
                <a:path w="177661" h="132401">
                  <a:moveTo>
                    <a:pt x="10512" y="36497"/>
                  </a:moveTo>
                  <a:lnTo>
                    <a:pt x="1677" y="45332"/>
                  </a:lnTo>
                  <a:lnTo>
                    <a:pt x="0" y="51633"/>
                  </a:lnTo>
                  <a:lnTo>
                    <a:pt x="601" y="68496"/>
                  </a:lnTo>
                  <a:lnTo>
                    <a:pt x="6415" y="83387"/>
                  </a:lnTo>
                  <a:lnTo>
                    <a:pt x="25215" y="108013"/>
                  </a:lnTo>
                  <a:lnTo>
                    <a:pt x="45688" y="125078"/>
                  </a:lnTo>
                  <a:lnTo>
                    <a:pt x="66210" y="131340"/>
                  </a:lnTo>
                  <a:lnTo>
                    <a:pt x="103754" y="132400"/>
                  </a:lnTo>
                  <a:lnTo>
                    <a:pt x="127767" y="128122"/>
                  </a:lnTo>
                  <a:lnTo>
                    <a:pt x="144603" y="120058"/>
                  </a:lnTo>
                  <a:lnTo>
                    <a:pt x="164478" y="100704"/>
                  </a:lnTo>
                  <a:lnTo>
                    <a:pt x="177660" y="77403"/>
                  </a:lnTo>
                  <a:lnTo>
                    <a:pt x="176948" y="58684"/>
                  </a:lnTo>
                  <a:lnTo>
                    <a:pt x="174169" y="48515"/>
                  </a:lnTo>
                  <a:lnTo>
                    <a:pt x="163686" y="32285"/>
                  </a:lnTo>
                  <a:lnTo>
                    <a:pt x="149780" y="19833"/>
                  </a:lnTo>
                  <a:lnTo>
                    <a:pt x="115788" y="4304"/>
                  </a:lnTo>
                  <a:lnTo>
                    <a:pt x="95208" y="0"/>
                  </a:lnTo>
                  <a:lnTo>
                    <a:pt x="73734" y="1169"/>
                  </a:lnTo>
                  <a:lnTo>
                    <a:pt x="45270" y="11442"/>
                  </a:lnTo>
                  <a:lnTo>
                    <a:pt x="30275" y="25978"/>
                  </a:lnTo>
                  <a:lnTo>
                    <a:pt x="13902" y="54954"/>
                  </a:lnTo>
                  <a:lnTo>
                    <a:pt x="8320" y="76136"/>
                  </a:lnTo>
                  <a:lnTo>
                    <a:pt x="10377" y="106079"/>
                  </a:lnTo>
                  <a:lnTo>
                    <a:pt x="18833" y="1280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>
              <a:off x="4836312" y="3478198"/>
              <a:ext cx="156317" cy="183064"/>
            </a:xfrm>
            <a:custGeom>
              <a:avLst/>
              <a:gdLst/>
              <a:ahLst/>
              <a:cxnLst/>
              <a:rect l="0" t="0" r="0" b="0"/>
              <a:pathLst>
                <a:path w="156317" h="183064">
                  <a:moveTo>
                    <a:pt x="23180" y="0"/>
                  </a:moveTo>
                  <a:lnTo>
                    <a:pt x="8786" y="59627"/>
                  </a:lnTo>
                  <a:lnTo>
                    <a:pt x="149" y="118351"/>
                  </a:lnTo>
                  <a:lnTo>
                    <a:pt x="0" y="133037"/>
                  </a:lnTo>
                  <a:lnTo>
                    <a:pt x="1254" y="133070"/>
                  </a:lnTo>
                  <a:lnTo>
                    <a:pt x="33793" y="74084"/>
                  </a:lnTo>
                  <a:lnTo>
                    <a:pt x="49965" y="37508"/>
                  </a:lnTo>
                  <a:lnTo>
                    <a:pt x="54905" y="30552"/>
                  </a:lnTo>
                  <a:lnTo>
                    <a:pt x="60048" y="27765"/>
                  </a:lnTo>
                  <a:lnTo>
                    <a:pt x="65325" y="27755"/>
                  </a:lnTo>
                  <a:lnTo>
                    <a:pt x="70692" y="29598"/>
                  </a:lnTo>
                  <a:lnTo>
                    <a:pt x="73346" y="34525"/>
                  </a:lnTo>
                  <a:lnTo>
                    <a:pt x="73829" y="49861"/>
                  </a:lnTo>
                  <a:lnTo>
                    <a:pt x="66005" y="108681"/>
                  </a:lnTo>
                  <a:lnTo>
                    <a:pt x="70258" y="129664"/>
                  </a:lnTo>
                  <a:lnTo>
                    <a:pt x="79237" y="147311"/>
                  </a:lnTo>
                  <a:lnTo>
                    <a:pt x="92473" y="161317"/>
                  </a:lnTo>
                  <a:lnTo>
                    <a:pt x="119936" y="175182"/>
                  </a:lnTo>
                  <a:lnTo>
                    <a:pt x="156316" y="1830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abadkézi sokszög 50"/>
            <p:cNvSpPr/>
            <p:nvPr/>
          </p:nvSpPr>
          <p:spPr>
            <a:xfrm>
              <a:off x="5014137" y="3544766"/>
              <a:ext cx="103308" cy="166422"/>
            </a:xfrm>
            <a:custGeom>
              <a:avLst/>
              <a:gdLst/>
              <a:ahLst/>
              <a:cxnLst/>
              <a:rect l="0" t="0" r="0" b="0"/>
              <a:pathLst>
                <a:path w="103308" h="166422">
                  <a:moveTo>
                    <a:pt x="20097" y="0"/>
                  </a:moveTo>
                  <a:lnTo>
                    <a:pt x="537" y="58680"/>
                  </a:lnTo>
                  <a:lnTo>
                    <a:pt x="0" y="75082"/>
                  </a:lnTo>
                  <a:lnTo>
                    <a:pt x="1152" y="83339"/>
                  </a:lnTo>
                  <a:lnTo>
                    <a:pt x="3769" y="86070"/>
                  </a:lnTo>
                  <a:lnTo>
                    <a:pt x="7362" y="85117"/>
                  </a:lnTo>
                  <a:lnTo>
                    <a:pt x="26416" y="68075"/>
                  </a:lnTo>
                  <a:lnTo>
                    <a:pt x="51832" y="17201"/>
                  </a:lnTo>
                  <a:lnTo>
                    <a:pt x="56046" y="16090"/>
                  </a:lnTo>
                  <a:lnTo>
                    <a:pt x="59781" y="19973"/>
                  </a:lnTo>
                  <a:lnTo>
                    <a:pt x="65471" y="35689"/>
                  </a:lnTo>
                  <a:lnTo>
                    <a:pt x="77191" y="97534"/>
                  </a:lnTo>
                  <a:lnTo>
                    <a:pt x="100369" y="158321"/>
                  </a:lnTo>
                  <a:lnTo>
                    <a:pt x="103307" y="1664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Szabadkézi sokszög 51"/>
            <p:cNvSpPr/>
            <p:nvPr/>
          </p:nvSpPr>
          <p:spPr>
            <a:xfrm>
              <a:off x="5217297" y="367790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>
              <a:off x="5352748" y="3486519"/>
              <a:ext cx="97539" cy="260381"/>
            </a:xfrm>
            <a:custGeom>
              <a:avLst/>
              <a:gdLst/>
              <a:ahLst/>
              <a:cxnLst/>
              <a:rect l="0" t="0" r="0" b="0"/>
              <a:pathLst>
                <a:path w="97539" h="260381">
                  <a:moveTo>
                    <a:pt x="55933" y="0"/>
                  </a:moveTo>
                  <a:lnTo>
                    <a:pt x="36609" y="63313"/>
                  </a:lnTo>
                  <a:lnTo>
                    <a:pt x="12125" y="120689"/>
                  </a:lnTo>
                  <a:lnTo>
                    <a:pt x="2375" y="149480"/>
                  </a:lnTo>
                  <a:lnTo>
                    <a:pt x="0" y="180098"/>
                  </a:lnTo>
                  <a:lnTo>
                    <a:pt x="9450" y="224278"/>
                  </a:lnTo>
                  <a:lnTo>
                    <a:pt x="19557" y="238671"/>
                  </a:lnTo>
                  <a:lnTo>
                    <a:pt x="33294" y="250307"/>
                  </a:lnTo>
                  <a:lnTo>
                    <a:pt x="48645" y="258561"/>
                  </a:lnTo>
                  <a:lnTo>
                    <a:pt x="64713" y="260380"/>
                  </a:lnTo>
                  <a:lnTo>
                    <a:pt x="72881" y="259571"/>
                  </a:lnTo>
                  <a:lnTo>
                    <a:pt x="79251" y="257182"/>
                  </a:lnTo>
                  <a:lnTo>
                    <a:pt x="97538" y="2413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5312013" y="3584180"/>
              <a:ext cx="229806" cy="52119"/>
            </a:xfrm>
            <a:custGeom>
              <a:avLst/>
              <a:gdLst/>
              <a:ahLst/>
              <a:cxnLst/>
              <a:rect l="0" t="0" r="0" b="0"/>
              <a:pathLst>
                <a:path w="229806" h="52119">
                  <a:moveTo>
                    <a:pt x="13458" y="10512"/>
                  </a:moveTo>
                  <a:lnTo>
                    <a:pt x="205" y="1678"/>
                  </a:lnTo>
                  <a:lnTo>
                    <a:pt x="0" y="0"/>
                  </a:lnTo>
                  <a:lnTo>
                    <a:pt x="49102" y="6138"/>
                  </a:lnTo>
                  <a:lnTo>
                    <a:pt x="105574" y="18988"/>
                  </a:lnTo>
                  <a:lnTo>
                    <a:pt x="162557" y="35489"/>
                  </a:lnTo>
                  <a:lnTo>
                    <a:pt x="210637" y="49654"/>
                  </a:lnTo>
                  <a:lnTo>
                    <a:pt x="229805" y="521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Szabadkézi sokszög 54"/>
            <p:cNvSpPr/>
            <p:nvPr/>
          </p:nvSpPr>
          <p:spPr>
            <a:xfrm>
              <a:off x="5600065" y="3528124"/>
              <a:ext cx="62666" cy="357806"/>
            </a:xfrm>
            <a:custGeom>
              <a:avLst/>
              <a:gdLst/>
              <a:ahLst/>
              <a:cxnLst/>
              <a:rect l="0" t="0" r="0" b="0"/>
              <a:pathLst>
                <a:path w="62666" h="357806">
                  <a:moveTo>
                    <a:pt x="58247" y="0"/>
                  </a:moveTo>
                  <a:lnTo>
                    <a:pt x="62665" y="13252"/>
                  </a:lnTo>
                  <a:lnTo>
                    <a:pt x="60994" y="43580"/>
                  </a:lnTo>
                  <a:lnTo>
                    <a:pt x="46428" y="96168"/>
                  </a:lnTo>
                  <a:lnTo>
                    <a:pt x="33689" y="159016"/>
                  </a:lnTo>
                  <a:lnTo>
                    <a:pt x="22269" y="220432"/>
                  </a:lnTo>
                  <a:lnTo>
                    <a:pt x="17754" y="277079"/>
                  </a:lnTo>
                  <a:lnTo>
                    <a:pt x="15122" y="317039"/>
                  </a:lnTo>
                  <a:lnTo>
                    <a:pt x="0" y="3578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5500213" y="3727829"/>
              <a:ext cx="324521" cy="284566"/>
            </a:xfrm>
            <a:custGeom>
              <a:avLst/>
              <a:gdLst/>
              <a:ahLst/>
              <a:cxnLst/>
              <a:rect l="0" t="0" r="0" b="0"/>
              <a:pathLst>
                <a:path w="324521" h="284566">
                  <a:moveTo>
                    <a:pt x="0" y="0"/>
                  </a:moveTo>
                  <a:lnTo>
                    <a:pt x="8474" y="57697"/>
                  </a:lnTo>
                  <a:lnTo>
                    <a:pt x="19800" y="113865"/>
                  </a:lnTo>
                  <a:lnTo>
                    <a:pt x="36091" y="173355"/>
                  </a:lnTo>
                  <a:lnTo>
                    <a:pt x="48083" y="212546"/>
                  </a:lnTo>
                  <a:lnTo>
                    <a:pt x="78912" y="257547"/>
                  </a:lnTo>
                  <a:lnTo>
                    <a:pt x="93319" y="270408"/>
                  </a:lnTo>
                  <a:lnTo>
                    <a:pt x="121441" y="283627"/>
                  </a:lnTo>
                  <a:lnTo>
                    <a:pt x="157613" y="284565"/>
                  </a:lnTo>
                  <a:lnTo>
                    <a:pt x="193191" y="274570"/>
                  </a:lnTo>
                  <a:lnTo>
                    <a:pt x="218321" y="259897"/>
                  </a:lnTo>
                  <a:lnTo>
                    <a:pt x="279706" y="202800"/>
                  </a:lnTo>
                  <a:lnTo>
                    <a:pt x="319572" y="152771"/>
                  </a:lnTo>
                  <a:lnTo>
                    <a:pt x="324520" y="141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abadkézi sokszög 56"/>
            <p:cNvSpPr/>
            <p:nvPr/>
          </p:nvSpPr>
          <p:spPr>
            <a:xfrm>
              <a:off x="5766486" y="3117514"/>
              <a:ext cx="137116" cy="194264"/>
            </a:xfrm>
            <a:custGeom>
              <a:avLst/>
              <a:gdLst/>
              <a:ahLst/>
              <a:cxnLst/>
              <a:rect l="0" t="0" r="0" b="0"/>
              <a:pathLst>
                <a:path w="137116" h="194264">
                  <a:moveTo>
                    <a:pt x="0" y="119373"/>
                  </a:moveTo>
                  <a:lnTo>
                    <a:pt x="38648" y="85656"/>
                  </a:lnTo>
                  <a:lnTo>
                    <a:pt x="56008" y="73877"/>
                  </a:lnTo>
                  <a:lnTo>
                    <a:pt x="110817" y="16046"/>
                  </a:lnTo>
                  <a:lnTo>
                    <a:pt x="121984" y="1334"/>
                  </a:lnTo>
                  <a:lnTo>
                    <a:pt x="125702" y="0"/>
                  </a:lnTo>
                  <a:lnTo>
                    <a:pt x="128180" y="2809"/>
                  </a:lnTo>
                  <a:lnTo>
                    <a:pt x="129832" y="8379"/>
                  </a:lnTo>
                  <a:lnTo>
                    <a:pt x="125683" y="64870"/>
                  </a:lnTo>
                  <a:lnTo>
                    <a:pt x="131516" y="119501"/>
                  </a:lnTo>
                  <a:lnTo>
                    <a:pt x="137115" y="178556"/>
                  </a:lnTo>
                  <a:lnTo>
                    <a:pt x="133137" y="1942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Szabadkézi sokszög 57"/>
            <p:cNvSpPr/>
            <p:nvPr/>
          </p:nvSpPr>
          <p:spPr>
            <a:xfrm>
              <a:off x="5693749" y="3029538"/>
              <a:ext cx="421344" cy="371727"/>
            </a:xfrm>
            <a:custGeom>
              <a:avLst/>
              <a:gdLst/>
              <a:ahLst/>
              <a:cxnLst/>
              <a:rect l="0" t="0" r="0" b="0"/>
              <a:pathLst>
                <a:path w="421344" h="371727">
                  <a:moveTo>
                    <a:pt x="22811" y="65892"/>
                  </a:moveTo>
                  <a:lnTo>
                    <a:pt x="13976" y="74726"/>
                  </a:lnTo>
                  <a:lnTo>
                    <a:pt x="4065" y="102307"/>
                  </a:lnTo>
                  <a:lnTo>
                    <a:pt x="0" y="146399"/>
                  </a:lnTo>
                  <a:lnTo>
                    <a:pt x="9591" y="201811"/>
                  </a:lnTo>
                  <a:lnTo>
                    <a:pt x="26808" y="244333"/>
                  </a:lnTo>
                  <a:lnTo>
                    <a:pt x="64487" y="303299"/>
                  </a:lnTo>
                  <a:lnTo>
                    <a:pt x="95454" y="333038"/>
                  </a:lnTo>
                  <a:lnTo>
                    <a:pt x="156264" y="363422"/>
                  </a:lnTo>
                  <a:lnTo>
                    <a:pt x="209258" y="371726"/>
                  </a:lnTo>
                  <a:lnTo>
                    <a:pt x="264241" y="370901"/>
                  </a:lnTo>
                  <a:lnTo>
                    <a:pt x="303296" y="362134"/>
                  </a:lnTo>
                  <a:lnTo>
                    <a:pt x="325911" y="351956"/>
                  </a:lnTo>
                  <a:lnTo>
                    <a:pt x="367248" y="319259"/>
                  </a:lnTo>
                  <a:lnTo>
                    <a:pt x="390337" y="289654"/>
                  </a:lnTo>
                  <a:lnTo>
                    <a:pt x="415556" y="233911"/>
                  </a:lnTo>
                  <a:lnTo>
                    <a:pt x="421343" y="179458"/>
                  </a:lnTo>
                  <a:lnTo>
                    <a:pt x="410562" y="124612"/>
                  </a:lnTo>
                  <a:lnTo>
                    <a:pt x="386634" y="85230"/>
                  </a:lnTo>
                  <a:lnTo>
                    <a:pt x="337884" y="33769"/>
                  </a:lnTo>
                  <a:lnTo>
                    <a:pt x="306420" y="15282"/>
                  </a:lnTo>
                  <a:lnTo>
                    <a:pt x="254842" y="2749"/>
                  </a:lnTo>
                  <a:lnTo>
                    <a:pt x="195720" y="0"/>
                  </a:lnTo>
                  <a:lnTo>
                    <a:pt x="160335" y="3941"/>
                  </a:lnTo>
                  <a:lnTo>
                    <a:pt x="132284" y="15382"/>
                  </a:lnTo>
                  <a:lnTo>
                    <a:pt x="71261" y="60997"/>
                  </a:lnTo>
                  <a:lnTo>
                    <a:pt x="25435" y="107414"/>
                  </a:lnTo>
                  <a:lnTo>
                    <a:pt x="14490" y="124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2" name="Csoportba foglalás 61"/>
          <p:cNvGrpSpPr/>
          <p:nvPr/>
        </p:nvGrpSpPr>
        <p:grpSpPr>
          <a:xfrm>
            <a:off x="5739030" y="2213729"/>
            <a:ext cx="615902" cy="523678"/>
            <a:chOff x="5739030" y="2213729"/>
            <a:chExt cx="615902" cy="523678"/>
          </a:xfrm>
        </p:grpSpPr>
        <p:sp>
          <p:nvSpPr>
            <p:cNvPr id="60" name="Szabadkézi sokszög 59"/>
            <p:cNvSpPr/>
            <p:nvPr/>
          </p:nvSpPr>
          <p:spPr>
            <a:xfrm>
              <a:off x="5876416" y="2379118"/>
              <a:ext cx="264518" cy="230496"/>
            </a:xfrm>
            <a:custGeom>
              <a:avLst/>
              <a:gdLst/>
              <a:ahLst/>
              <a:cxnLst/>
              <a:rect l="0" t="0" r="0" b="0"/>
              <a:pathLst>
                <a:path w="264518" h="230496">
                  <a:moveTo>
                    <a:pt x="6565" y="42307"/>
                  </a:moveTo>
                  <a:lnTo>
                    <a:pt x="50102" y="3186"/>
                  </a:lnTo>
                  <a:lnTo>
                    <a:pt x="57779" y="509"/>
                  </a:lnTo>
                  <a:lnTo>
                    <a:pt x="73706" y="0"/>
                  </a:lnTo>
                  <a:lnTo>
                    <a:pt x="87564" y="5320"/>
                  </a:lnTo>
                  <a:lnTo>
                    <a:pt x="93848" y="9328"/>
                  </a:lnTo>
                  <a:lnTo>
                    <a:pt x="98038" y="15698"/>
                  </a:lnTo>
                  <a:lnTo>
                    <a:pt x="102693" y="32638"/>
                  </a:lnTo>
                  <a:lnTo>
                    <a:pt x="99831" y="52494"/>
                  </a:lnTo>
                  <a:lnTo>
                    <a:pt x="76889" y="111141"/>
                  </a:lnTo>
                  <a:lnTo>
                    <a:pt x="43666" y="153587"/>
                  </a:lnTo>
                  <a:lnTo>
                    <a:pt x="0" y="191018"/>
                  </a:lnTo>
                  <a:lnTo>
                    <a:pt x="2415" y="188221"/>
                  </a:lnTo>
                  <a:lnTo>
                    <a:pt x="6572" y="187660"/>
                  </a:lnTo>
                  <a:lnTo>
                    <a:pt x="63565" y="200797"/>
                  </a:lnTo>
                  <a:lnTo>
                    <a:pt x="123680" y="217083"/>
                  </a:lnTo>
                  <a:lnTo>
                    <a:pt x="178615" y="229997"/>
                  </a:lnTo>
                  <a:lnTo>
                    <a:pt x="222928" y="230495"/>
                  </a:lnTo>
                  <a:lnTo>
                    <a:pt x="234017" y="228787"/>
                  </a:lnTo>
                  <a:lnTo>
                    <a:pt x="242335" y="223950"/>
                  </a:lnTo>
                  <a:lnTo>
                    <a:pt x="264517" y="1920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Szabadkézi sokszög 60"/>
            <p:cNvSpPr/>
            <p:nvPr/>
          </p:nvSpPr>
          <p:spPr>
            <a:xfrm>
              <a:off x="5739030" y="2213729"/>
              <a:ext cx="615902" cy="523678"/>
            </a:xfrm>
            <a:custGeom>
              <a:avLst/>
              <a:gdLst/>
              <a:ahLst/>
              <a:cxnLst/>
              <a:rect l="0" t="0" r="0" b="0"/>
              <a:pathLst>
                <a:path w="615902" h="523678">
                  <a:moveTo>
                    <a:pt x="185556" y="74559"/>
                  </a:moveTo>
                  <a:lnTo>
                    <a:pt x="181139" y="61307"/>
                  </a:lnTo>
                  <a:lnTo>
                    <a:pt x="176139" y="57403"/>
                  </a:lnTo>
                  <a:lnTo>
                    <a:pt x="160722" y="53066"/>
                  </a:lnTo>
                  <a:lnTo>
                    <a:pt x="141543" y="56069"/>
                  </a:lnTo>
                  <a:lnTo>
                    <a:pt x="103514" y="73064"/>
                  </a:lnTo>
                  <a:lnTo>
                    <a:pt x="59686" y="109599"/>
                  </a:lnTo>
                  <a:lnTo>
                    <a:pt x="35464" y="142161"/>
                  </a:lnTo>
                  <a:lnTo>
                    <a:pt x="12234" y="203266"/>
                  </a:lnTo>
                  <a:lnTo>
                    <a:pt x="0" y="244522"/>
                  </a:lnTo>
                  <a:lnTo>
                    <a:pt x="316" y="286100"/>
                  </a:lnTo>
                  <a:lnTo>
                    <a:pt x="10682" y="337970"/>
                  </a:lnTo>
                  <a:lnTo>
                    <a:pt x="30751" y="398343"/>
                  </a:lnTo>
                  <a:lnTo>
                    <a:pt x="52522" y="436430"/>
                  </a:lnTo>
                  <a:lnTo>
                    <a:pt x="71557" y="456066"/>
                  </a:lnTo>
                  <a:lnTo>
                    <a:pt x="119207" y="488035"/>
                  </a:lnTo>
                  <a:lnTo>
                    <a:pt x="181665" y="509876"/>
                  </a:lnTo>
                  <a:lnTo>
                    <a:pt x="239557" y="522239"/>
                  </a:lnTo>
                  <a:lnTo>
                    <a:pt x="301297" y="523677"/>
                  </a:lnTo>
                  <a:lnTo>
                    <a:pt x="354219" y="521365"/>
                  </a:lnTo>
                  <a:lnTo>
                    <a:pt x="412413" y="512301"/>
                  </a:lnTo>
                  <a:lnTo>
                    <a:pt x="459343" y="496401"/>
                  </a:lnTo>
                  <a:lnTo>
                    <a:pt x="522768" y="462700"/>
                  </a:lnTo>
                  <a:lnTo>
                    <a:pt x="564717" y="427045"/>
                  </a:lnTo>
                  <a:lnTo>
                    <a:pt x="593178" y="378541"/>
                  </a:lnTo>
                  <a:lnTo>
                    <a:pt x="611038" y="326194"/>
                  </a:lnTo>
                  <a:lnTo>
                    <a:pt x="615901" y="271338"/>
                  </a:lnTo>
                  <a:lnTo>
                    <a:pt x="606481" y="210963"/>
                  </a:lnTo>
                  <a:lnTo>
                    <a:pt x="578301" y="156265"/>
                  </a:lnTo>
                  <a:lnTo>
                    <a:pt x="529720" y="94782"/>
                  </a:lnTo>
                  <a:lnTo>
                    <a:pt x="482199" y="56115"/>
                  </a:lnTo>
                  <a:lnTo>
                    <a:pt x="424230" y="26587"/>
                  </a:lnTo>
                  <a:lnTo>
                    <a:pt x="369118" y="8162"/>
                  </a:lnTo>
                  <a:lnTo>
                    <a:pt x="341338" y="2186"/>
                  </a:lnTo>
                  <a:lnTo>
                    <a:pt x="287877" y="0"/>
                  </a:lnTo>
                  <a:lnTo>
                    <a:pt x="232669" y="4130"/>
                  </a:lnTo>
                  <a:lnTo>
                    <a:pt x="177230" y="18999"/>
                  </a:lnTo>
                  <a:lnTo>
                    <a:pt x="121761" y="51045"/>
                  </a:lnTo>
                  <a:lnTo>
                    <a:pt x="89401" y="76837"/>
                  </a:lnTo>
                  <a:lnTo>
                    <a:pt x="44585" y="134967"/>
                  </a:lnTo>
                  <a:lnTo>
                    <a:pt x="27456" y="1577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6600942" y="1358373"/>
            <a:ext cx="565492" cy="422074"/>
            <a:chOff x="6600942" y="1358373"/>
            <a:chExt cx="565492" cy="422074"/>
          </a:xfrm>
        </p:grpSpPr>
        <p:sp>
          <p:nvSpPr>
            <p:cNvPr id="63" name="Szabadkézi sokszög 62"/>
            <p:cNvSpPr/>
            <p:nvPr/>
          </p:nvSpPr>
          <p:spPr>
            <a:xfrm>
              <a:off x="6765011" y="1491848"/>
              <a:ext cx="169724" cy="205188"/>
            </a:xfrm>
            <a:custGeom>
              <a:avLst/>
              <a:gdLst/>
              <a:ahLst/>
              <a:cxnLst/>
              <a:rect l="0" t="0" r="0" b="0"/>
              <a:pathLst>
                <a:path w="169724" h="205188">
                  <a:moveTo>
                    <a:pt x="0" y="30903"/>
                  </a:moveTo>
                  <a:lnTo>
                    <a:pt x="4418" y="17651"/>
                  </a:lnTo>
                  <a:lnTo>
                    <a:pt x="13983" y="8680"/>
                  </a:lnTo>
                  <a:lnTo>
                    <a:pt x="28405" y="2535"/>
                  </a:lnTo>
                  <a:lnTo>
                    <a:pt x="56392" y="0"/>
                  </a:lnTo>
                  <a:lnTo>
                    <a:pt x="74065" y="2684"/>
                  </a:lnTo>
                  <a:lnTo>
                    <a:pt x="88700" y="9424"/>
                  </a:lnTo>
                  <a:lnTo>
                    <a:pt x="95191" y="13810"/>
                  </a:lnTo>
                  <a:lnTo>
                    <a:pt x="98594" y="19508"/>
                  </a:lnTo>
                  <a:lnTo>
                    <a:pt x="99910" y="33235"/>
                  </a:lnTo>
                  <a:lnTo>
                    <a:pt x="94947" y="46116"/>
                  </a:lnTo>
                  <a:lnTo>
                    <a:pt x="85653" y="58005"/>
                  </a:lnTo>
                  <a:lnTo>
                    <a:pt x="49153" y="86293"/>
                  </a:lnTo>
                  <a:lnTo>
                    <a:pt x="47562" y="90944"/>
                  </a:lnTo>
                  <a:lnTo>
                    <a:pt x="50200" y="94969"/>
                  </a:lnTo>
                  <a:lnTo>
                    <a:pt x="76587" y="108072"/>
                  </a:lnTo>
                  <a:lnTo>
                    <a:pt x="132130" y="125165"/>
                  </a:lnTo>
                  <a:lnTo>
                    <a:pt x="157802" y="137934"/>
                  </a:lnTo>
                  <a:lnTo>
                    <a:pt x="163449" y="144787"/>
                  </a:lnTo>
                  <a:lnTo>
                    <a:pt x="169723" y="162263"/>
                  </a:lnTo>
                  <a:lnTo>
                    <a:pt x="169547" y="170252"/>
                  </a:lnTo>
                  <a:lnTo>
                    <a:pt x="164421" y="184059"/>
                  </a:lnTo>
                  <a:lnTo>
                    <a:pt x="153513" y="193894"/>
                  </a:lnTo>
                  <a:lnTo>
                    <a:pt x="138495" y="200423"/>
                  </a:lnTo>
                  <a:lnTo>
                    <a:pt x="76235" y="205187"/>
                  </a:lnTo>
                  <a:lnTo>
                    <a:pt x="12918" y="199887"/>
                  </a:lnTo>
                  <a:lnTo>
                    <a:pt x="0" y="197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Szabadkézi sokszög 63"/>
            <p:cNvSpPr/>
            <p:nvPr/>
          </p:nvSpPr>
          <p:spPr>
            <a:xfrm>
              <a:off x="6600942" y="1358373"/>
              <a:ext cx="565492" cy="422074"/>
            </a:xfrm>
            <a:custGeom>
              <a:avLst/>
              <a:gdLst/>
              <a:ahLst/>
              <a:cxnLst/>
              <a:rect l="0" t="0" r="0" b="0"/>
              <a:pathLst>
                <a:path w="565492" h="422074">
                  <a:moveTo>
                    <a:pt x="105823" y="81168"/>
                  </a:moveTo>
                  <a:lnTo>
                    <a:pt x="64168" y="96285"/>
                  </a:lnTo>
                  <a:lnTo>
                    <a:pt x="51560" y="105145"/>
                  </a:lnTo>
                  <a:lnTo>
                    <a:pt x="22771" y="149433"/>
                  </a:lnTo>
                  <a:lnTo>
                    <a:pt x="4871" y="192450"/>
                  </a:lnTo>
                  <a:lnTo>
                    <a:pt x="0" y="241354"/>
                  </a:lnTo>
                  <a:lnTo>
                    <a:pt x="5640" y="271629"/>
                  </a:lnTo>
                  <a:lnTo>
                    <a:pt x="26108" y="314523"/>
                  </a:lnTo>
                  <a:lnTo>
                    <a:pt x="58959" y="356393"/>
                  </a:lnTo>
                  <a:lnTo>
                    <a:pt x="81767" y="373619"/>
                  </a:lnTo>
                  <a:lnTo>
                    <a:pt x="139159" y="397114"/>
                  </a:lnTo>
                  <a:lnTo>
                    <a:pt x="191503" y="411522"/>
                  </a:lnTo>
                  <a:lnTo>
                    <a:pt x="249232" y="420377"/>
                  </a:lnTo>
                  <a:lnTo>
                    <a:pt x="303011" y="422073"/>
                  </a:lnTo>
                  <a:lnTo>
                    <a:pt x="353844" y="417880"/>
                  </a:lnTo>
                  <a:lnTo>
                    <a:pt x="408364" y="405468"/>
                  </a:lnTo>
                  <a:lnTo>
                    <a:pt x="442938" y="394837"/>
                  </a:lnTo>
                  <a:lnTo>
                    <a:pt x="500578" y="365552"/>
                  </a:lnTo>
                  <a:lnTo>
                    <a:pt x="539995" y="329041"/>
                  </a:lnTo>
                  <a:lnTo>
                    <a:pt x="555083" y="300898"/>
                  </a:lnTo>
                  <a:lnTo>
                    <a:pt x="565410" y="273554"/>
                  </a:lnTo>
                  <a:lnTo>
                    <a:pt x="565491" y="243468"/>
                  </a:lnTo>
                  <a:lnTo>
                    <a:pt x="555385" y="194452"/>
                  </a:lnTo>
                  <a:lnTo>
                    <a:pt x="520809" y="136949"/>
                  </a:lnTo>
                  <a:lnTo>
                    <a:pt x="476833" y="87383"/>
                  </a:lnTo>
                  <a:lnTo>
                    <a:pt x="428407" y="50388"/>
                  </a:lnTo>
                  <a:lnTo>
                    <a:pt x="371982" y="21450"/>
                  </a:lnTo>
                  <a:lnTo>
                    <a:pt x="317742" y="3619"/>
                  </a:lnTo>
                  <a:lnTo>
                    <a:pt x="257535" y="0"/>
                  </a:lnTo>
                  <a:lnTo>
                    <a:pt x="218987" y="5856"/>
                  </a:lnTo>
                  <a:lnTo>
                    <a:pt x="157171" y="29143"/>
                  </a:lnTo>
                  <a:lnTo>
                    <a:pt x="97501" y="562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5" name="Csoportba foglalás 74"/>
          <p:cNvGrpSpPr/>
          <p:nvPr/>
        </p:nvGrpSpPr>
        <p:grpSpPr>
          <a:xfrm>
            <a:off x="5724881" y="310170"/>
            <a:ext cx="861636" cy="1158469"/>
            <a:chOff x="5724881" y="310170"/>
            <a:chExt cx="861636" cy="1158469"/>
          </a:xfrm>
        </p:grpSpPr>
        <p:sp>
          <p:nvSpPr>
            <p:cNvPr id="66" name="Szabadkézi sokszög 65"/>
            <p:cNvSpPr/>
            <p:nvPr/>
          </p:nvSpPr>
          <p:spPr>
            <a:xfrm>
              <a:off x="6221356" y="1206552"/>
              <a:ext cx="244099" cy="193158"/>
            </a:xfrm>
            <a:custGeom>
              <a:avLst/>
              <a:gdLst/>
              <a:ahLst/>
              <a:cxnLst/>
              <a:rect l="0" t="0" r="0" b="0"/>
              <a:pathLst>
                <a:path w="244099" h="193158">
                  <a:moveTo>
                    <a:pt x="69356" y="0"/>
                  </a:moveTo>
                  <a:lnTo>
                    <a:pt x="47567" y="53041"/>
                  </a:lnTo>
                  <a:lnTo>
                    <a:pt x="12911" y="116190"/>
                  </a:lnTo>
                  <a:lnTo>
                    <a:pt x="1370" y="145785"/>
                  </a:lnTo>
                  <a:lnTo>
                    <a:pt x="0" y="164645"/>
                  </a:lnTo>
                  <a:lnTo>
                    <a:pt x="929" y="173558"/>
                  </a:lnTo>
                  <a:lnTo>
                    <a:pt x="5247" y="180425"/>
                  </a:lnTo>
                  <a:lnTo>
                    <a:pt x="19906" y="190519"/>
                  </a:lnTo>
                  <a:lnTo>
                    <a:pt x="38749" y="193157"/>
                  </a:lnTo>
                  <a:lnTo>
                    <a:pt x="92822" y="184974"/>
                  </a:lnTo>
                  <a:lnTo>
                    <a:pt x="154230" y="171854"/>
                  </a:lnTo>
                  <a:lnTo>
                    <a:pt x="210668" y="164671"/>
                  </a:lnTo>
                  <a:lnTo>
                    <a:pt x="244098" y="1580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Szabadkézi sokszög 66"/>
            <p:cNvSpPr/>
            <p:nvPr/>
          </p:nvSpPr>
          <p:spPr>
            <a:xfrm>
              <a:off x="6321108" y="1306404"/>
              <a:ext cx="44494" cy="149780"/>
            </a:xfrm>
            <a:custGeom>
              <a:avLst/>
              <a:gdLst/>
              <a:ahLst/>
              <a:cxnLst/>
              <a:rect l="0" t="0" r="0" b="0"/>
              <a:pathLst>
                <a:path w="44494" h="149780">
                  <a:moveTo>
                    <a:pt x="44493" y="0"/>
                  </a:moveTo>
                  <a:lnTo>
                    <a:pt x="32132" y="14211"/>
                  </a:lnTo>
                  <a:lnTo>
                    <a:pt x="4711" y="75965"/>
                  </a:lnTo>
                  <a:lnTo>
                    <a:pt x="0" y="96632"/>
                  </a:lnTo>
                  <a:lnTo>
                    <a:pt x="988" y="115063"/>
                  </a:lnTo>
                  <a:lnTo>
                    <a:pt x="6975" y="130035"/>
                  </a:lnTo>
                  <a:lnTo>
                    <a:pt x="19530" y="1497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Szabadkézi sokszög 67"/>
            <p:cNvSpPr/>
            <p:nvPr/>
          </p:nvSpPr>
          <p:spPr>
            <a:xfrm>
              <a:off x="6134314" y="1142167"/>
              <a:ext cx="362629" cy="326472"/>
            </a:xfrm>
            <a:custGeom>
              <a:avLst/>
              <a:gdLst/>
              <a:ahLst/>
              <a:cxnLst/>
              <a:rect l="0" t="0" r="0" b="0"/>
              <a:pathLst>
                <a:path w="362629" h="326472">
                  <a:moveTo>
                    <a:pt x="31582" y="97669"/>
                  </a:moveTo>
                  <a:lnTo>
                    <a:pt x="22747" y="106503"/>
                  </a:lnTo>
                  <a:lnTo>
                    <a:pt x="9839" y="139341"/>
                  </a:lnTo>
                  <a:lnTo>
                    <a:pt x="0" y="192348"/>
                  </a:lnTo>
                  <a:lnTo>
                    <a:pt x="3219" y="225369"/>
                  </a:lnTo>
                  <a:lnTo>
                    <a:pt x="14447" y="254158"/>
                  </a:lnTo>
                  <a:lnTo>
                    <a:pt x="29484" y="275837"/>
                  </a:lnTo>
                  <a:lnTo>
                    <a:pt x="73733" y="311056"/>
                  </a:lnTo>
                  <a:lnTo>
                    <a:pt x="92538" y="317323"/>
                  </a:lnTo>
                  <a:lnTo>
                    <a:pt x="151379" y="326471"/>
                  </a:lnTo>
                  <a:lnTo>
                    <a:pt x="208802" y="318647"/>
                  </a:lnTo>
                  <a:lnTo>
                    <a:pt x="253418" y="300720"/>
                  </a:lnTo>
                  <a:lnTo>
                    <a:pt x="300108" y="267852"/>
                  </a:lnTo>
                  <a:lnTo>
                    <a:pt x="341117" y="219615"/>
                  </a:lnTo>
                  <a:lnTo>
                    <a:pt x="358364" y="176084"/>
                  </a:lnTo>
                  <a:lnTo>
                    <a:pt x="362628" y="144222"/>
                  </a:lnTo>
                  <a:lnTo>
                    <a:pt x="358695" y="124831"/>
                  </a:lnTo>
                  <a:lnTo>
                    <a:pt x="330637" y="66313"/>
                  </a:lnTo>
                  <a:lnTo>
                    <a:pt x="308851" y="35899"/>
                  </a:lnTo>
                  <a:lnTo>
                    <a:pt x="283444" y="17832"/>
                  </a:lnTo>
                  <a:lnTo>
                    <a:pt x="248077" y="5185"/>
                  </a:lnTo>
                  <a:lnTo>
                    <a:pt x="208320" y="0"/>
                  </a:lnTo>
                  <a:lnTo>
                    <a:pt x="162845" y="7298"/>
                  </a:lnTo>
                  <a:lnTo>
                    <a:pt x="118655" y="30006"/>
                  </a:lnTo>
                  <a:lnTo>
                    <a:pt x="57615" y="80931"/>
                  </a:lnTo>
                  <a:lnTo>
                    <a:pt x="39903" y="976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Szabadkézi sokszög 68"/>
            <p:cNvSpPr/>
            <p:nvPr/>
          </p:nvSpPr>
          <p:spPr>
            <a:xfrm>
              <a:off x="5841376" y="382254"/>
              <a:ext cx="147937" cy="865904"/>
            </a:xfrm>
            <a:custGeom>
              <a:avLst/>
              <a:gdLst/>
              <a:ahLst/>
              <a:cxnLst/>
              <a:rect l="0" t="0" r="0" b="0"/>
              <a:pathLst>
                <a:path w="147937" h="865904">
                  <a:moveTo>
                    <a:pt x="124815" y="8835"/>
                  </a:moveTo>
                  <a:lnTo>
                    <a:pt x="133649" y="0"/>
                  </a:lnTo>
                  <a:lnTo>
                    <a:pt x="137176" y="171"/>
                  </a:lnTo>
                  <a:lnTo>
                    <a:pt x="140452" y="3059"/>
                  </a:lnTo>
                  <a:lnTo>
                    <a:pt x="143561" y="7758"/>
                  </a:lnTo>
                  <a:lnTo>
                    <a:pt x="147936" y="36458"/>
                  </a:lnTo>
                  <a:lnTo>
                    <a:pt x="133898" y="99427"/>
                  </a:lnTo>
                  <a:lnTo>
                    <a:pt x="122192" y="157914"/>
                  </a:lnTo>
                  <a:lnTo>
                    <a:pt x="108193" y="218869"/>
                  </a:lnTo>
                  <a:lnTo>
                    <a:pt x="92665" y="277149"/>
                  </a:lnTo>
                  <a:lnTo>
                    <a:pt x="78434" y="334512"/>
                  </a:lnTo>
                  <a:lnTo>
                    <a:pt x="63896" y="393798"/>
                  </a:lnTo>
                  <a:lnTo>
                    <a:pt x="49939" y="454705"/>
                  </a:lnTo>
                  <a:lnTo>
                    <a:pt x="41609" y="503681"/>
                  </a:lnTo>
                  <a:lnTo>
                    <a:pt x="30511" y="560542"/>
                  </a:lnTo>
                  <a:lnTo>
                    <a:pt x="19107" y="616238"/>
                  </a:lnTo>
                  <a:lnTo>
                    <a:pt x="16042" y="672665"/>
                  </a:lnTo>
                  <a:lnTo>
                    <a:pt x="9520" y="734382"/>
                  </a:lnTo>
                  <a:lnTo>
                    <a:pt x="8558" y="791127"/>
                  </a:lnTo>
                  <a:lnTo>
                    <a:pt x="2623" y="853235"/>
                  </a:lnTo>
                  <a:lnTo>
                    <a:pt x="0" y="8659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Szabadkézi sokszög 69"/>
            <p:cNvSpPr/>
            <p:nvPr/>
          </p:nvSpPr>
          <p:spPr>
            <a:xfrm>
              <a:off x="5724881" y="1015167"/>
              <a:ext cx="224669" cy="292437"/>
            </a:xfrm>
            <a:custGeom>
              <a:avLst/>
              <a:gdLst/>
              <a:ahLst/>
              <a:cxnLst/>
              <a:rect l="0" t="0" r="0" b="0"/>
              <a:pathLst>
                <a:path w="224669" h="292437">
                  <a:moveTo>
                    <a:pt x="0" y="66569"/>
                  </a:moveTo>
                  <a:lnTo>
                    <a:pt x="924" y="125190"/>
                  </a:lnTo>
                  <a:lnTo>
                    <a:pt x="11582" y="187599"/>
                  </a:lnTo>
                  <a:lnTo>
                    <a:pt x="31613" y="245663"/>
                  </a:lnTo>
                  <a:lnTo>
                    <a:pt x="39938" y="263586"/>
                  </a:lnTo>
                  <a:lnTo>
                    <a:pt x="52883" y="277715"/>
                  </a:lnTo>
                  <a:lnTo>
                    <a:pt x="75766" y="291648"/>
                  </a:lnTo>
                  <a:lnTo>
                    <a:pt x="82870" y="292436"/>
                  </a:lnTo>
                  <a:lnTo>
                    <a:pt x="95695" y="288380"/>
                  </a:lnTo>
                  <a:lnTo>
                    <a:pt x="113311" y="271283"/>
                  </a:lnTo>
                  <a:lnTo>
                    <a:pt x="132352" y="232554"/>
                  </a:lnTo>
                  <a:lnTo>
                    <a:pt x="152507" y="170299"/>
                  </a:lnTo>
                  <a:lnTo>
                    <a:pt x="176355" y="108001"/>
                  </a:lnTo>
                  <a:lnTo>
                    <a:pt x="197817" y="50269"/>
                  </a:lnTo>
                  <a:lnTo>
                    <a:pt x="209932" y="21675"/>
                  </a:lnTo>
                  <a:lnTo>
                    <a:pt x="22466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Szabadkézi sokszög 70"/>
            <p:cNvSpPr/>
            <p:nvPr/>
          </p:nvSpPr>
          <p:spPr>
            <a:xfrm>
              <a:off x="5799770" y="310170"/>
              <a:ext cx="282917" cy="313909"/>
            </a:xfrm>
            <a:custGeom>
              <a:avLst/>
              <a:gdLst/>
              <a:ahLst/>
              <a:cxnLst/>
              <a:rect l="0" t="0" r="0" b="0"/>
              <a:pathLst>
                <a:path w="282917" h="313909">
                  <a:moveTo>
                    <a:pt x="0" y="305587"/>
                  </a:moveTo>
                  <a:lnTo>
                    <a:pt x="4417" y="292335"/>
                  </a:lnTo>
                  <a:lnTo>
                    <a:pt x="13982" y="280898"/>
                  </a:lnTo>
                  <a:lnTo>
                    <a:pt x="66636" y="221138"/>
                  </a:lnTo>
                  <a:lnTo>
                    <a:pt x="108016" y="160424"/>
                  </a:lnTo>
                  <a:lnTo>
                    <a:pt x="141444" y="115339"/>
                  </a:lnTo>
                  <a:lnTo>
                    <a:pt x="191870" y="52274"/>
                  </a:lnTo>
                  <a:lnTo>
                    <a:pt x="229771" y="2533"/>
                  </a:lnTo>
                  <a:lnTo>
                    <a:pt x="235467" y="0"/>
                  </a:lnTo>
                  <a:lnTo>
                    <a:pt x="241113" y="161"/>
                  </a:lnTo>
                  <a:lnTo>
                    <a:pt x="246726" y="2117"/>
                  </a:lnTo>
                  <a:lnTo>
                    <a:pt x="250468" y="8968"/>
                  </a:lnTo>
                  <a:lnTo>
                    <a:pt x="256967" y="70759"/>
                  </a:lnTo>
                  <a:lnTo>
                    <a:pt x="266875" y="128583"/>
                  </a:lnTo>
                  <a:lnTo>
                    <a:pt x="273070" y="185872"/>
                  </a:lnTo>
                  <a:lnTo>
                    <a:pt x="280013" y="241704"/>
                  </a:lnTo>
                  <a:lnTo>
                    <a:pt x="282343" y="289852"/>
                  </a:lnTo>
                  <a:lnTo>
                    <a:pt x="282916" y="3139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Szabadkézi sokszög 71"/>
            <p:cNvSpPr/>
            <p:nvPr/>
          </p:nvSpPr>
          <p:spPr>
            <a:xfrm>
              <a:off x="6173655" y="665683"/>
              <a:ext cx="109276" cy="149780"/>
            </a:xfrm>
            <a:custGeom>
              <a:avLst/>
              <a:gdLst/>
              <a:ahLst/>
              <a:cxnLst/>
              <a:rect l="0" t="0" r="0" b="0"/>
              <a:pathLst>
                <a:path w="109276" h="149780">
                  <a:moveTo>
                    <a:pt x="33847" y="0"/>
                  </a:moveTo>
                  <a:lnTo>
                    <a:pt x="14842" y="14211"/>
                  </a:lnTo>
                  <a:lnTo>
                    <a:pt x="3519" y="27581"/>
                  </a:lnTo>
                  <a:lnTo>
                    <a:pt x="684" y="35030"/>
                  </a:lnTo>
                  <a:lnTo>
                    <a:pt x="0" y="50702"/>
                  </a:lnTo>
                  <a:lnTo>
                    <a:pt x="2961" y="56916"/>
                  </a:lnTo>
                  <a:lnTo>
                    <a:pt x="13647" y="66285"/>
                  </a:lnTo>
                  <a:lnTo>
                    <a:pt x="30108" y="71065"/>
                  </a:lnTo>
                  <a:lnTo>
                    <a:pt x="66392" y="78552"/>
                  </a:lnTo>
                  <a:lnTo>
                    <a:pt x="91875" y="90665"/>
                  </a:lnTo>
                  <a:lnTo>
                    <a:pt x="103708" y="103166"/>
                  </a:lnTo>
                  <a:lnTo>
                    <a:pt x="108158" y="110383"/>
                  </a:lnTo>
                  <a:lnTo>
                    <a:pt x="109275" y="117967"/>
                  </a:lnTo>
                  <a:lnTo>
                    <a:pt x="105586" y="133792"/>
                  </a:lnTo>
                  <a:lnTo>
                    <a:pt x="100164" y="139121"/>
                  </a:lnTo>
                  <a:lnTo>
                    <a:pt x="84278" y="145042"/>
                  </a:lnTo>
                  <a:lnTo>
                    <a:pt x="35648" y="149155"/>
                  </a:lnTo>
                  <a:lnTo>
                    <a:pt x="8883" y="1497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Szabadkézi sokszög 72"/>
            <p:cNvSpPr/>
            <p:nvPr/>
          </p:nvSpPr>
          <p:spPr>
            <a:xfrm>
              <a:off x="6190860" y="632399"/>
              <a:ext cx="166421" cy="24964"/>
            </a:xfrm>
            <a:custGeom>
              <a:avLst/>
              <a:gdLst/>
              <a:ahLst/>
              <a:cxnLst/>
              <a:rect l="0" t="0" r="0" b="0"/>
              <a:pathLst>
                <a:path w="166421" h="24964">
                  <a:moveTo>
                    <a:pt x="0" y="24963"/>
                  </a:moveTo>
                  <a:lnTo>
                    <a:pt x="8834" y="16129"/>
                  </a:lnTo>
                  <a:lnTo>
                    <a:pt x="31998" y="6217"/>
                  </a:lnTo>
                  <a:lnTo>
                    <a:pt x="90358" y="819"/>
                  </a:lnTo>
                  <a:lnTo>
                    <a:pt x="150600" y="72"/>
                  </a:lnTo>
                  <a:lnTo>
                    <a:pt x="16642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Szabadkézi sokszög 73"/>
            <p:cNvSpPr/>
            <p:nvPr/>
          </p:nvSpPr>
          <p:spPr>
            <a:xfrm>
              <a:off x="6068477" y="516414"/>
              <a:ext cx="518040" cy="397611"/>
            </a:xfrm>
            <a:custGeom>
              <a:avLst/>
              <a:gdLst/>
              <a:ahLst/>
              <a:cxnLst/>
              <a:rect l="0" t="0" r="0" b="0"/>
              <a:pathLst>
                <a:path w="518040" h="397611">
                  <a:moveTo>
                    <a:pt x="114061" y="82701"/>
                  </a:moveTo>
                  <a:lnTo>
                    <a:pt x="62546" y="126239"/>
                  </a:lnTo>
                  <a:lnTo>
                    <a:pt x="18487" y="185984"/>
                  </a:lnTo>
                  <a:lnTo>
                    <a:pt x="5203" y="218806"/>
                  </a:lnTo>
                  <a:lnTo>
                    <a:pt x="0" y="268747"/>
                  </a:lnTo>
                  <a:lnTo>
                    <a:pt x="5582" y="301987"/>
                  </a:lnTo>
                  <a:lnTo>
                    <a:pt x="13765" y="317613"/>
                  </a:lnTo>
                  <a:lnTo>
                    <a:pt x="37602" y="345640"/>
                  </a:lnTo>
                  <a:lnTo>
                    <a:pt x="72505" y="368532"/>
                  </a:lnTo>
                  <a:lnTo>
                    <a:pt x="127879" y="389503"/>
                  </a:lnTo>
                  <a:lnTo>
                    <a:pt x="157295" y="396116"/>
                  </a:lnTo>
                  <a:lnTo>
                    <a:pt x="211355" y="397610"/>
                  </a:lnTo>
                  <a:lnTo>
                    <a:pt x="266642" y="391688"/>
                  </a:lnTo>
                  <a:lnTo>
                    <a:pt x="322091" y="381674"/>
                  </a:lnTo>
                  <a:lnTo>
                    <a:pt x="352907" y="371299"/>
                  </a:lnTo>
                  <a:lnTo>
                    <a:pt x="407547" y="340422"/>
                  </a:lnTo>
                  <a:lnTo>
                    <a:pt x="464347" y="301808"/>
                  </a:lnTo>
                  <a:lnTo>
                    <a:pt x="488746" y="276341"/>
                  </a:lnTo>
                  <a:lnTo>
                    <a:pt x="509125" y="240956"/>
                  </a:lnTo>
                  <a:lnTo>
                    <a:pt x="518039" y="201193"/>
                  </a:lnTo>
                  <a:lnTo>
                    <a:pt x="514408" y="159629"/>
                  </a:lnTo>
                  <a:lnTo>
                    <a:pt x="492799" y="97330"/>
                  </a:lnTo>
                  <a:lnTo>
                    <a:pt x="466153" y="61708"/>
                  </a:lnTo>
                  <a:lnTo>
                    <a:pt x="431735" y="33764"/>
                  </a:lnTo>
                  <a:lnTo>
                    <a:pt x="372100" y="8194"/>
                  </a:lnTo>
                  <a:lnTo>
                    <a:pt x="344611" y="2069"/>
                  </a:lnTo>
                  <a:lnTo>
                    <a:pt x="288938" y="0"/>
                  </a:lnTo>
                  <a:lnTo>
                    <a:pt x="235548" y="516"/>
                  </a:lnTo>
                  <a:lnTo>
                    <a:pt x="173731" y="15503"/>
                  </a:lnTo>
                  <a:lnTo>
                    <a:pt x="112148" y="43844"/>
                  </a:lnTo>
                  <a:lnTo>
                    <a:pt x="76820" y="69339"/>
                  </a:lnTo>
                  <a:lnTo>
                    <a:pt x="47493" y="993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3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4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5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Csoportba foglalás 17"/>
          <p:cNvGrpSpPr/>
          <p:nvPr/>
        </p:nvGrpSpPr>
        <p:grpSpPr>
          <a:xfrm>
            <a:off x="2951037" y="826290"/>
            <a:ext cx="3052207" cy="3153345"/>
            <a:chOff x="2951037" y="826290"/>
            <a:chExt cx="3052207" cy="3153345"/>
          </a:xfrm>
        </p:grpSpPr>
        <p:sp>
          <p:nvSpPr>
            <p:cNvPr id="2" name="Szabadkézi sokszög 1"/>
            <p:cNvSpPr/>
            <p:nvPr/>
          </p:nvSpPr>
          <p:spPr>
            <a:xfrm>
              <a:off x="2951037" y="912008"/>
              <a:ext cx="224143" cy="287552"/>
            </a:xfrm>
            <a:custGeom>
              <a:avLst/>
              <a:gdLst/>
              <a:ahLst/>
              <a:cxnLst/>
              <a:rect l="0" t="0" r="0" b="0"/>
              <a:pathLst>
                <a:path w="224143" h="287552">
                  <a:moveTo>
                    <a:pt x="75884" y="99776"/>
                  </a:moveTo>
                  <a:lnTo>
                    <a:pt x="62456" y="108728"/>
                  </a:lnTo>
                  <a:lnTo>
                    <a:pt x="53365" y="123116"/>
                  </a:lnTo>
                  <a:lnTo>
                    <a:pt x="32981" y="173702"/>
                  </a:lnTo>
                  <a:lnTo>
                    <a:pt x="34026" y="205891"/>
                  </a:lnTo>
                  <a:lnTo>
                    <a:pt x="41205" y="233645"/>
                  </a:lnTo>
                  <a:lnTo>
                    <a:pt x="59943" y="265704"/>
                  </a:lnTo>
                  <a:lnTo>
                    <a:pt x="65256" y="272226"/>
                  </a:lnTo>
                  <a:lnTo>
                    <a:pt x="81153" y="281970"/>
                  </a:lnTo>
                  <a:lnTo>
                    <a:pt x="99773" y="287551"/>
                  </a:lnTo>
                  <a:lnTo>
                    <a:pt x="126056" y="285425"/>
                  </a:lnTo>
                  <a:lnTo>
                    <a:pt x="150707" y="277925"/>
                  </a:lnTo>
                  <a:lnTo>
                    <a:pt x="186649" y="249281"/>
                  </a:lnTo>
                  <a:lnTo>
                    <a:pt x="206654" y="216626"/>
                  </a:lnTo>
                  <a:lnTo>
                    <a:pt x="222532" y="163627"/>
                  </a:lnTo>
                  <a:lnTo>
                    <a:pt x="224142" y="108051"/>
                  </a:lnTo>
                  <a:lnTo>
                    <a:pt x="215716" y="60918"/>
                  </a:lnTo>
                  <a:lnTo>
                    <a:pt x="203296" y="37777"/>
                  </a:lnTo>
                  <a:lnTo>
                    <a:pt x="183274" y="14578"/>
                  </a:lnTo>
                  <a:lnTo>
                    <a:pt x="162647" y="5700"/>
                  </a:lnTo>
                  <a:lnTo>
                    <a:pt x="111238" y="0"/>
                  </a:lnTo>
                  <a:lnTo>
                    <a:pt x="86288" y="6716"/>
                  </a:lnTo>
                  <a:lnTo>
                    <a:pt x="51174" y="28796"/>
                  </a:lnTo>
                  <a:lnTo>
                    <a:pt x="30238" y="49492"/>
                  </a:lnTo>
                  <a:lnTo>
                    <a:pt x="9792" y="85606"/>
                  </a:lnTo>
                  <a:lnTo>
                    <a:pt x="0" y="1250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Szabadkézi sokszög 2"/>
            <p:cNvSpPr/>
            <p:nvPr/>
          </p:nvSpPr>
          <p:spPr>
            <a:xfrm>
              <a:off x="3285974" y="910605"/>
              <a:ext cx="172071" cy="272493"/>
            </a:xfrm>
            <a:custGeom>
              <a:avLst/>
              <a:gdLst/>
              <a:ahLst/>
              <a:cxnLst/>
              <a:rect l="0" t="0" r="0" b="0"/>
              <a:pathLst>
                <a:path w="172071" h="272493">
                  <a:moveTo>
                    <a:pt x="111934" y="0"/>
                  </a:moveTo>
                  <a:lnTo>
                    <a:pt x="94030" y="0"/>
                  </a:lnTo>
                  <a:lnTo>
                    <a:pt x="69468" y="8952"/>
                  </a:lnTo>
                  <a:lnTo>
                    <a:pt x="31132" y="35495"/>
                  </a:lnTo>
                  <a:lnTo>
                    <a:pt x="10756" y="59545"/>
                  </a:lnTo>
                  <a:lnTo>
                    <a:pt x="2012" y="76117"/>
                  </a:lnTo>
                  <a:lnTo>
                    <a:pt x="0" y="92851"/>
                  </a:lnTo>
                  <a:lnTo>
                    <a:pt x="774" y="101248"/>
                  </a:lnTo>
                  <a:lnTo>
                    <a:pt x="9130" y="115574"/>
                  </a:lnTo>
                  <a:lnTo>
                    <a:pt x="23149" y="127250"/>
                  </a:lnTo>
                  <a:lnTo>
                    <a:pt x="83487" y="154327"/>
                  </a:lnTo>
                  <a:lnTo>
                    <a:pt x="141810" y="174920"/>
                  </a:lnTo>
                  <a:lnTo>
                    <a:pt x="156752" y="184230"/>
                  </a:lnTo>
                  <a:lnTo>
                    <a:pt x="167141" y="197111"/>
                  </a:lnTo>
                  <a:lnTo>
                    <a:pt x="171223" y="204481"/>
                  </a:lnTo>
                  <a:lnTo>
                    <a:pt x="172070" y="211268"/>
                  </a:lnTo>
                  <a:lnTo>
                    <a:pt x="168015" y="223805"/>
                  </a:lnTo>
                  <a:lnTo>
                    <a:pt x="150723" y="241397"/>
                  </a:lnTo>
                  <a:lnTo>
                    <a:pt x="88688" y="270928"/>
                  </a:lnTo>
                  <a:lnTo>
                    <a:pt x="75683" y="272492"/>
                  </a:lnTo>
                  <a:lnTo>
                    <a:pt x="61345" y="2698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3617128" y="893742"/>
              <a:ext cx="25296" cy="269810"/>
            </a:xfrm>
            <a:custGeom>
              <a:avLst/>
              <a:gdLst/>
              <a:ahLst/>
              <a:cxnLst/>
              <a:rect l="0" t="0" r="0" b="0"/>
              <a:pathLst>
                <a:path w="25296" h="269810">
                  <a:moveTo>
                    <a:pt x="0" y="0"/>
                  </a:moveTo>
                  <a:lnTo>
                    <a:pt x="8952" y="8952"/>
                  </a:lnTo>
                  <a:lnTo>
                    <a:pt x="13347" y="25838"/>
                  </a:lnTo>
                  <a:lnTo>
                    <a:pt x="16169" y="79322"/>
                  </a:lnTo>
                  <a:lnTo>
                    <a:pt x="10931" y="142142"/>
                  </a:lnTo>
                  <a:lnTo>
                    <a:pt x="13237" y="204270"/>
                  </a:lnTo>
                  <a:lnTo>
                    <a:pt x="23059" y="253765"/>
                  </a:lnTo>
                  <a:lnTo>
                    <a:pt x="25295" y="2698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3490655" y="860016"/>
              <a:ext cx="193926" cy="50590"/>
            </a:xfrm>
            <a:custGeom>
              <a:avLst/>
              <a:gdLst/>
              <a:ahLst/>
              <a:cxnLst/>
              <a:rect l="0" t="0" r="0" b="0"/>
              <a:pathLst>
                <a:path w="193926" h="50590">
                  <a:moveTo>
                    <a:pt x="0" y="50589"/>
                  </a:moveTo>
                  <a:lnTo>
                    <a:pt x="8952" y="41637"/>
                  </a:lnTo>
                  <a:lnTo>
                    <a:pt x="32423" y="31594"/>
                  </a:lnTo>
                  <a:lnTo>
                    <a:pt x="94056" y="16952"/>
                  </a:lnTo>
                  <a:lnTo>
                    <a:pt x="149216" y="5639"/>
                  </a:lnTo>
                  <a:lnTo>
                    <a:pt x="19392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3781976" y="851585"/>
              <a:ext cx="223004" cy="275988"/>
            </a:xfrm>
            <a:custGeom>
              <a:avLst/>
              <a:gdLst/>
              <a:ahLst/>
              <a:cxnLst/>
              <a:rect l="0" t="0" r="0" b="0"/>
              <a:pathLst>
                <a:path w="223004" h="275988">
                  <a:moveTo>
                    <a:pt x="20646" y="0"/>
                  </a:moveTo>
                  <a:lnTo>
                    <a:pt x="27319" y="30013"/>
                  </a:lnTo>
                  <a:lnTo>
                    <a:pt x="26058" y="57920"/>
                  </a:lnTo>
                  <a:lnTo>
                    <a:pt x="14627" y="120290"/>
                  </a:lnTo>
                  <a:lnTo>
                    <a:pt x="3704" y="174453"/>
                  </a:lnTo>
                  <a:lnTo>
                    <a:pt x="0" y="197449"/>
                  </a:lnTo>
                  <a:lnTo>
                    <a:pt x="1477" y="217039"/>
                  </a:lnTo>
                  <a:lnTo>
                    <a:pt x="12051" y="243868"/>
                  </a:lnTo>
                  <a:lnTo>
                    <a:pt x="26819" y="256093"/>
                  </a:lnTo>
                  <a:lnTo>
                    <a:pt x="71310" y="271575"/>
                  </a:lnTo>
                  <a:lnTo>
                    <a:pt x="123331" y="275987"/>
                  </a:lnTo>
                  <a:lnTo>
                    <a:pt x="175978" y="266331"/>
                  </a:lnTo>
                  <a:lnTo>
                    <a:pt x="204698" y="253893"/>
                  </a:lnTo>
                  <a:lnTo>
                    <a:pt x="214867" y="246184"/>
                  </a:lnTo>
                  <a:lnTo>
                    <a:pt x="223003" y="2360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3743601" y="935900"/>
              <a:ext cx="210790" cy="84316"/>
            </a:xfrm>
            <a:custGeom>
              <a:avLst/>
              <a:gdLst/>
              <a:ahLst/>
              <a:cxnLst/>
              <a:rect l="0" t="0" r="0" b="0"/>
              <a:pathLst>
                <a:path w="210790" h="84316">
                  <a:moveTo>
                    <a:pt x="0" y="84315"/>
                  </a:moveTo>
                  <a:lnTo>
                    <a:pt x="22068" y="71789"/>
                  </a:lnTo>
                  <a:lnTo>
                    <a:pt x="82930" y="56411"/>
                  </a:lnTo>
                  <a:lnTo>
                    <a:pt x="138609" y="39686"/>
                  </a:lnTo>
                  <a:lnTo>
                    <a:pt x="190319" y="19522"/>
                  </a:lnTo>
                  <a:lnTo>
                    <a:pt x="21078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3743601" y="851585"/>
              <a:ext cx="278242" cy="16864"/>
            </a:xfrm>
            <a:custGeom>
              <a:avLst/>
              <a:gdLst/>
              <a:ahLst/>
              <a:cxnLst/>
              <a:rect l="0" t="0" r="0" b="0"/>
              <a:pathLst>
                <a:path w="278242" h="16864">
                  <a:moveTo>
                    <a:pt x="0" y="16863"/>
                  </a:moveTo>
                  <a:lnTo>
                    <a:pt x="55894" y="5127"/>
                  </a:lnTo>
                  <a:lnTo>
                    <a:pt x="117260" y="675"/>
                  </a:lnTo>
                  <a:lnTo>
                    <a:pt x="174149" y="88"/>
                  </a:lnTo>
                  <a:lnTo>
                    <a:pt x="230449" y="11"/>
                  </a:lnTo>
                  <a:lnTo>
                    <a:pt x="27824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4087599" y="829053"/>
              <a:ext cx="290587" cy="256854"/>
            </a:xfrm>
            <a:custGeom>
              <a:avLst/>
              <a:gdLst/>
              <a:ahLst/>
              <a:cxnLst/>
              <a:rect l="0" t="0" r="0" b="0"/>
              <a:pathLst>
                <a:path w="290587" h="256854">
                  <a:moveTo>
                    <a:pt x="26990" y="106847"/>
                  </a:moveTo>
                  <a:lnTo>
                    <a:pt x="26990" y="161048"/>
                  </a:lnTo>
                  <a:lnTo>
                    <a:pt x="35941" y="194210"/>
                  </a:lnTo>
                  <a:lnTo>
                    <a:pt x="50461" y="223293"/>
                  </a:lnTo>
                  <a:lnTo>
                    <a:pt x="66151" y="238544"/>
                  </a:lnTo>
                  <a:lnTo>
                    <a:pt x="85616" y="249694"/>
                  </a:lnTo>
                  <a:lnTo>
                    <a:pt x="131143" y="256853"/>
                  </a:lnTo>
                  <a:lnTo>
                    <a:pt x="157596" y="255958"/>
                  </a:lnTo>
                  <a:lnTo>
                    <a:pt x="210246" y="240116"/>
                  </a:lnTo>
                  <a:lnTo>
                    <a:pt x="240550" y="224404"/>
                  </a:lnTo>
                  <a:lnTo>
                    <a:pt x="261396" y="205384"/>
                  </a:lnTo>
                  <a:lnTo>
                    <a:pt x="276941" y="181948"/>
                  </a:lnTo>
                  <a:lnTo>
                    <a:pt x="290586" y="139898"/>
                  </a:lnTo>
                  <a:lnTo>
                    <a:pt x="289041" y="116227"/>
                  </a:lnTo>
                  <a:lnTo>
                    <a:pt x="282109" y="95090"/>
                  </a:lnTo>
                  <a:lnTo>
                    <a:pt x="252522" y="51159"/>
                  </a:lnTo>
                  <a:lnTo>
                    <a:pt x="224242" y="23519"/>
                  </a:lnTo>
                  <a:lnTo>
                    <a:pt x="187654" y="6482"/>
                  </a:lnTo>
                  <a:lnTo>
                    <a:pt x="127531" y="0"/>
                  </a:lnTo>
                  <a:lnTo>
                    <a:pt x="84781" y="5446"/>
                  </a:lnTo>
                  <a:lnTo>
                    <a:pt x="49838" y="18510"/>
                  </a:lnTo>
                  <a:lnTo>
                    <a:pt x="26785" y="35184"/>
                  </a:lnTo>
                  <a:lnTo>
                    <a:pt x="14095" y="49702"/>
                  </a:lnTo>
                  <a:lnTo>
                    <a:pt x="893" y="91581"/>
                  </a:lnTo>
                  <a:lnTo>
                    <a:pt x="0" y="127618"/>
                  </a:lnTo>
                  <a:lnTo>
                    <a:pt x="10127" y="1742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abadkézi sokszög 9"/>
            <p:cNvSpPr/>
            <p:nvPr/>
          </p:nvSpPr>
          <p:spPr>
            <a:xfrm>
              <a:off x="4426555" y="843153"/>
              <a:ext cx="50591" cy="207942"/>
            </a:xfrm>
            <a:custGeom>
              <a:avLst/>
              <a:gdLst/>
              <a:ahLst/>
              <a:cxnLst/>
              <a:rect l="0" t="0" r="0" b="0"/>
              <a:pathLst>
                <a:path w="50591" h="207942">
                  <a:moveTo>
                    <a:pt x="50590" y="0"/>
                  </a:moveTo>
                  <a:lnTo>
                    <a:pt x="45594" y="48357"/>
                  </a:lnTo>
                  <a:lnTo>
                    <a:pt x="36071" y="101883"/>
                  </a:lnTo>
                  <a:lnTo>
                    <a:pt x="24864" y="159922"/>
                  </a:lnTo>
                  <a:lnTo>
                    <a:pt x="13968" y="205113"/>
                  </a:lnTo>
                  <a:lnTo>
                    <a:pt x="11186" y="207941"/>
                  </a:lnTo>
                  <a:lnTo>
                    <a:pt x="8394" y="205143"/>
                  </a:lnTo>
                  <a:lnTo>
                    <a:pt x="0" y="1854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4426555" y="826290"/>
              <a:ext cx="286674" cy="233533"/>
            </a:xfrm>
            <a:custGeom>
              <a:avLst/>
              <a:gdLst/>
              <a:ahLst/>
              <a:cxnLst/>
              <a:rect l="0" t="0" r="0" b="0"/>
              <a:pathLst>
                <a:path w="286674" h="233533">
                  <a:moveTo>
                    <a:pt x="0" y="75884"/>
                  </a:moveTo>
                  <a:lnTo>
                    <a:pt x="38341" y="133804"/>
                  </a:lnTo>
                  <a:lnTo>
                    <a:pt x="71225" y="196519"/>
                  </a:lnTo>
                  <a:lnTo>
                    <a:pt x="88348" y="218115"/>
                  </a:lnTo>
                  <a:lnTo>
                    <a:pt x="102971" y="227473"/>
                  </a:lnTo>
                  <a:lnTo>
                    <a:pt x="135956" y="233532"/>
                  </a:lnTo>
                  <a:lnTo>
                    <a:pt x="154421" y="229953"/>
                  </a:lnTo>
                  <a:lnTo>
                    <a:pt x="161969" y="226375"/>
                  </a:lnTo>
                  <a:lnTo>
                    <a:pt x="175351" y="212407"/>
                  </a:lnTo>
                  <a:lnTo>
                    <a:pt x="198211" y="168844"/>
                  </a:lnTo>
                  <a:lnTo>
                    <a:pt x="219142" y="109622"/>
                  </a:lnTo>
                  <a:lnTo>
                    <a:pt x="234200" y="50070"/>
                  </a:lnTo>
                  <a:lnTo>
                    <a:pt x="243366" y="28811"/>
                  </a:lnTo>
                  <a:lnTo>
                    <a:pt x="256183" y="14991"/>
                  </a:lnTo>
                  <a:lnTo>
                    <a:pt x="274204" y="4442"/>
                  </a:lnTo>
                  <a:lnTo>
                    <a:pt x="28667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4839701" y="885311"/>
              <a:ext cx="1" cy="16864"/>
            </a:xfrm>
            <a:custGeom>
              <a:avLst/>
              <a:gdLst/>
              <a:ahLst/>
              <a:cxnLst/>
              <a:rect l="0" t="0" r="0" b="0"/>
              <a:pathLst>
                <a:path w="1" h="16864">
                  <a:moveTo>
                    <a:pt x="0" y="0"/>
                  </a:moveTo>
                  <a:lnTo>
                    <a:pt x="0" y="168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4848132" y="102864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3600646" y="1323755"/>
              <a:ext cx="2402598" cy="2655880"/>
            </a:xfrm>
            <a:custGeom>
              <a:avLst/>
              <a:gdLst/>
              <a:ahLst/>
              <a:cxnLst/>
              <a:rect l="0" t="0" r="0" b="0"/>
              <a:pathLst>
                <a:path w="2402598" h="2655880">
                  <a:moveTo>
                    <a:pt x="539237" y="227647"/>
                  </a:moveTo>
                  <a:lnTo>
                    <a:pt x="504030" y="243858"/>
                  </a:lnTo>
                  <a:lnTo>
                    <a:pt x="444674" y="289250"/>
                  </a:lnTo>
                  <a:lnTo>
                    <a:pt x="384762" y="348426"/>
                  </a:lnTo>
                  <a:lnTo>
                    <a:pt x="327171" y="410464"/>
                  </a:lnTo>
                  <a:lnTo>
                    <a:pt x="278030" y="470080"/>
                  </a:lnTo>
                  <a:lnTo>
                    <a:pt x="232898" y="531430"/>
                  </a:lnTo>
                  <a:lnTo>
                    <a:pt x="200218" y="590218"/>
                  </a:lnTo>
                  <a:lnTo>
                    <a:pt x="167002" y="653701"/>
                  </a:lnTo>
                  <a:lnTo>
                    <a:pt x="136978" y="712373"/>
                  </a:lnTo>
                  <a:lnTo>
                    <a:pt x="115855" y="767439"/>
                  </a:lnTo>
                  <a:lnTo>
                    <a:pt x="90450" y="830557"/>
                  </a:lnTo>
                  <a:lnTo>
                    <a:pt x="70739" y="890380"/>
                  </a:lnTo>
                  <a:lnTo>
                    <a:pt x="55942" y="951542"/>
                  </a:lnTo>
                  <a:lnTo>
                    <a:pt x="41792" y="1013748"/>
                  </a:lnTo>
                  <a:lnTo>
                    <a:pt x="27726" y="1076507"/>
                  </a:lnTo>
                  <a:lnTo>
                    <a:pt x="18981" y="1130393"/>
                  </a:lnTo>
                  <a:lnTo>
                    <a:pt x="12500" y="1181669"/>
                  </a:lnTo>
                  <a:lnTo>
                    <a:pt x="7993" y="1234614"/>
                  </a:lnTo>
                  <a:lnTo>
                    <a:pt x="1551" y="1290179"/>
                  </a:lnTo>
                  <a:lnTo>
                    <a:pt x="0" y="1346262"/>
                  </a:lnTo>
                  <a:lnTo>
                    <a:pt x="5489" y="1402447"/>
                  </a:lnTo>
                  <a:lnTo>
                    <a:pt x="7545" y="1458652"/>
                  </a:lnTo>
                  <a:lnTo>
                    <a:pt x="7951" y="1514862"/>
                  </a:lnTo>
                  <a:lnTo>
                    <a:pt x="13825" y="1576866"/>
                  </a:lnTo>
                  <a:lnTo>
                    <a:pt x="18455" y="1635192"/>
                  </a:lnTo>
                  <a:lnTo>
                    <a:pt x="28114" y="1696297"/>
                  </a:lnTo>
                  <a:lnTo>
                    <a:pt x="38106" y="1755764"/>
                  </a:lnTo>
                  <a:lnTo>
                    <a:pt x="46048" y="1815116"/>
                  </a:lnTo>
                  <a:lnTo>
                    <a:pt x="60628" y="1876214"/>
                  </a:lnTo>
                  <a:lnTo>
                    <a:pt x="73467" y="1933390"/>
                  </a:lnTo>
                  <a:lnTo>
                    <a:pt x="90576" y="1987293"/>
                  </a:lnTo>
                  <a:lnTo>
                    <a:pt x="107730" y="2038779"/>
                  </a:lnTo>
                  <a:lnTo>
                    <a:pt x="137195" y="2098861"/>
                  </a:lnTo>
                  <a:lnTo>
                    <a:pt x="171238" y="2155581"/>
                  </a:lnTo>
                  <a:lnTo>
                    <a:pt x="206325" y="2211858"/>
                  </a:lnTo>
                  <a:lnTo>
                    <a:pt x="252947" y="2272060"/>
                  </a:lnTo>
                  <a:lnTo>
                    <a:pt x="312545" y="2334333"/>
                  </a:lnTo>
                  <a:lnTo>
                    <a:pt x="370764" y="2377510"/>
                  </a:lnTo>
                  <a:lnTo>
                    <a:pt x="429714" y="2414900"/>
                  </a:lnTo>
                  <a:lnTo>
                    <a:pt x="483408" y="2449555"/>
                  </a:lnTo>
                  <a:lnTo>
                    <a:pt x="539288" y="2478708"/>
                  </a:lnTo>
                  <a:lnTo>
                    <a:pt x="600020" y="2512579"/>
                  </a:lnTo>
                  <a:lnTo>
                    <a:pt x="654700" y="2534902"/>
                  </a:lnTo>
                  <a:lnTo>
                    <a:pt x="715185" y="2560719"/>
                  </a:lnTo>
                  <a:lnTo>
                    <a:pt x="774803" y="2581849"/>
                  </a:lnTo>
                  <a:lnTo>
                    <a:pt x="831462" y="2601657"/>
                  </a:lnTo>
                  <a:lnTo>
                    <a:pt x="892208" y="2616467"/>
                  </a:lnTo>
                  <a:lnTo>
                    <a:pt x="951861" y="2630619"/>
                  </a:lnTo>
                  <a:lnTo>
                    <a:pt x="1014319" y="2638891"/>
                  </a:lnTo>
                  <a:lnTo>
                    <a:pt x="1077354" y="2646179"/>
                  </a:lnTo>
                  <a:lnTo>
                    <a:pt x="1139807" y="2653997"/>
                  </a:lnTo>
                  <a:lnTo>
                    <a:pt x="1202599" y="2655675"/>
                  </a:lnTo>
                  <a:lnTo>
                    <a:pt x="1256489" y="2655879"/>
                  </a:lnTo>
                  <a:lnTo>
                    <a:pt x="1307765" y="2651443"/>
                  </a:lnTo>
                  <a:lnTo>
                    <a:pt x="1360710" y="2647340"/>
                  </a:lnTo>
                  <a:lnTo>
                    <a:pt x="1413778" y="2638480"/>
                  </a:lnTo>
                  <a:lnTo>
                    <a:pt x="1465099" y="2627708"/>
                  </a:lnTo>
                  <a:lnTo>
                    <a:pt x="1520344" y="2615622"/>
                  </a:lnTo>
                  <a:lnTo>
                    <a:pt x="1573865" y="2598662"/>
                  </a:lnTo>
                  <a:lnTo>
                    <a:pt x="1633140" y="2577292"/>
                  </a:lnTo>
                  <a:lnTo>
                    <a:pt x="1695953" y="2556273"/>
                  </a:lnTo>
                  <a:lnTo>
                    <a:pt x="1748628" y="2529028"/>
                  </a:lnTo>
                  <a:lnTo>
                    <a:pt x="1801641" y="2504633"/>
                  </a:lnTo>
                  <a:lnTo>
                    <a:pt x="1859871" y="2469387"/>
                  </a:lnTo>
                  <a:lnTo>
                    <a:pt x="1916347" y="2428140"/>
                  </a:lnTo>
                  <a:lnTo>
                    <a:pt x="1979361" y="2373200"/>
                  </a:lnTo>
                  <a:lnTo>
                    <a:pt x="2038732" y="2314538"/>
                  </a:lnTo>
                  <a:lnTo>
                    <a:pt x="2088708" y="2259473"/>
                  </a:lnTo>
                  <a:lnTo>
                    <a:pt x="2132543" y="2203414"/>
                  </a:lnTo>
                  <a:lnTo>
                    <a:pt x="2170445" y="2142747"/>
                  </a:lnTo>
                  <a:lnTo>
                    <a:pt x="2206699" y="2080607"/>
                  </a:lnTo>
                  <a:lnTo>
                    <a:pt x="2230774" y="2025984"/>
                  </a:lnTo>
                  <a:lnTo>
                    <a:pt x="2253572" y="1974945"/>
                  </a:lnTo>
                  <a:lnTo>
                    <a:pt x="2276118" y="1915176"/>
                  </a:lnTo>
                  <a:lnTo>
                    <a:pt x="2298615" y="1857985"/>
                  </a:lnTo>
                  <a:lnTo>
                    <a:pt x="2320165" y="1801581"/>
                  </a:lnTo>
                  <a:lnTo>
                    <a:pt x="2336912" y="1742835"/>
                  </a:lnTo>
                  <a:lnTo>
                    <a:pt x="2353510" y="1681855"/>
                  </a:lnTo>
                  <a:lnTo>
                    <a:pt x="2365809" y="1618909"/>
                  </a:lnTo>
                  <a:lnTo>
                    <a:pt x="2377260" y="1557898"/>
                  </a:lnTo>
                  <a:lnTo>
                    <a:pt x="2384068" y="1496472"/>
                  </a:lnTo>
                  <a:lnTo>
                    <a:pt x="2391207" y="1438294"/>
                  </a:lnTo>
                  <a:lnTo>
                    <a:pt x="2396087" y="1376144"/>
                  </a:lnTo>
                  <a:lnTo>
                    <a:pt x="2401319" y="1314007"/>
                  </a:lnTo>
                  <a:lnTo>
                    <a:pt x="2402352" y="1254336"/>
                  </a:lnTo>
                  <a:lnTo>
                    <a:pt x="2402556" y="1197442"/>
                  </a:lnTo>
                  <a:lnTo>
                    <a:pt x="2402597" y="1136621"/>
                  </a:lnTo>
                  <a:lnTo>
                    <a:pt x="2396810" y="1077209"/>
                  </a:lnTo>
                  <a:lnTo>
                    <a:pt x="2392197" y="1020367"/>
                  </a:lnTo>
                  <a:lnTo>
                    <a:pt x="2378066" y="964032"/>
                  </a:lnTo>
                  <a:lnTo>
                    <a:pt x="2363963" y="907797"/>
                  </a:lnTo>
                  <a:lnTo>
                    <a:pt x="2349659" y="851582"/>
                  </a:lnTo>
                  <a:lnTo>
                    <a:pt x="2329067" y="799846"/>
                  </a:lnTo>
                  <a:lnTo>
                    <a:pt x="2306957" y="746810"/>
                  </a:lnTo>
                  <a:lnTo>
                    <a:pt x="2284547" y="693725"/>
                  </a:lnTo>
                  <a:lnTo>
                    <a:pt x="2257601" y="642400"/>
                  </a:lnTo>
                  <a:lnTo>
                    <a:pt x="2223567" y="582353"/>
                  </a:lnTo>
                  <a:lnTo>
                    <a:pt x="2183126" y="524701"/>
                  </a:lnTo>
                  <a:lnTo>
                    <a:pt x="2147111" y="476433"/>
                  </a:lnTo>
                  <a:lnTo>
                    <a:pt x="2098909" y="423835"/>
                  </a:lnTo>
                  <a:lnTo>
                    <a:pt x="2049756" y="368101"/>
                  </a:lnTo>
                  <a:lnTo>
                    <a:pt x="1986269" y="312449"/>
                  </a:lnTo>
                  <a:lnTo>
                    <a:pt x="1930390" y="263195"/>
                  </a:lnTo>
                  <a:lnTo>
                    <a:pt x="1874224" y="225250"/>
                  </a:lnTo>
                  <a:lnTo>
                    <a:pt x="1813543" y="185174"/>
                  </a:lnTo>
                  <a:lnTo>
                    <a:pt x="1751400" y="149964"/>
                  </a:lnTo>
                  <a:lnTo>
                    <a:pt x="1688650" y="116100"/>
                  </a:lnTo>
                  <a:lnTo>
                    <a:pt x="1634765" y="95413"/>
                  </a:lnTo>
                  <a:lnTo>
                    <a:pt x="1579014" y="77552"/>
                  </a:lnTo>
                  <a:lnTo>
                    <a:pt x="1522894" y="61775"/>
                  </a:lnTo>
                  <a:lnTo>
                    <a:pt x="1466702" y="44086"/>
                  </a:lnTo>
                  <a:lnTo>
                    <a:pt x="1414971" y="31293"/>
                  </a:lnTo>
                  <a:lnTo>
                    <a:pt x="1361935" y="19745"/>
                  </a:lnTo>
                  <a:lnTo>
                    <a:pt x="1306352" y="10940"/>
                  </a:lnTo>
                  <a:lnTo>
                    <a:pt x="1250266" y="4447"/>
                  </a:lnTo>
                  <a:lnTo>
                    <a:pt x="1195017" y="875"/>
                  </a:lnTo>
                  <a:lnTo>
                    <a:pt x="1144549" y="169"/>
                  </a:lnTo>
                  <a:lnTo>
                    <a:pt x="1089750" y="30"/>
                  </a:lnTo>
                  <a:lnTo>
                    <a:pt x="1026463" y="0"/>
                  </a:lnTo>
                  <a:lnTo>
                    <a:pt x="971700" y="4472"/>
                  </a:lnTo>
                  <a:lnTo>
                    <a:pt x="910918" y="10405"/>
                  </a:lnTo>
                  <a:lnTo>
                    <a:pt x="854106" y="22740"/>
                  </a:lnTo>
                  <a:lnTo>
                    <a:pt x="797816" y="36567"/>
                  </a:lnTo>
                  <a:lnTo>
                    <a:pt x="734829" y="53398"/>
                  </a:lnTo>
                  <a:lnTo>
                    <a:pt x="675460" y="77518"/>
                  </a:lnTo>
                  <a:lnTo>
                    <a:pt x="616409" y="107186"/>
                  </a:lnTo>
                  <a:lnTo>
                    <a:pt x="560169" y="140555"/>
                  </a:lnTo>
                  <a:lnTo>
                    <a:pt x="503112" y="180807"/>
                  </a:lnTo>
                  <a:lnTo>
                    <a:pt x="454922" y="2276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3930286" y="1618865"/>
              <a:ext cx="1583904" cy="1837735"/>
            </a:xfrm>
            <a:custGeom>
              <a:avLst/>
              <a:gdLst/>
              <a:ahLst/>
              <a:cxnLst/>
              <a:rect l="0" t="0" r="0" b="0"/>
              <a:pathLst>
                <a:path w="1583904" h="1837735">
                  <a:moveTo>
                    <a:pt x="175871" y="311956"/>
                  </a:moveTo>
                  <a:lnTo>
                    <a:pt x="159660" y="347163"/>
                  </a:lnTo>
                  <a:lnTo>
                    <a:pt x="119264" y="406519"/>
                  </a:lnTo>
                  <a:lnTo>
                    <a:pt x="90059" y="468306"/>
                  </a:lnTo>
                  <a:lnTo>
                    <a:pt x="68192" y="529651"/>
                  </a:lnTo>
                  <a:lnTo>
                    <a:pt x="52463" y="582328"/>
                  </a:lnTo>
                  <a:lnTo>
                    <a:pt x="38189" y="638269"/>
                  </a:lnTo>
                  <a:lnTo>
                    <a:pt x="24108" y="690107"/>
                  </a:lnTo>
                  <a:lnTo>
                    <a:pt x="17338" y="742859"/>
                  </a:lnTo>
                  <a:lnTo>
                    <a:pt x="11690" y="791361"/>
                  </a:lnTo>
                  <a:lnTo>
                    <a:pt x="8559" y="847266"/>
                  </a:lnTo>
                  <a:lnTo>
                    <a:pt x="741" y="910305"/>
                  </a:lnTo>
                  <a:lnTo>
                    <a:pt x="0" y="966767"/>
                  </a:lnTo>
                  <a:lnTo>
                    <a:pt x="5533" y="1019261"/>
                  </a:lnTo>
                  <a:lnTo>
                    <a:pt x="11379" y="1078519"/>
                  </a:lnTo>
                  <a:lnTo>
                    <a:pt x="17605" y="1137783"/>
                  </a:lnTo>
                  <a:lnTo>
                    <a:pt x="29979" y="1193459"/>
                  </a:lnTo>
                  <a:lnTo>
                    <a:pt x="40815" y="1253317"/>
                  </a:lnTo>
                  <a:lnTo>
                    <a:pt x="61047" y="1312411"/>
                  </a:lnTo>
                  <a:lnTo>
                    <a:pt x="80103" y="1371438"/>
                  </a:lnTo>
                  <a:lnTo>
                    <a:pt x="103890" y="1430459"/>
                  </a:lnTo>
                  <a:lnTo>
                    <a:pt x="135535" y="1492202"/>
                  </a:lnTo>
                  <a:lnTo>
                    <a:pt x="173167" y="1551382"/>
                  </a:lnTo>
                  <a:lnTo>
                    <a:pt x="218033" y="1612170"/>
                  </a:lnTo>
                  <a:lnTo>
                    <a:pt x="237391" y="1633730"/>
                  </a:lnTo>
                  <a:lnTo>
                    <a:pt x="294792" y="1681535"/>
                  </a:lnTo>
                  <a:lnTo>
                    <a:pt x="327813" y="1707319"/>
                  </a:lnTo>
                  <a:lnTo>
                    <a:pt x="386670" y="1742750"/>
                  </a:lnTo>
                  <a:lnTo>
                    <a:pt x="445681" y="1776073"/>
                  </a:lnTo>
                  <a:lnTo>
                    <a:pt x="507199" y="1803753"/>
                  </a:lnTo>
                  <a:lnTo>
                    <a:pt x="558256" y="1818313"/>
                  </a:lnTo>
                  <a:lnTo>
                    <a:pt x="615556" y="1829617"/>
                  </a:lnTo>
                  <a:lnTo>
                    <a:pt x="673496" y="1836951"/>
                  </a:lnTo>
                  <a:lnTo>
                    <a:pt x="724490" y="1837734"/>
                  </a:lnTo>
                  <a:lnTo>
                    <a:pt x="780196" y="1837029"/>
                  </a:lnTo>
                  <a:lnTo>
                    <a:pt x="830843" y="1832241"/>
                  </a:lnTo>
                  <a:lnTo>
                    <a:pt x="889792" y="1825500"/>
                  </a:lnTo>
                  <a:lnTo>
                    <a:pt x="947375" y="1809843"/>
                  </a:lnTo>
                  <a:lnTo>
                    <a:pt x="999851" y="1793393"/>
                  </a:lnTo>
                  <a:lnTo>
                    <a:pt x="1061047" y="1763671"/>
                  </a:lnTo>
                  <a:lnTo>
                    <a:pt x="1116236" y="1731149"/>
                  </a:lnTo>
                  <a:lnTo>
                    <a:pt x="1179590" y="1686292"/>
                  </a:lnTo>
                  <a:lnTo>
                    <a:pt x="1240896" y="1632741"/>
                  </a:lnTo>
                  <a:lnTo>
                    <a:pt x="1294922" y="1576513"/>
                  </a:lnTo>
                  <a:lnTo>
                    <a:pt x="1343735" y="1517655"/>
                  </a:lnTo>
                  <a:lnTo>
                    <a:pt x="1385915" y="1462600"/>
                  </a:lnTo>
                  <a:lnTo>
                    <a:pt x="1420815" y="1403927"/>
                  </a:lnTo>
                  <a:lnTo>
                    <a:pt x="1450168" y="1344937"/>
                  </a:lnTo>
                  <a:lnTo>
                    <a:pt x="1474847" y="1289845"/>
                  </a:lnTo>
                  <a:lnTo>
                    <a:pt x="1502501" y="1233782"/>
                  </a:lnTo>
                  <a:lnTo>
                    <a:pt x="1526071" y="1177591"/>
                  </a:lnTo>
                  <a:lnTo>
                    <a:pt x="1548235" y="1121383"/>
                  </a:lnTo>
                  <a:lnTo>
                    <a:pt x="1564004" y="1064236"/>
                  </a:lnTo>
                  <a:lnTo>
                    <a:pt x="1573806" y="1001703"/>
                  </a:lnTo>
                  <a:lnTo>
                    <a:pt x="1581955" y="944476"/>
                  </a:lnTo>
                  <a:lnTo>
                    <a:pt x="1583677" y="882337"/>
                  </a:lnTo>
                  <a:lnTo>
                    <a:pt x="1583903" y="823819"/>
                  </a:lnTo>
                  <a:lnTo>
                    <a:pt x="1582994" y="769028"/>
                  </a:lnTo>
                  <a:lnTo>
                    <a:pt x="1577204" y="713967"/>
                  </a:lnTo>
                  <a:lnTo>
                    <a:pt x="1566855" y="659891"/>
                  </a:lnTo>
                  <a:lnTo>
                    <a:pt x="1552993" y="602671"/>
                  </a:lnTo>
                  <a:lnTo>
                    <a:pt x="1530362" y="541663"/>
                  </a:lnTo>
                  <a:lnTo>
                    <a:pt x="1504364" y="480694"/>
                  </a:lnTo>
                  <a:lnTo>
                    <a:pt x="1471440" y="421502"/>
                  </a:lnTo>
                  <a:lnTo>
                    <a:pt x="1437784" y="363403"/>
                  </a:lnTo>
                  <a:lnTo>
                    <a:pt x="1391770" y="303575"/>
                  </a:lnTo>
                  <a:lnTo>
                    <a:pt x="1339032" y="244507"/>
                  </a:lnTo>
                  <a:lnTo>
                    <a:pt x="1279866" y="187460"/>
                  </a:lnTo>
                  <a:lnTo>
                    <a:pt x="1218567" y="141776"/>
                  </a:lnTo>
                  <a:lnTo>
                    <a:pt x="1195253" y="122048"/>
                  </a:lnTo>
                  <a:lnTo>
                    <a:pt x="1138165" y="94481"/>
                  </a:lnTo>
                  <a:lnTo>
                    <a:pt x="1077173" y="61932"/>
                  </a:lnTo>
                  <a:lnTo>
                    <a:pt x="1014017" y="37399"/>
                  </a:lnTo>
                  <a:lnTo>
                    <a:pt x="953573" y="19740"/>
                  </a:lnTo>
                  <a:lnTo>
                    <a:pt x="898066" y="10097"/>
                  </a:lnTo>
                  <a:lnTo>
                    <a:pt x="850373" y="2957"/>
                  </a:lnTo>
                  <a:lnTo>
                    <a:pt x="788212" y="576"/>
                  </a:lnTo>
                  <a:lnTo>
                    <a:pt x="727425" y="67"/>
                  </a:lnTo>
                  <a:lnTo>
                    <a:pt x="670613" y="0"/>
                  </a:lnTo>
                  <a:lnTo>
                    <a:pt x="610337" y="11726"/>
                  </a:lnTo>
                  <a:lnTo>
                    <a:pt x="551205" y="23662"/>
                  </a:lnTo>
                  <a:lnTo>
                    <a:pt x="513054" y="32632"/>
                  </a:lnTo>
                  <a:lnTo>
                    <a:pt x="454968" y="55488"/>
                  </a:lnTo>
                  <a:lnTo>
                    <a:pt x="398740" y="79731"/>
                  </a:lnTo>
                  <a:lnTo>
                    <a:pt x="335829" y="116433"/>
                  </a:lnTo>
                  <a:lnTo>
                    <a:pt x="277972" y="155575"/>
                  </a:lnTo>
                  <a:lnTo>
                    <a:pt x="222157" y="212099"/>
                  </a:lnTo>
                  <a:lnTo>
                    <a:pt x="182506" y="262225"/>
                  </a:lnTo>
                  <a:lnTo>
                    <a:pt x="159008" y="3203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4190472" y="1932633"/>
              <a:ext cx="897703" cy="1051981"/>
            </a:xfrm>
            <a:custGeom>
              <a:avLst/>
              <a:gdLst/>
              <a:ahLst/>
              <a:cxnLst/>
              <a:rect l="0" t="0" r="0" b="0"/>
              <a:pathLst>
                <a:path w="897703" h="1051981">
                  <a:moveTo>
                    <a:pt x="33727" y="563101"/>
                  </a:moveTo>
                  <a:lnTo>
                    <a:pt x="21991" y="617303"/>
                  </a:lnTo>
                  <a:lnTo>
                    <a:pt x="17539" y="679490"/>
                  </a:lnTo>
                  <a:lnTo>
                    <a:pt x="17890" y="737135"/>
                  </a:lnTo>
                  <a:lnTo>
                    <a:pt x="28551" y="782278"/>
                  </a:lnTo>
                  <a:lnTo>
                    <a:pt x="54766" y="838525"/>
                  </a:lnTo>
                  <a:lnTo>
                    <a:pt x="93297" y="894740"/>
                  </a:lnTo>
                  <a:lnTo>
                    <a:pt x="152719" y="952323"/>
                  </a:lnTo>
                  <a:lnTo>
                    <a:pt x="181692" y="975962"/>
                  </a:lnTo>
                  <a:lnTo>
                    <a:pt x="240746" y="1009947"/>
                  </a:lnTo>
                  <a:lnTo>
                    <a:pt x="302464" y="1034525"/>
                  </a:lnTo>
                  <a:lnTo>
                    <a:pt x="358078" y="1048285"/>
                  </a:lnTo>
                  <a:lnTo>
                    <a:pt x="409381" y="1051370"/>
                  </a:lnTo>
                  <a:lnTo>
                    <a:pt x="468612" y="1051980"/>
                  </a:lnTo>
                  <a:lnTo>
                    <a:pt x="530135" y="1040381"/>
                  </a:lnTo>
                  <a:lnTo>
                    <a:pt x="590147" y="1021185"/>
                  </a:lnTo>
                  <a:lnTo>
                    <a:pt x="641310" y="998206"/>
                  </a:lnTo>
                  <a:lnTo>
                    <a:pt x="699199" y="956706"/>
                  </a:lnTo>
                  <a:lnTo>
                    <a:pt x="741775" y="914735"/>
                  </a:lnTo>
                  <a:lnTo>
                    <a:pt x="792559" y="851686"/>
                  </a:lnTo>
                  <a:lnTo>
                    <a:pt x="819733" y="815188"/>
                  </a:lnTo>
                  <a:lnTo>
                    <a:pt x="842935" y="756976"/>
                  </a:lnTo>
                  <a:lnTo>
                    <a:pt x="867290" y="693526"/>
                  </a:lnTo>
                  <a:lnTo>
                    <a:pt x="880780" y="638308"/>
                  </a:lnTo>
                  <a:lnTo>
                    <a:pt x="889191" y="582281"/>
                  </a:lnTo>
                  <a:lnTo>
                    <a:pt x="897702" y="519770"/>
                  </a:lnTo>
                  <a:lnTo>
                    <a:pt x="895333" y="464490"/>
                  </a:lnTo>
                  <a:lnTo>
                    <a:pt x="893277" y="412094"/>
                  </a:lnTo>
                  <a:lnTo>
                    <a:pt x="884664" y="349028"/>
                  </a:lnTo>
                  <a:lnTo>
                    <a:pt x="869466" y="295453"/>
                  </a:lnTo>
                  <a:lnTo>
                    <a:pt x="849111" y="235201"/>
                  </a:lnTo>
                  <a:lnTo>
                    <a:pt x="836663" y="201665"/>
                  </a:lnTo>
                  <a:lnTo>
                    <a:pt x="797309" y="139597"/>
                  </a:lnTo>
                  <a:lnTo>
                    <a:pt x="736344" y="76893"/>
                  </a:lnTo>
                  <a:lnTo>
                    <a:pt x="711058" y="54400"/>
                  </a:lnTo>
                  <a:lnTo>
                    <a:pt x="650559" y="26293"/>
                  </a:lnTo>
                  <a:lnTo>
                    <a:pt x="594928" y="7360"/>
                  </a:lnTo>
                  <a:lnTo>
                    <a:pt x="537220" y="0"/>
                  </a:lnTo>
                  <a:lnTo>
                    <a:pt x="480298" y="5277"/>
                  </a:lnTo>
                  <a:lnTo>
                    <a:pt x="422291" y="20801"/>
                  </a:lnTo>
                  <a:lnTo>
                    <a:pt x="360399" y="44278"/>
                  </a:lnTo>
                  <a:lnTo>
                    <a:pt x="299441" y="80909"/>
                  </a:lnTo>
                  <a:lnTo>
                    <a:pt x="267512" y="105460"/>
                  </a:lnTo>
                  <a:lnTo>
                    <a:pt x="246333" y="118035"/>
                  </a:lnTo>
                  <a:lnTo>
                    <a:pt x="199618" y="162205"/>
                  </a:lnTo>
                  <a:lnTo>
                    <a:pt x="157706" y="215954"/>
                  </a:lnTo>
                  <a:lnTo>
                    <a:pt x="118563" y="275561"/>
                  </a:lnTo>
                  <a:lnTo>
                    <a:pt x="85148" y="330061"/>
                  </a:lnTo>
                  <a:lnTo>
                    <a:pt x="56604" y="385566"/>
                  </a:lnTo>
                  <a:lnTo>
                    <a:pt x="33914" y="445032"/>
                  </a:lnTo>
                  <a:lnTo>
                    <a:pt x="13904" y="498802"/>
                  </a:lnTo>
                  <a:lnTo>
                    <a:pt x="4537" y="530621"/>
                  </a:lnTo>
                  <a:lnTo>
                    <a:pt x="896" y="580314"/>
                  </a:lnTo>
                  <a:lnTo>
                    <a:pt x="0" y="6052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4418124" y="2243753"/>
              <a:ext cx="436294" cy="443753"/>
            </a:xfrm>
            <a:custGeom>
              <a:avLst/>
              <a:gdLst/>
              <a:ahLst/>
              <a:cxnLst/>
              <a:rect l="0" t="0" r="0" b="0"/>
              <a:pathLst>
                <a:path w="436294" h="443753">
                  <a:moveTo>
                    <a:pt x="50589" y="218255"/>
                  </a:moveTo>
                  <a:lnTo>
                    <a:pt x="51526" y="274844"/>
                  </a:lnTo>
                  <a:lnTo>
                    <a:pt x="65908" y="333446"/>
                  </a:lnTo>
                  <a:lnTo>
                    <a:pt x="95915" y="385698"/>
                  </a:lnTo>
                  <a:lnTo>
                    <a:pt x="120610" y="411390"/>
                  </a:lnTo>
                  <a:lnTo>
                    <a:pt x="144097" y="426311"/>
                  </a:lnTo>
                  <a:lnTo>
                    <a:pt x="181689" y="439745"/>
                  </a:lnTo>
                  <a:lnTo>
                    <a:pt x="225199" y="443752"/>
                  </a:lnTo>
                  <a:lnTo>
                    <a:pt x="276622" y="434010"/>
                  </a:lnTo>
                  <a:lnTo>
                    <a:pt x="316505" y="416562"/>
                  </a:lnTo>
                  <a:lnTo>
                    <a:pt x="354907" y="385057"/>
                  </a:lnTo>
                  <a:lnTo>
                    <a:pt x="387214" y="341989"/>
                  </a:lnTo>
                  <a:lnTo>
                    <a:pt x="414935" y="287220"/>
                  </a:lnTo>
                  <a:lnTo>
                    <a:pt x="432314" y="229476"/>
                  </a:lnTo>
                  <a:lnTo>
                    <a:pt x="436293" y="180986"/>
                  </a:lnTo>
                  <a:lnTo>
                    <a:pt x="430413" y="146734"/>
                  </a:lnTo>
                  <a:lnTo>
                    <a:pt x="402650" y="83606"/>
                  </a:lnTo>
                  <a:lnTo>
                    <a:pt x="391618" y="67538"/>
                  </a:lnTo>
                  <a:lnTo>
                    <a:pt x="328648" y="18859"/>
                  </a:lnTo>
                  <a:lnTo>
                    <a:pt x="303481" y="6366"/>
                  </a:lnTo>
                  <a:lnTo>
                    <a:pt x="249701" y="0"/>
                  </a:lnTo>
                  <a:lnTo>
                    <a:pt x="200571" y="3702"/>
                  </a:lnTo>
                  <a:lnTo>
                    <a:pt x="143471" y="25314"/>
                  </a:lnTo>
                  <a:lnTo>
                    <a:pt x="121849" y="37883"/>
                  </a:lnTo>
                  <a:lnTo>
                    <a:pt x="61742" y="97439"/>
                  </a:lnTo>
                  <a:lnTo>
                    <a:pt x="49925" y="111159"/>
                  </a:lnTo>
                  <a:lnTo>
                    <a:pt x="18911" y="174486"/>
                  </a:lnTo>
                  <a:lnTo>
                    <a:pt x="4017" y="221790"/>
                  </a:lnTo>
                  <a:lnTo>
                    <a:pt x="793" y="278633"/>
                  </a:lnTo>
                  <a:lnTo>
                    <a:pt x="0" y="3110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" name="Szabadkézi sokszög 18"/>
          <p:cNvSpPr/>
          <p:nvPr/>
        </p:nvSpPr>
        <p:spPr>
          <a:xfrm>
            <a:off x="5397354" y="2708025"/>
            <a:ext cx="94790" cy="145176"/>
          </a:xfrm>
          <a:custGeom>
            <a:avLst/>
            <a:gdLst/>
            <a:ahLst/>
            <a:cxnLst/>
            <a:rect l="0" t="0" r="0" b="0"/>
            <a:pathLst>
              <a:path w="94790" h="145176">
                <a:moveTo>
                  <a:pt x="7259" y="32223"/>
                </a:moveTo>
                <a:lnTo>
                  <a:pt x="4761" y="66412"/>
                </a:lnTo>
                <a:lnTo>
                  <a:pt x="0" y="108719"/>
                </a:lnTo>
                <a:lnTo>
                  <a:pt x="3651" y="139516"/>
                </a:lnTo>
                <a:lnTo>
                  <a:pt x="7664" y="144036"/>
                </a:lnTo>
                <a:lnTo>
                  <a:pt x="13151" y="145175"/>
                </a:lnTo>
                <a:lnTo>
                  <a:pt x="19618" y="144061"/>
                </a:lnTo>
                <a:lnTo>
                  <a:pt x="31801" y="137827"/>
                </a:lnTo>
                <a:lnTo>
                  <a:pt x="43461" y="127874"/>
                </a:lnTo>
                <a:lnTo>
                  <a:pt x="71857" y="86040"/>
                </a:lnTo>
                <a:lnTo>
                  <a:pt x="93888" y="32507"/>
                </a:lnTo>
                <a:lnTo>
                  <a:pt x="94789" y="15486"/>
                </a:lnTo>
                <a:lnTo>
                  <a:pt x="93718" y="7013"/>
                </a:lnTo>
                <a:lnTo>
                  <a:pt x="90193" y="4174"/>
                </a:lnTo>
                <a:lnTo>
                  <a:pt x="85032" y="5092"/>
                </a:lnTo>
                <a:lnTo>
                  <a:pt x="61032" y="22284"/>
                </a:lnTo>
                <a:lnTo>
                  <a:pt x="26966" y="78293"/>
                </a:lnTo>
                <a:lnTo>
                  <a:pt x="14555" y="111244"/>
                </a:lnTo>
                <a:lnTo>
                  <a:pt x="14934" y="119567"/>
                </a:lnTo>
                <a:lnTo>
                  <a:pt x="17997" y="126052"/>
                </a:lnTo>
                <a:lnTo>
                  <a:pt x="22849" y="131313"/>
                </a:lnTo>
                <a:lnTo>
                  <a:pt x="27958" y="132009"/>
                </a:lnTo>
                <a:lnTo>
                  <a:pt x="33237" y="129663"/>
                </a:lnTo>
                <a:lnTo>
                  <a:pt x="38630" y="125288"/>
                </a:lnTo>
                <a:lnTo>
                  <a:pt x="47121" y="110434"/>
                </a:lnTo>
                <a:lnTo>
                  <a:pt x="66079" y="48551"/>
                </a:lnTo>
                <a:lnTo>
                  <a:pt x="77482" y="8489"/>
                </a:lnTo>
                <a:lnTo>
                  <a:pt x="76559" y="3284"/>
                </a:lnTo>
                <a:lnTo>
                  <a:pt x="73133" y="752"/>
                </a:lnTo>
                <a:lnTo>
                  <a:pt x="68038" y="0"/>
                </a:lnTo>
                <a:lnTo>
                  <a:pt x="62768" y="3247"/>
                </a:lnTo>
                <a:lnTo>
                  <a:pt x="30619" y="43585"/>
                </a:lnTo>
                <a:lnTo>
                  <a:pt x="7475" y="106521"/>
                </a:lnTo>
                <a:lnTo>
                  <a:pt x="4593" y="115481"/>
                </a:lnTo>
                <a:lnTo>
                  <a:pt x="5482" y="120518"/>
                </a:lnTo>
                <a:lnTo>
                  <a:pt x="8885" y="122939"/>
                </a:lnTo>
                <a:lnTo>
                  <a:pt x="13964" y="123616"/>
                </a:lnTo>
                <a:lnTo>
                  <a:pt x="19224" y="121257"/>
                </a:lnTo>
                <a:lnTo>
                  <a:pt x="30065" y="111141"/>
                </a:lnTo>
                <a:lnTo>
                  <a:pt x="42226" y="85169"/>
                </a:lnTo>
                <a:lnTo>
                  <a:pt x="47286" y="53740"/>
                </a:lnTo>
                <a:lnTo>
                  <a:pt x="45972" y="39288"/>
                </a:lnTo>
                <a:lnTo>
                  <a:pt x="40986" y="2379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4805974" y="1896436"/>
            <a:ext cx="660465" cy="262415"/>
            <a:chOff x="4805974" y="1896436"/>
            <a:chExt cx="660465" cy="262415"/>
          </a:xfrm>
        </p:grpSpPr>
        <p:sp>
          <p:nvSpPr>
            <p:cNvPr id="20" name="Szabadkézi sokszög 19"/>
            <p:cNvSpPr/>
            <p:nvPr/>
          </p:nvSpPr>
          <p:spPr>
            <a:xfrm>
              <a:off x="5366001" y="2003314"/>
              <a:ext cx="100438" cy="155537"/>
            </a:xfrm>
            <a:custGeom>
              <a:avLst/>
              <a:gdLst/>
              <a:ahLst/>
              <a:cxnLst/>
              <a:rect l="0" t="0" r="0" b="0"/>
              <a:pathLst>
                <a:path w="100438" h="155537">
                  <a:moveTo>
                    <a:pt x="21749" y="37117"/>
                  </a:moveTo>
                  <a:lnTo>
                    <a:pt x="24248" y="71306"/>
                  </a:lnTo>
                  <a:lnTo>
                    <a:pt x="37068" y="117919"/>
                  </a:lnTo>
                  <a:lnTo>
                    <a:pt x="61633" y="151515"/>
                  </a:lnTo>
                  <a:lnTo>
                    <a:pt x="68949" y="154603"/>
                  </a:lnTo>
                  <a:lnTo>
                    <a:pt x="87071" y="155536"/>
                  </a:lnTo>
                  <a:lnTo>
                    <a:pt x="93402" y="150726"/>
                  </a:lnTo>
                  <a:lnTo>
                    <a:pt x="100437" y="132891"/>
                  </a:lnTo>
                  <a:lnTo>
                    <a:pt x="99921" y="100990"/>
                  </a:lnTo>
                  <a:lnTo>
                    <a:pt x="84623" y="57576"/>
                  </a:lnTo>
                  <a:lnTo>
                    <a:pt x="58053" y="16772"/>
                  </a:lnTo>
                  <a:lnTo>
                    <a:pt x="51573" y="13248"/>
                  </a:lnTo>
                  <a:lnTo>
                    <a:pt x="36878" y="11832"/>
                  </a:lnTo>
                  <a:lnTo>
                    <a:pt x="31835" y="15576"/>
                  </a:lnTo>
                  <a:lnTo>
                    <a:pt x="26232" y="29729"/>
                  </a:lnTo>
                  <a:lnTo>
                    <a:pt x="26240" y="46012"/>
                  </a:lnTo>
                  <a:lnTo>
                    <a:pt x="37330" y="92625"/>
                  </a:lnTo>
                  <a:lnTo>
                    <a:pt x="57192" y="130697"/>
                  </a:lnTo>
                  <a:lnTo>
                    <a:pt x="59430" y="132293"/>
                  </a:lnTo>
                  <a:lnTo>
                    <a:pt x="60922" y="129609"/>
                  </a:lnTo>
                  <a:lnTo>
                    <a:pt x="61917" y="124073"/>
                  </a:lnTo>
                  <a:lnTo>
                    <a:pt x="47800" y="71098"/>
                  </a:lnTo>
                  <a:lnTo>
                    <a:pt x="39885" y="48472"/>
                  </a:lnTo>
                  <a:lnTo>
                    <a:pt x="8420" y="1116"/>
                  </a:lnTo>
                  <a:lnTo>
                    <a:pt x="4432" y="0"/>
                  </a:lnTo>
                  <a:lnTo>
                    <a:pt x="1772" y="3004"/>
                  </a:lnTo>
                  <a:lnTo>
                    <a:pt x="0" y="8754"/>
                  </a:lnTo>
                  <a:lnTo>
                    <a:pt x="3887" y="49765"/>
                  </a:lnTo>
                  <a:lnTo>
                    <a:pt x="26031" y="111933"/>
                  </a:lnTo>
                  <a:lnTo>
                    <a:pt x="30181" y="1214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4805974" y="1896436"/>
              <a:ext cx="108691" cy="121348"/>
            </a:xfrm>
            <a:custGeom>
              <a:avLst/>
              <a:gdLst/>
              <a:ahLst/>
              <a:cxnLst/>
              <a:rect l="0" t="0" r="0" b="0"/>
              <a:pathLst>
                <a:path w="108691" h="121348">
                  <a:moveTo>
                    <a:pt x="0" y="34385"/>
                  </a:moveTo>
                  <a:lnTo>
                    <a:pt x="16212" y="69592"/>
                  </a:lnTo>
                  <a:lnTo>
                    <a:pt x="55228" y="107095"/>
                  </a:lnTo>
                  <a:lnTo>
                    <a:pt x="77259" y="119738"/>
                  </a:lnTo>
                  <a:lnTo>
                    <a:pt x="93358" y="121347"/>
                  </a:lnTo>
                  <a:lnTo>
                    <a:pt x="101586" y="120465"/>
                  </a:lnTo>
                  <a:lnTo>
                    <a:pt x="106135" y="116129"/>
                  </a:lnTo>
                  <a:lnTo>
                    <a:pt x="108230" y="109492"/>
                  </a:lnTo>
                  <a:lnTo>
                    <a:pt x="108690" y="101319"/>
                  </a:lnTo>
                  <a:lnTo>
                    <a:pt x="104205" y="84744"/>
                  </a:lnTo>
                  <a:lnTo>
                    <a:pt x="79857" y="42786"/>
                  </a:lnTo>
                  <a:lnTo>
                    <a:pt x="57700" y="19387"/>
                  </a:lnTo>
                  <a:lnTo>
                    <a:pt x="41571" y="9607"/>
                  </a:lnTo>
                  <a:lnTo>
                    <a:pt x="34272" y="8498"/>
                  </a:lnTo>
                  <a:lnTo>
                    <a:pt x="27532" y="9632"/>
                  </a:lnTo>
                  <a:lnTo>
                    <a:pt x="21166" y="12262"/>
                  </a:lnTo>
                  <a:lnTo>
                    <a:pt x="11593" y="22679"/>
                  </a:lnTo>
                  <a:lnTo>
                    <a:pt x="7729" y="29392"/>
                  </a:lnTo>
                  <a:lnTo>
                    <a:pt x="5934" y="44345"/>
                  </a:lnTo>
                  <a:lnTo>
                    <a:pt x="9195" y="60359"/>
                  </a:lnTo>
                  <a:lnTo>
                    <a:pt x="16890" y="76845"/>
                  </a:lnTo>
                  <a:lnTo>
                    <a:pt x="36233" y="97451"/>
                  </a:lnTo>
                  <a:lnTo>
                    <a:pt x="43829" y="100787"/>
                  </a:lnTo>
                  <a:lnTo>
                    <a:pt x="59764" y="101995"/>
                  </a:lnTo>
                  <a:lnTo>
                    <a:pt x="65137" y="98195"/>
                  </a:lnTo>
                  <a:lnTo>
                    <a:pt x="68720" y="91914"/>
                  </a:lnTo>
                  <a:lnTo>
                    <a:pt x="71763" y="75880"/>
                  </a:lnTo>
                  <a:lnTo>
                    <a:pt x="69993" y="59385"/>
                  </a:lnTo>
                  <a:lnTo>
                    <a:pt x="59254" y="34298"/>
                  </a:lnTo>
                  <a:lnTo>
                    <a:pt x="44205" y="13541"/>
                  </a:lnTo>
                  <a:lnTo>
                    <a:pt x="23403" y="0"/>
                  </a:lnTo>
                  <a:lnTo>
                    <a:pt x="17476" y="219"/>
                  </a:lnTo>
                  <a:lnTo>
                    <a:pt x="12588" y="3176"/>
                  </a:lnTo>
                  <a:lnTo>
                    <a:pt x="0" y="175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3911024" y="2591159"/>
            <a:ext cx="447431" cy="337022"/>
            <a:chOff x="3911024" y="2591159"/>
            <a:chExt cx="447431" cy="337022"/>
          </a:xfrm>
        </p:grpSpPr>
        <p:sp>
          <p:nvSpPr>
            <p:cNvPr id="23" name="Szabadkézi sokszög 22"/>
            <p:cNvSpPr/>
            <p:nvPr/>
          </p:nvSpPr>
          <p:spPr>
            <a:xfrm>
              <a:off x="4261880" y="2809866"/>
              <a:ext cx="96575" cy="118315"/>
            </a:xfrm>
            <a:custGeom>
              <a:avLst/>
              <a:gdLst/>
              <a:ahLst/>
              <a:cxnLst/>
              <a:rect l="0" t="0" r="0" b="0"/>
              <a:pathLst>
                <a:path w="96575" h="118315">
                  <a:moveTo>
                    <a:pt x="4476" y="39992"/>
                  </a:moveTo>
                  <a:lnTo>
                    <a:pt x="0" y="26564"/>
                  </a:lnTo>
                  <a:lnTo>
                    <a:pt x="1493" y="23546"/>
                  </a:lnTo>
                  <a:lnTo>
                    <a:pt x="5297" y="22470"/>
                  </a:lnTo>
                  <a:lnTo>
                    <a:pt x="10645" y="22690"/>
                  </a:lnTo>
                  <a:lnTo>
                    <a:pt x="21583" y="30429"/>
                  </a:lnTo>
                  <a:lnTo>
                    <a:pt x="74904" y="83198"/>
                  </a:lnTo>
                  <a:lnTo>
                    <a:pt x="90114" y="91360"/>
                  </a:lnTo>
                  <a:lnTo>
                    <a:pt x="94357" y="91100"/>
                  </a:lnTo>
                  <a:lnTo>
                    <a:pt x="96250" y="88117"/>
                  </a:lnTo>
                  <a:lnTo>
                    <a:pt x="96574" y="83317"/>
                  </a:lnTo>
                  <a:lnTo>
                    <a:pt x="88079" y="63135"/>
                  </a:lnTo>
                  <a:lnTo>
                    <a:pt x="50307" y="18985"/>
                  </a:lnTo>
                  <a:lnTo>
                    <a:pt x="28361" y="1083"/>
                  </a:lnTo>
                  <a:lnTo>
                    <a:pt x="21336" y="0"/>
                  </a:lnTo>
                  <a:lnTo>
                    <a:pt x="14779" y="2089"/>
                  </a:lnTo>
                  <a:lnTo>
                    <a:pt x="8534" y="6292"/>
                  </a:lnTo>
                  <a:lnTo>
                    <a:pt x="5308" y="11904"/>
                  </a:lnTo>
                  <a:lnTo>
                    <a:pt x="4222" y="25635"/>
                  </a:lnTo>
                  <a:lnTo>
                    <a:pt x="17889" y="63145"/>
                  </a:lnTo>
                  <a:lnTo>
                    <a:pt x="44109" y="102687"/>
                  </a:lnTo>
                  <a:lnTo>
                    <a:pt x="65247" y="116444"/>
                  </a:lnTo>
                  <a:lnTo>
                    <a:pt x="81138" y="118314"/>
                  </a:lnTo>
                  <a:lnTo>
                    <a:pt x="89310" y="117502"/>
                  </a:lnTo>
                  <a:lnTo>
                    <a:pt x="93821" y="114149"/>
                  </a:lnTo>
                  <a:lnTo>
                    <a:pt x="95892" y="109104"/>
                  </a:lnTo>
                  <a:lnTo>
                    <a:pt x="95695" y="96003"/>
                  </a:lnTo>
                  <a:lnTo>
                    <a:pt x="85410" y="56459"/>
                  </a:lnTo>
                  <a:lnTo>
                    <a:pt x="75109" y="42314"/>
                  </a:lnTo>
                  <a:lnTo>
                    <a:pt x="50073" y="17967"/>
                  </a:lnTo>
                  <a:lnTo>
                    <a:pt x="44242" y="15940"/>
                  </a:lnTo>
                  <a:lnTo>
                    <a:pt x="38482" y="16463"/>
                  </a:lnTo>
                  <a:lnTo>
                    <a:pt x="21339" y="231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3911024" y="2591159"/>
              <a:ext cx="59128" cy="175040"/>
            </a:xfrm>
            <a:custGeom>
              <a:avLst/>
              <a:gdLst/>
              <a:ahLst/>
              <a:cxnLst/>
              <a:rect l="0" t="0" r="0" b="0"/>
              <a:pathLst>
                <a:path w="59128" h="175040">
                  <a:moveTo>
                    <a:pt x="26503" y="39480"/>
                  </a:moveTo>
                  <a:lnTo>
                    <a:pt x="22027" y="52908"/>
                  </a:lnTo>
                  <a:lnTo>
                    <a:pt x="22327" y="66995"/>
                  </a:lnTo>
                  <a:lnTo>
                    <a:pt x="32684" y="119750"/>
                  </a:lnTo>
                  <a:lnTo>
                    <a:pt x="45974" y="163210"/>
                  </a:lnTo>
                  <a:lnTo>
                    <a:pt x="50726" y="172556"/>
                  </a:lnTo>
                  <a:lnTo>
                    <a:pt x="53893" y="175039"/>
                  </a:lnTo>
                  <a:lnTo>
                    <a:pt x="56005" y="172947"/>
                  </a:lnTo>
                  <a:lnTo>
                    <a:pt x="58977" y="149601"/>
                  </a:lnTo>
                  <a:lnTo>
                    <a:pt x="59127" y="86215"/>
                  </a:lnTo>
                  <a:lnTo>
                    <a:pt x="48471" y="25810"/>
                  </a:lnTo>
                  <a:lnTo>
                    <a:pt x="35926" y="2744"/>
                  </a:lnTo>
                  <a:lnTo>
                    <a:pt x="29975" y="0"/>
                  </a:lnTo>
                  <a:lnTo>
                    <a:pt x="23196" y="44"/>
                  </a:lnTo>
                  <a:lnTo>
                    <a:pt x="15867" y="1947"/>
                  </a:lnTo>
                  <a:lnTo>
                    <a:pt x="10980" y="7900"/>
                  </a:lnTo>
                  <a:lnTo>
                    <a:pt x="5551" y="27005"/>
                  </a:lnTo>
                  <a:lnTo>
                    <a:pt x="6970" y="55145"/>
                  </a:lnTo>
                  <a:lnTo>
                    <a:pt x="21141" y="114086"/>
                  </a:lnTo>
                  <a:lnTo>
                    <a:pt x="24802" y="118259"/>
                  </a:lnTo>
                  <a:lnTo>
                    <a:pt x="29116" y="119168"/>
                  </a:lnTo>
                  <a:lnTo>
                    <a:pt x="33866" y="117900"/>
                  </a:lnTo>
                  <a:lnTo>
                    <a:pt x="36096" y="113307"/>
                  </a:lnTo>
                  <a:lnTo>
                    <a:pt x="34758" y="88939"/>
                  </a:lnTo>
                  <a:lnTo>
                    <a:pt x="27491" y="58922"/>
                  </a:lnTo>
                  <a:lnTo>
                    <a:pt x="8725" y="25624"/>
                  </a:lnTo>
                  <a:lnTo>
                    <a:pt x="801" y="16458"/>
                  </a:lnTo>
                  <a:lnTo>
                    <a:pt x="0" y="16637"/>
                  </a:lnTo>
                  <a:lnTo>
                    <a:pt x="1208" y="226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6" name="Szabadkézi sokszög 25"/>
          <p:cNvSpPr/>
          <p:nvPr/>
        </p:nvSpPr>
        <p:spPr>
          <a:xfrm>
            <a:off x="4612191" y="3392494"/>
            <a:ext cx="224023" cy="79085"/>
          </a:xfrm>
          <a:custGeom>
            <a:avLst/>
            <a:gdLst/>
            <a:ahLst/>
            <a:cxnLst/>
            <a:rect l="0" t="0" r="0" b="0"/>
            <a:pathLst>
              <a:path w="224023" h="79085">
                <a:moveTo>
                  <a:pt x="33584" y="47572"/>
                </a:moveTo>
                <a:lnTo>
                  <a:pt x="15680" y="47572"/>
                </a:lnTo>
                <a:lnTo>
                  <a:pt x="9469" y="50382"/>
                </a:lnTo>
                <a:lnTo>
                  <a:pt x="70" y="61000"/>
                </a:lnTo>
                <a:lnTo>
                  <a:pt x="0" y="65892"/>
                </a:lnTo>
                <a:lnTo>
                  <a:pt x="2763" y="70091"/>
                </a:lnTo>
                <a:lnTo>
                  <a:pt x="7416" y="73826"/>
                </a:lnTo>
                <a:lnTo>
                  <a:pt x="40820" y="79084"/>
                </a:lnTo>
                <a:lnTo>
                  <a:pt x="100509" y="74333"/>
                </a:lnTo>
                <a:lnTo>
                  <a:pt x="122349" y="71644"/>
                </a:lnTo>
                <a:lnTo>
                  <a:pt x="167965" y="53957"/>
                </a:lnTo>
                <a:lnTo>
                  <a:pt x="171887" y="49018"/>
                </a:lnTo>
                <a:lnTo>
                  <a:pt x="172628" y="42915"/>
                </a:lnTo>
                <a:lnTo>
                  <a:pt x="171248" y="36036"/>
                </a:lnTo>
                <a:lnTo>
                  <a:pt x="165644" y="31450"/>
                </a:lnTo>
                <a:lnTo>
                  <a:pt x="146927" y="26354"/>
                </a:lnTo>
                <a:lnTo>
                  <a:pt x="98616" y="29814"/>
                </a:lnTo>
                <a:lnTo>
                  <a:pt x="51239" y="42203"/>
                </a:lnTo>
                <a:lnTo>
                  <a:pt x="47228" y="45866"/>
                </a:lnTo>
                <a:lnTo>
                  <a:pt x="46427" y="50182"/>
                </a:lnTo>
                <a:lnTo>
                  <a:pt x="47767" y="54933"/>
                </a:lnTo>
                <a:lnTo>
                  <a:pt x="52408" y="57164"/>
                </a:lnTo>
                <a:lnTo>
                  <a:pt x="77780" y="55826"/>
                </a:lnTo>
                <a:lnTo>
                  <a:pt x="132440" y="44368"/>
                </a:lnTo>
                <a:lnTo>
                  <a:pt x="189962" y="30657"/>
                </a:lnTo>
                <a:lnTo>
                  <a:pt x="208011" y="24128"/>
                </a:lnTo>
                <a:lnTo>
                  <a:pt x="222279" y="14980"/>
                </a:lnTo>
                <a:lnTo>
                  <a:pt x="224022" y="10855"/>
                </a:lnTo>
                <a:lnTo>
                  <a:pt x="222374" y="7167"/>
                </a:lnTo>
                <a:lnTo>
                  <a:pt x="218465" y="3773"/>
                </a:lnTo>
                <a:lnTo>
                  <a:pt x="204128" y="0"/>
                </a:lnTo>
                <a:lnTo>
                  <a:pt x="172491" y="375"/>
                </a:lnTo>
                <a:lnTo>
                  <a:pt x="149657" y="5048"/>
                </a:lnTo>
                <a:lnTo>
                  <a:pt x="92605" y="307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4" name="Csoportba foglalás 63"/>
          <p:cNvGrpSpPr/>
          <p:nvPr/>
        </p:nvGrpSpPr>
        <p:grpSpPr>
          <a:xfrm>
            <a:off x="4620481" y="1011784"/>
            <a:ext cx="4805976" cy="2458454"/>
            <a:chOff x="4620481" y="1011784"/>
            <a:chExt cx="4805976" cy="2458454"/>
          </a:xfrm>
        </p:grpSpPr>
        <p:sp>
          <p:nvSpPr>
            <p:cNvPr id="27" name="Szabadkézi sokszög 26"/>
            <p:cNvSpPr/>
            <p:nvPr/>
          </p:nvSpPr>
          <p:spPr>
            <a:xfrm>
              <a:off x="4620481" y="1340614"/>
              <a:ext cx="1585129" cy="1112963"/>
            </a:xfrm>
            <a:custGeom>
              <a:avLst/>
              <a:gdLst/>
              <a:ahLst/>
              <a:cxnLst/>
              <a:rect l="0" t="0" r="0" b="0"/>
              <a:pathLst>
                <a:path w="1585129" h="1112963">
                  <a:moveTo>
                    <a:pt x="0" y="1112962"/>
                  </a:moveTo>
                  <a:lnTo>
                    <a:pt x="58630" y="1062243"/>
                  </a:lnTo>
                  <a:lnTo>
                    <a:pt x="114556" y="1011283"/>
                  </a:lnTo>
                  <a:lnTo>
                    <a:pt x="174949" y="961394"/>
                  </a:lnTo>
                  <a:lnTo>
                    <a:pt x="238005" y="900202"/>
                  </a:lnTo>
                  <a:lnTo>
                    <a:pt x="299692" y="843038"/>
                  </a:lnTo>
                  <a:lnTo>
                    <a:pt x="358263" y="792554"/>
                  </a:lnTo>
                  <a:lnTo>
                    <a:pt x="413320" y="750405"/>
                  </a:lnTo>
                  <a:lnTo>
                    <a:pt x="469378" y="702454"/>
                  </a:lnTo>
                  <a:lnTo>
                    <a:pt x="525568" y="653530"/>
                  </a:lnTo>
                  <a:lnTo>
                    <a:pt x="584274" y="605139"/>
                  </a:lnTo>
                  <a:lnTo>
                    <a:pt x="638480" y="561720"/>
                  </a:lnTo>
                  <a:lnTo>
                    <a:pt x="701640" y="512515"/>
                  </a:lnTo>
                  <a:lnTo>
                    <a:pt x="756387" y="468998"/>
                  </a:lnTo>
                  <a:lnTo>
                    <a:pt x="818103" y="430111"/>
                  </a:lnTo>
                  <a:lnTo>
                    <a:pt x="876373" y="387315"/>
                  </a:lnTo>
                  <a:lnTo>
                    <a:pt x="932990" y="347252"/>
                  </a:lnTo>
                  <a:lnTo>
                    <a:pt x="990217" y="306480"/>
                  </a:lnTo>
                  <a:lnTo>
                    <a:pt x="1052180" y="270390"/>
                  </a:lnTo>
                  <a:lnTo>
                    <a:pt x="1109804" y="231721"/>
                  </a:lnTo>
                  <a:lnTo>
                    <a:pt x="1166294" y="200523"/>
                  </a:lnTo>
                  <a:lnTo>
                    <a:pt x="1222559" y="168268"/>
                  </a:lnTo>
                  <a:lnTo>
                    <a:pt x="1278780" y="139309"/>
                  </a:lnTo>
                  <a:lnTo>
                    <a:pt x="1329198" y="109751"/>
                  </a:lnTo>
                  <a:lnTo>
                    <a:pt x="1392695" y="83559"/>
                  </a:lnTo>
                  <a:lnTo>
                    <a:pt x="1447552" y="58551"/>
                  </a:lnTo>
                  <a:lnTo>
                    <a:pt x="1503077" y="31926"/>
                  </a:lnTo>
                  <a:lnTo>
                    <a:pt x="1559292" y="9013"/>
                  </a:lnTo>
                  <a:lnTo>
                    <a:pt x="158512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6382672" y="1146688"/>
              <a:ext cx="25295" cy="286673"/>
            </a:xfrm>
            <a:custGeom>
              <a:avLst/>
              <a:gdLst/>
              <a:ahLst/>
              <a:cxnLst/>
              <a:rect l="0" t="0" r="0" b="0"/>
              <a:pathLst>
                <a:path w="25295" h="286673">
                  <a:moveTo>
                    <a:pt x="0" y="0"/>
                  </a:moveTo>
                  <a:lnTo>
                    <a:pt x="5794" y="61256"/>
                  </a:lnTo>
                  <a:lnTo>
                    <a:pt x="7910" y="120149"/>
                  </a:lnTo>
                  <a:lnTo>
                    <a:pt x="8328" y="181434"/>
                  </a:lnTo>
                  <a:lnTo>
                    <a:pt x="17590" y="241112"/>
                  </a:lnTo>
                  <a:lnTo>
                    <a:pt x="25294" y="2866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6281493" y="1214141"/>
              <a:ext cx="261379" cy="134905"/>
            </a:xfrm>
            <a:custGeom>
              <a:avLst/>
              <a:gdLst/>
              <a:ahLst/>
              <a:cxnLst/>
              <a:rect l="0" t="0" r="0" b="0"/>
              <a:pathLst>
                <a:path w="261379" h="134905">
                  <a:moveTo>
                    <a:pt x="0" y="134904"/>
                  </a:moveTo>
                  <a:lnTo>
                    <a:pt x="58463" y="119586"/>
                  </a:lnTo>
                  <a:lnTo>
                    <a:pt x="115377" y="99496"/>
                  </a:lnTo>
                  <a:lnTo>
                    <a:pt x="170697" y="75292"/>
                  </a:lnTo>
                  <a:lnTo>
                    <a:pt x="226075" y="39607"/>
                  </a:lnTo>
                  <a:lnTo>
                    <a:pt x="247482" y="18605"/>
                  </a:lnTo>
                  <a:lnTo>
                    <a:pt x="26137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6526355" y="1104531"/>
              <a:ext cx="50243" cy="311967"/>
            </a:xfrm>
            <a:custGeom>
              <a:avLst/>
              <a:gdLst/>
              <a:ahLst/>
              <a:cxnLst/>
              <a:rect l="0" t="0" r="0" b="0"/>
              <a:pathLst>
                <a:path w="50243" h="311967">
                  <a:moveTo>
                    <a:pt x="8084" y="0"/>
                  </a:moveTo>
                  <a:lnTo>
                    <a:pt x="1410" y="30013"/>
                  </a:lnTo>
                  <a:lnTo>
                    <a:pt x="0" y="80147"/>
                  </a:lnTo>
                  <a:lnTo>
                    <a:pt x="658" y="133526"/>
                  </a:lnTo>
                  <a:lnTo>
                    <a:pt x="6405" y="183732"/>
                  </a:lnTo>
                  <a:lnTo>
                    <a:pt x="16739" y="241113"/>
                  </a:lnTo>
                  <a:lnTo>
                    <a:pt x="27511" y="274734"/>
                  </a:lnTo>
                  <a:lnTo>
                    <a:pt x="50242" y="3119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6659253" y="1218069"/>
              <a:ext cx="838662" cy="207917"/>
            </a:xfrm>
            <a:custGeom>
              <a:avLst/>
              <a:gdLst/>
              <a:ahLst/>
              <a:cxnLst/>
              <a:rect l="0" t="0" r="0" b="0"/>
              <a:pathLst>
                <a:path w="838662" h="207917">
                  <a:moveTo>
                    <a:pt x="94406" y="114113"/>
                  </a:moveTo>
                  <a:lnTo>
                    <a:pt x="99264" y="88125"/>
                  </a:lnTo>
                  <a:lnTo>
                    <a:pt x="97190" y="71647"/>
                  </a:lnTo>
                  <a:lnTo>
                    <a:pt x="93451" y="65192"/>
                  </a:lnTo>
                  <a:lnTo>
                    <a:pt x="81803" y="55521"/>
                  </a:lnTo>
                  <a:lnTo>
                    <a:pt x="74762" y="54442"/>
                  </a:lnTo>
                  <a:lnTo>
                    <a:pt x="59444" y="58238"/>
                  </a:lnTo>
                  <a:lnTo>
                    <a:pt x="35019" y="75386"/>
                  </a:lnTo>
                  <a:lnTo>
                    <a:pt x="14459" y="102742"/>
                  </a:lnTo>
                  <a:lnTo>
                    <a:pt x="976" y="134581"/>
                  </a:lnTo>
                  <a:lnTo>
                    <a:pt x="0" y="167748"/>
                  </a:lnTo>
                  <a:lnTo>
                    <a:pt x="8417" y="185105"/>
                  </a:lnTo>
                  <a:lnTo>
                    <a:pt x="21526" y="198128"/>
                  </a:lnTo>
                  <a:lnTo>
                    <a:pt x="36721" y="207039"/>
                  </a:lnTo>
                  <a:lnTo>
                    <a:pt x="43770" y="207916"/>
                  </a:lnTo>
                  <a:lnTo>
                    <a:pt x="56599" y="203894"/>
                  </a:lnTo>
                  <a:lnTo>
                    <a:pt x="98743" y="175437"/>
                  </a:lnTo>
                  <a:lnTo>
                    <a:pt x="116510" y="154455"/>
                  </a:lnTo>
                  <a:lnTo>
                    <a:pt x="129165" y="125962"/>
                  </a:lnTo>
                  <a:lnTo>
                    <a:pt x="134371" y="93787"/>
                  </a:lnTo>
                  <a:lnTo>
                    <a:pt x="133228" y="89320"/>
                  </a:lnTo>
                  <a:lnTo>
                    <a:pt x="130593" y="89153"/>
                  </a:lnTo>
                  <a:lnTo>
                    <a:pt x="126963" y="91852"/>
                  </a:lnTo>
                  <a:lnTo>
                    <a:pt x="125427" y="107342"/>
                  </a:lnTo>
                  <a:lnTo>
                    <a:pt x="132074" y="146502"/>
                  </a:lnTo>
                  <a:lnTo>
                    <a:pt x="144185" y="172737"/>
                  </a:lnTo>
                  <a:lnTo>
                    <a:pt x="156814" y="184824"/>
                  </a:lnTo>
                  <a:lnTo>
                    <a:pt x="187822" y="200217"/>
                  </a:lnTo>
                  <a:lnTo>
                    <a:pt x="196030" y="200558"/>
                  </a:lnTo>
                  <a:lnTo>
                    <a:pt x="212646" y="195940"/>
                  </a:lnTo>
                  <a:lnTo>
                    <a:pt x="237801" y="182806"/>
                  </a:lnTo>
                  <a:lnTo>
                    <a:pt x="258579" y="162572"/>
                  </a:lnTo>
                  <a:lnTo>
                    <a:pt x="281448" y="123824"/>
                  </a:lnTo>
                  <a:lnTo>
                    <a:pt x="301089" y="63563"/>
                  </a:lnTo>
                  <a:lnTo>
                    <a:pt x="303370" y="42619"/>
                  </a:lnTo>
                  <a:lnTo>
                    <a:pt x="303041" y="39282"/>
                  </a:lnTo>
                  <a:lnTo>
                    <a:pt x="301885" y="40805"/>
                  </a:lnTo>
                  <a:lnTo>
                    <a:pt x="299040" y="52490"/>
                  </a:lnTo>
                  <a:lnTo>
                    <a:pt x="297899" y="112061"/>
                  </a:lnTo>
                  <a:lnTo>
                    <a:pt x="304490" y="143380"/>
                  </a:lnTo>
                  <a:lnTo>
                    <a:pt x="323028" y="171698"/>
                  </a:lnTo>
                  <a:lnTo>
                    <a:pt x="334668" y="182801"/>
                  </a:lnTo>
                  <a:lnTo>
                    <a:pt x="349210" y="190858"/>
                  </a:lnTo>
                  <a:lnTo>
                    <a:pt x="355149" y="190571"/>
                  </a:lnTo>
                  <a:lnTo>
                    <a:pt x="360044" y="187569"/>
                  </a:lnTo>
                  <a:lnTo>
                    <a:pt x="364245" y="182757"/>
                  </a:lnTo>
                  <a:lnTo>
                    <a:pt x="368913" y="167418"/>
                  </a:lnTo>
                  <a:lnTo>
                    <a:pt x="371218" y="111313"/>
                  </a:lnTo>
                  <a:lnTo>
                    <a:pt x="367952" y="91321"/>
                  </a:lnTo>
                  <a:lnTo>
                    <a:pt x="369517" y="83929"/>
                  </a:lnTo>
                  <a:lnTo>
                    <a:pt x="373371" y="78064"/>
                  </a:lnTo>
                  <a:lnTo>
                    <a:pt x="378750" y="73217"/>
                  </a:lnTo>
                  <a:lnTo>
                    <a:pt x="397219" y="67832"/>
                  </a:lnTo>
                  <a:lnTo>
                    <a:pt x="448262" y="56423"/>
                  </a:lnTo>
                  <a:lnTo>
                    <a:pt x="497789" y="32043"/>
                  </a:lnTo>
                  <a:lnTo>
                    <a:pt x="500106" y="29421"/>
                  </a:lnTo>
                  <a:lnTo>
                    <a:pt x="497904" y="28610"/>
                  </a:lnTo>
                  <a:lnTo>
                    <a:pt x="492688" y="29006"/>
                  </a:lnTo>
                  <a:lnTo>
                    <a:pt x="488275" y="33017"/>
                  </a:lnTo>
                  <a:lnTo>
                    <a:pt x="466961" y="76670"/>
                  </a:lnTo>
                  <a:lnTo>
                    <a:pt x="459925" y="109056"/>
                  </a:lnTo>
                  <a:lnTo>
                    <a:pt x="462316" y="137909"/>
                  </a:lnTo>
                  <a:lnTo>
                    <a:pt x="473434" y="164258"/>
                  </a:lnTo>
                  <a:lnTo>
                    <a:pt x="485831" y="176372"/>
                  </a:lnTo>
                  <a:lnTo>
                    <a:pt x="493071" y="180913"/>
                  </a:lnTo>
                  <a:lnTo>
                    <a:pt x="501645" y="182068"/>
                  </a:lnTo>
                  <a:lnTo>
                    <a:pt x="521165" y="178353"/>
                  </a:lnTo>
                  <a:lnTo>
                    <a:pt x="537335" y="167959"/>
                  </a:lnTo>
                  <a:lnTo>
                    <a:pt x="591886" y="105480"/>
                  </a:lnTo>
                  <a:lnTo>
                    <a:pt x="622415" y="67973"/>
                  </a:lnTo>
                  <a:lnTo>
                    <a:pt x="629095" y="65553"/>
                  </a:lnTo>
                  <a:lnTo>
                    <a:pt x="636360" y="65814"/>
                  </a:lnTo>
                  <a:lnTo>
                    <a:pt x="644013" y="67861"/>
                  </a:lnTo>
                  <a:lnTo>
                    <a:pt x="649115" y="72973"/>
                  </a:lnTo>
                  <a:lnTo>
                    <a:pt x="654784" y="88646"/>
                  </a:lnTo>
                  <a:lnTo>
                    <a:pt x="651661" y="151128"/>
                  </a:lnTo>
                  <a:lnTo>
                    <a:pt x="654213" y="156590"/>
                  </a:lnTo>
                  <a:lnTo>
                    <a:pt x="658726" y="158357"/>
                  </a:lnTo>
                  <a:lnTo>
                    <a:pt x="664544" y="157662"/>
                  </a:lnTo>
                  <a:lnTo>
                    <a:pt x="676006" y="146896"/>
                  </a:lnTo>
                  <a:lnTo>
                    <a:pt x="698631" y="109451"/>
                  </a:lnTo>
                  <a:lnTo>
                    <a:pt x="717595" y="50673"/>
                  </a:lnTo>
                  <a:lnTo>
                    <a:pt x="724052" y="17559"/>
                  </a:lnTo>
                  <a:lnTo>
                    <a:pt x="724959" y="4775"/>
                  </a:lnTo>
                  <a:lnTo>
                    <a:pt x="727437" y="0"/>
                  </a:lnTo>
                  <a:lnTo>
                    <a:pt x="730962" y="564"/>
                  </a:lnTo>
                  <a:lnTo>
                    <a:pt x="792053" y="57186"/>
                  </a:lnTo>
                  <a:lnTo>
                    <a:pt x="825261" y="99192"/>
                  </a:lnTo>
                  <a:lnTo>
                    <a:pt x="838661" y="131360"/>
                  </a:lnTo>
                  <a:lnTo>
                    <a:pt x="837901" y="138727"/>
                  </a:lnTo>
                  <a:lnTo>
                    <a:pt x="829561" y="151908"/>
                  </a:lnTo>
                  <a:lnTo>
                    <a:pt x="813989" y="161514"/>
                  </a:lnTo>
                  <a:lnTo>
                    <a:pt x="794577" y="167970"/>
                  </a:lnTo>
                  <a:lnTo>
                    <a:pt x="743634" y="1731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7567342" y="1239435"/>
              <a:ext cx="71629" cy="151769"/>
            </a:xfrm>
            <a:custGeom>
              <a:avLst/>
              <a:gdLst/>
              <a:ahLst/>
              <a:cxnLst/>
              <a:rect l="0" t="0" r="0" b="0"/>
              <a:pathLst>
                <a:path w="71629" h="151769">
                  <a:moveTo>
                    <a:pt x="4176" y="0"/>
                  </a:moveTo>
                  <a:lnTo>
                    <a:pt x="3240" y="57526"/>
                  </a:lnTo>
                  <a:lnTo>
                    <a:pt x="0" y="101439"/>
                  </a:lnTo>
                  <a:lnTo>
                    <a:pt x="1392" y="112594"/>
                  </a:lnTo>
                  <a:lnTo>
                    <a:pt x="10434" y="129985"/>
                  </a:lnTo>
                  <a:lnTo>
                    <a:pt x="16779" y="137246"/>
                  </a:lnTo>
                  <a:lnTo>
                    <a:pt x="36321" y="145314"/>
                  </a:lnTo>
                  <a:lnTo>
                    <a:pt x="71628" y="1517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7630539" y="1155120"/>
              <a:ext cx="8432" cy="16864"/>
            </a:xfrm>
            <a:custGeom>
              <a:avLst/>
              <a:gdLst/>
              <a:ahLst/>
              <a:cxnLst/>
              <a:rect l="0" t="0" r="0" b="0"/>
              <a:pathLst>
                <a:path w="8432" h="16864">
                  <a:moveTo>
                    <a:pt x="8431" y="16863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7729091" y="1243993"/>
              <a:ext cx="483225" cy="138303"/>
            </a:xfrm>
            <a:custGeom>
              <a:avLst/>
              <a:gdLst/>
              <a:ahLst/>
              <a:cxnLst/>
              <a:rect l="0" t="0" r="0" b="0"/>
              <a:pathLst>
                <a:path w="483225" h="138303">
                  <a:moveTo>
                    <a:pt x="103805" y="46031"/>
                  </a:moveTo>
                  <a:lnTo>
                    <a:pt x="108281" y="32603"/>
                  </a:lnTo>
                  <a:lnTo>
                    <a:pt x="105481" y="18516"/>
                  </a:lnTo>
                  <a:lnTo>
                    <a:pt x="102112" y="10825"/>
                  </a:lnTo>
                  <a:lnTo>
                    <a:pt x="96118" y="5697"/>
                  </a:lnTo>
                  <a:lnTo>
                    <a:pt x="79466" y="0"/>
                  </a:lnTo>
                  <a:lnTo>
                    <a:pt x="62072" y="2464"/>
                  </a:lnTo>
                  <a:lnTo>
                    <a:pt x="45909" y="10742"/>
                  </a:lnTo>
                  <a:lnTo>
                    <a:pt x="26277" y="32140"/>
                  </a:lnTo>
                  <a:lnTo>
                    <a:pt x="1635" y="78854"/>
                  </a:lnTo>
                  <a:lnTo>
                    <a:pt x="0" y="96219"/>
                  </a:lnTo>
                  <a:lnTo>
                    <a:pt x="3333" y="112368"/>
                  </a:lnTo>
                  <a:lnTo>
                    <a:pt x="11059" y="125791"/>
                  </a:lnTo>
                  <a:lnTo>
                    <a:pt x="17616" y="129184"/>
                  </a:lnTo>
                  <a:lnTo>
                    <a:pt x="34896" y="130454"/>
                  </a:lnTo>
                  <a:lnTo>
                    <a:pt x="52568" y="122900"/>
                  </a:lnTo>
                  <a:lnTo>
                    <a:pt x="68854" y="109237"/>
                  </a:lnTo>
                  <a:lnTo>
                    <a:pt x="82338" y="90674"/>
                  </a:lnTo>
                  <a:lnTo>
                    <a:pt x="89579" y="69932"/>
                  </a:lnTo>
                  <a:lnTo>
                    <a:pt x="92798" y="55717"/>
                  </a:lnTo>
                  <a:lnTo>
                    <a:pt x="93657" y="57173"/>
                  </a:lnTo>
                  <a:lnTo>
                    <a:pt x="107008" y="105704"/>
                  </a:lnTo>
                  <a:lnTo>
                    <a:pt x="117407" y="119707"/>
                  </a:lnTo>
                  <a:lnTo>
                    <a:pt x="124115" y="126064"/>
                  </a:lnTo>
                  <a:lnTo>
                    <a:pt x="141561" y="133127"/>
                  </a:lnTo>
                  <a:lnTo>
                    <a:pt x="161807" y="135330"/>
                  </a:lnTo>
                  <a:lnTo>
                    <a:pt x="183295" y="133186"/>
                  </a:lnTo>
                  <a:lnTo>
                    <a:pt x="200341" y="124114"/>
                  </a:lnTo>
                  <a:lnTo>
                    <a:pt x="232477" y="87368"/>
                  </a:lnTo>
                  <a:lnTo>
                    <a:pt x="244058" y="70961"/>
                  </a:lnTo>
                  <a:lnTo>
                    <a:pt x="250456" y="51803"/>
                  </a:lnTo>
                  <a:lnTo>
                    <a:pt x="252362" y="38291"/>
                  </a:lnTo>
                  <a:lnTo>
                    <a:pt x="250086" y="44777"/>
                  </a:lnTo>
                  <a:lnTo>
                    <a:pt x="247400" y="100555"/>
                  </a:lnTo>
                  <a:lnTo>
                    <a:pt x="247218" y="133490"/>
                  </a:lnTo>
                  <a:lnTo>
                    <a:pt x="249066" y="138063"/>
                  </a:lnTo>
                  <a:lnTo>
                    <a:pt x="252172" y="138302"/>
                  </a:lnTo>
                  <a:lnTo>
                    <a:pt x="256116" y="135650"/>
                  </a:lnTo>
                  <a:lnTo>
                    <a:pt x="262996" y="122711"/>
                  </a:lnTo>
                  <a:lnTo>
                    <a:pt x="290878" y="62941"/>
                  </a:lnTo>
                  <a:lnTo>
                    <a:pt x="315171" y="23241"/>
                  </a:lnTo>
                  <a:lnTo>
                    <a:pt x="320599" y="16785"/>
                  </a:lnTo>
                  <a:lnTo>
                    <a:pt x="324218" y="16229"/>
                  </a:lnTo>
                  <a:lnTo>
                    <a:pt x="326631" y="19605"/>
                  </a:lnTo>
                  <a:lnTo>
                    <a:pt x="328239" y="25603"/>
                  </a:lnTo>
                  <a:lnTo>
                    <a:pt x="324555" y="85837"/>
                  </a:lnTo>
                  <a:lnTo>
                    <a:pt x="327765" y="104007"/>
                  </a:lnTo>
                  <a:lnTo>
                    <a:pt x="331806" y="110913"/>
                  </a:lnTo>
                  <a:lnTo>
                    <a:pt x="343790" y="121085"/>
                  </a:lnTo>
                  <a:lnTo>
                    <a:pt x="360984" y="126230"/>
                  </a:lnTo>
                  <a:lnTo>
                    <a:pt x="370814" y="127603"/>
                  </a:lnTo>
                  <a:lnTo>
                    <a:pt x="402555" y="120582"/>
                  </a:lnTo>
                  <a:lnTo>
                    <a:pt x="451366" y="100250"/>
                  </a:lnTo>
                  <a:lnTo>
                    <a:pt x="483224" y="797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8387584" y="1205709"/>
              <a:ext cx="136699" cy="156423"/>
            </a:xfrm>
            <a:custGeom>
              <a:avLst/>
              <a:gdLst/>
              <a:ahLst/>
              <a:cxnLst/>
              <a:rect l="0" t="0" r="0" b="0"/>
              <a:pathLst>
                <a:path w="136699" h="156423">
                  <a:moveTo>
                    <a:pt x="102972" y="0"/>
                  </a:moveTo>
                  <a:lnTo>
                    <a:pt x="85067" y="0"/>
                  </a:lnTo>
                  <a:lnTo>
                    <a:pt x="71281" y="4996"/>
                  </a:lnTo>
                  <a:lnTo>
                    <a:pt x="30017" y="39640"/>
                  </a:lnTo>
                  <a:lnTo>
                    <a:pt x="13070" y="60773"/>
                  </a:lnTo>
                  <a:lnTo>
                    <a:pt x="659" y="89311"/>
                  </a:lnTo>
                  <a:lnTo>
                    <a:pt x="0" y="121499"/>
                  </a:lnTo>
                  <a:lnTo>
                    <a:pt x="4345" y="130652"/>
                  </a:lnTo>
                  <a:lnTo>
                    <a:pt x="19166" y="145818"/>
                  </a:lnTo>
                  <a:lnTo>
                    <a:pt x="38244" y="153808"/>
                  </a:lnTo>
                  <a:lnTo>
                    <a:pt x="61088" y="156422"/>
                  </a:lnTo>
                  <a:lnTo>
                    <a:pt x="111561" y="150466"/>
                  </a:lnTo>
                  <a:lnTo>
                    <a:pt x="136698" y="1433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8580746" y="1220480"/>
              <a:ext cx="154325" cy="128566"/>
            </a:xfrm>
            <a:custGeom>
              <a:avLst/>
              <a:gdLst/>
              <a:ahLst/>
              <a:cxnLst/>
              <a:rect l="0" t="0" r="0" b="0"/>
              <a:pathLst>
                <a:path w="154325" h="128566">
                  <a:moveTo>
                    <a:pt x="103735" y="35818"/>
                  </a:moveTo>
                  <a:lnTo>
                    <a:pt x="103735" y="17914"/>
                  </a:lnTo>
                  <a:lnTo>
                    <a:pt x="100924" y="11703"/>
                  </a:lnTo>
                  <a:lnTo>
                    <a:pt x="90307" y="2304"/>
                  </a:lnTo>
                  <a:lnTo>
                    <a:pt x="71224" y="0"/>
                  </a:lnTo>
                  <a:lnTo>
                    <a:pt x="59576" y="698"/>
                  </a:lnTo>
                  <a:lnTo>
                    <a:pt x="41639" y="8967"/>
                  </a:lnTo>
                  <a:lnTo>
                    <a:pt x="14856" y="37176"/>
                  </a:lnTo>
                  <a:lnTo>
                    <a:pt x="1724" y="61515"/>
                  </a:lnTo>
                  <a:lnTo>
                    <a:pt x="0" y="78155"/>
                  </a:lnTo>
                  <a:lnTo>
                    <a:pt x="852" y="86527"/>
                  </a:lnTo>
                  <a:lnTo>
                    <a:pt x="4230" y="93045"/>
                  </a:lnTo>
                  <a:lnTo>
                    <a:pt x="15479" y="102785"/>
                  </a:lnTo>
                  <a:lnTo>
                    <a:pt x="32345" y="105241"/>
                  </a:lnTo>
                  <a:lnTo>
                    <a:pt x="42089" y="104584"/>
                  </a:lnTo>
                  <a:lnTo>
                    <a:pt x="57912" y="96360"/>
                  </a:lnTo>
                  <a:lnTo>
                    <a:pt x="64755" y="90232"/>
                  </a:lnTo>
                  <a:lnTo>
                    <a:pt x="78861" y="63703"/>
                  </a:lnTo>
                  <a:lnTo>
                    <a:pt x="80813" y="45401"/>
                  </a:lnTo>
                  <a:lnTo>
                    <a:pt x="80023" y="36586"/>
                  </a:lnTo>
                  <a:lnTo>
                    <a:pt x="78558" y="33519"/>
                  </a:lnTo>
                  <a:lnTo>
                    <a:pt x="76644" y="34286"/>
                  </a:lnTo>
                  <a:lnTo>
                    <a:pt x="74433" y="37607"/>
                  </a:lnTo>
                  <a:lnTo>
                    <a:pt x="74473" y="48792"/>
                  </a:lnTo>
                  <a:lnTo>
                    <a:pt x="78551" y="63132"/>
                  </a:lnTo>
                  <a:lnTo>
                    <a:pt x="96435" y="92740"/>
                  </a:lnTo>
                  <a:lnTo>
                    <a:pt x="118011" y="116908"/>
                  </a:lnTo>
                  <a:lnTo>
                    <a:pt x="131627" y="123384"/>
                  </a:lnTo>
                  <a:lnTo>
                    <a:pt x="154324" y="1285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>
              <a:off x="8778009" y="1214141"/>
              <a:ext cx="134124" cy="126474"/>
            </a:xfrm>
            <a:custGeom>
              <a:avLst/>
              <a:gdLst/>
              <a:ahLst/>
              <a:cxnLst/>
              <a:rect l="0" t="0" r="0" b="0"/>
              <a:pathLst>
                <a:path w="134124" h="126474">
                  <a:moveTo>
                    <a:pt x="7650" y="0"/>
                  </a:moveTo>
                  <a:lnTo>
                    <a:pt x="0" y="57526"/>
                  </a:lnTo>
                  <a:lnTo>
                    <a:pt x="1871" y="98940"/>
                  </a:lnTo>
                  <a:lnTo>
                    <a:pt x="3797" y="108117"/>
                  </a:lnTo>
                  <a:lnTo>
                    <a:pt x="6019" y="111425"/>
                  </a:lnTo>
                  <a:lnTo>
                    <a:pt x="8436" y="110820"/>
                  </a:lnTo>
                  <a:lnTo>
                    <a:pt x="27601" y="82254"/>
                  </a:lnTo>
                  <a:lnTo>
                    <a:pt x="52158" y="20998"/>
                  </a:lnTo>
                  <a:lnTo>
                    <a:pt x="56995" y="13999"/>
                  </a:lnTo>
                  <a:lnTo>
                    <a:pt x="62094" y="12143"/>
                  </a:lnTo>
                  <a:lnTo>
                    <a:pt x="67367" y="13716"/>
                  </a:lnTo>
                  <a:lnTo>
                    <a:pt x="72756" y="17575"/>
                  </a:lnTo>
                  <a:lnTo>
                    <a:pt x="81242" y="29358"/>
                  </a:lnTo>
                  <a:lnTo>
                    <a:pt x="107549" y="89029"/>
                  </a:lnTo>
                  <a:lnTo>
                    <a:pt x="134123" y="1264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abadkézi sokszög 37"/>
            <p:cNvSpPr/>
            <p:nvPr/>
          </p:nvSpPr>
          <p:spPr>
            <a:xfrm>
              <a:off x="8961992" y="1197277"/>
              <a:ext cx="177792" cy="154400"/>
            </a:xfrm>
            <a:custGeom>
              <a:avLst/>
              <a:gdLst/>
              <a:ahLst/>
              <a:cxnLst/>
              <a:rect l="0" t="0" r="0" b="0"/>
              <a:pathLst>
                <a:path w="177792" h="154400">
                  <a:moveTo>
                    <a:pt x="85044" y="0"/>
                  </a:moveTo>
                  <a:lnTo>
                    <a:pt x="67141" y="4476"/>
                  </a:lnTo>
                  <a:lnTo>
                    <a:pt x="42579" y="20688"/>
                  </a:lnTo>
                  <a:lnTo>
                    <a:pt x="4007" y="75048"/>
                  </a:lnTo>
                  <a:lnTo>
                    <a:pt x="0" y="94874"/>
                  </a:lnTo>
                  <a:lnTo>
                    <a:pt x="243" y="105407"/>
                  </a:lnTo>
                  <a:lnTo>
                    <a:pt x="3216" y="113366"/>
                  </a:lnTo>
                  <a:lnTo>
                    <a:pt x="14013" y="124708"/>
                  </a:lnTo>
                  <a:lnTo>
                    <a:pt x="20827" y="126233"/>
                  </a:lnTo>
                  <a:lnTo>
                    <a:pt x="35893" y="122932"/>
                  </a:lnTo>
                  <a:lnTo>
                    <a:pt x="41972" y="118491"/>
                  </a:lnTo>
                  <a:lnTo>
                    <a:pt x="51224" y="106063"/>
                  </a:lnTo>
                  <a:lnTo>
                    <a:pt x="61699" y="83265"/>
                  </a:lnTo>
                  <a:lnTo>
                    <a:pt x="65734" y="79868"/>
                  </a:lnTo>
                  <a:lnTo>
                    <a:pt x="70297" y="79477"/>
                  </a:lnTo>
                  <a:lnTo>
                    <a:pt x="75213" y="81090"/>
                  </a:lnTo>
                  <a:lnTo>
                    <a:pt x="79427" y="85912"/>
                  </a:lnTo>
                  <a:lnTo>
                    <a:pt x="105582" y="128191"/>
                  </a:lnTo>
                  <a:lnTo>
                    <a:pt x="116344" y="140040"/>
                  </a:lnTo>
                  <a:lnTo>
                    <a:pt x="141889" y="152769"/>
                  </a:lnTo>
                  <a:lnTo>
                    <a:pt x="157462" y="154399"/>
                  </a:lnTo>
                  <a:lnTo>
                    <a:pt x="177791" y="1517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abadkézi sokszög 38"/>
            <p:cNvSpPr/>
            <p:nvPr/>
          </p:nvSpPr>
          <p:spPr>
            <a:xfrm>
              <a:off x="9224550" y="1011784"/>
              <a:ext cx="16413" cy="337262"/>
            </a:xfrm>
            <a:custGeom>
              <a:avLst/>
              <a:gdLst/>
              <a:ahLst/>
              <a:cxnLst/>
              <a:rect l="0" t="0" r="0" b="0"/>
              <a:pathLst>
                <a:path w="16413" h="337262">
                  <a:moveTo>
                    <a:pt x="16412" y="0"/>
                  </a:moveTo>
                  <a:lnTo>
                    <a:pt x="16412" y="51418"/>
                  </a:lnTo>
                  <a:lnTo>
                    <a:pt x="9680" y="109565"/>
                  </a:lnTo>
                  <a:lnTo>
                    <a:pt x="1828" y="164076"/>
                  </a:lnTo>
                  <a:lnTo>
                    <a:pt x="0" y="223941"/>
                  </a:lnTo>
                  <a:lnTo>
                    <a:pt x="5433" y="285731"/>
                  </a:lnTo>
                  <a:lnTo>
                    <a:pt x="7981" y="3372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abadkézi sokszög 39"/>
            <p:cNvSpPr/>
            <p:nvPr/>
          </p:nvSpPr>
          <p:spPr>
            <a:xfrm>
              <a:off x="5437819" y="1873467"/>
              <a:ext cx="1096621" cy="200691"/>
            </a:xfrm>
            <a:custGeom>
              <a:avLst/>
              <a:gdLst/>
              <a:ahLst/>
              <a:cxnLst/>
              <a:rect l="0" t="0" r="0" b="0"/>
              <a:pathLst>
                <a:path w="1096621" h="200691">
                  <a:moveTo>
                    <a:pt x="8952" y="200690"/>
                  </a:moveTo>
                  <a:lnTo>
                    <a:pt x="0" y="191738"/>
                  </a:lnTo>
                  <a:lnTo>
                    <a:pt x="174" y="190038"/>
                  </a:lnTo>
                  <a:lnTo>
                    <a:pt x="3100" y="189841"/>
                  </a:lnTo>
                  <a:lnTo>
                    <a:pt x="56230" y="199377"/>
                  </a:lnTo>
                  <a:lnTo>
                    <a:pt x="114610" y="198019"/>
                  </a:lnTo>
                  <a:lnTo>
                    <a:pt x="168805" y="192080"/>
                  </a:lnTo>
                  <a:lnTo>
                    <a:pt x="224773" y="183237"/>
                  </a:lnTo>
                  <a:lnTo>
                    <a:pt x="284871" y="169697"/>
                  </a:lnTo>
                  <a:lnTo>
                    <a:pt x="347793" y="155712"/>
                  </a:lnTo>
                  <a:lnTo>
                    <a:pt x="400481" y="144478"/>
                  </a:lnTo>
                  <a:lnTo>
                    <a:pt x="455995" y="130739"/>
                  </a:lnTo>
                  <a:lnTo>
                    <a:pt x="516544" y="114736"/>
                  </a:lnTo>
                  <a:lnTo>
                    <a:pt x="575901" y="101617"/>
                  </a:lnTo>
                  <a:lnTo>
                    <a:pt x="635232" y="84452"/>
                  </a:lnTo>
                  <a:lnTo>
                    <a:pt x="696325" y="71763"/>
                  </a:lnTo>
                  <a:lnTo>
                    <a:pt x="753501" y="54440"/>
                  </a:lnTo>
                  <a:lnTo>
                    <a:pt x="809901" y="41026"/>
                  </a:lnTo>
                  <a:lnTo>
                    <a:pt x="866149" y="29355"/>
                  </a:lnTo>
                  <a:lnTo>
                    <a:pt x="921430" y="18028"/>
                  </a:lnTo>
                  <a:lnTo>
                    <a:pt x="974403" y="6769"/>
                  </a:lnTo>
                  <a:lnTo>
                    <a:pt x="1033965" y="0"/>
                  </a:lnTo>
                  <a:lnTo>
                    <a:pt x="1096620" y="67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Szabadkézi sokszög 40"/>
            <p:cNvSpPr/>
            <p:nvPr/>
          </p:nvSpPr>
          <p:spPr>
            <a:xfrm>
              <a:off x="5446771" y="1928140"/>
              <a:ext cx="1079237" cy="845836"/>
            </a:xfrm>
            <a:custGeom>
              <a:avLst/>
              <a:gdLst/>
              <a:ahLst/>
              <a:cxnLst/>
              <a:rect l="0" t="0" r="0" b="0"/>
              <a:pathLst>
                <a:path w="1079237" h="845836">
                  <a:moveTo>
                    <a:pt x="0" y="845835"/>
                  </a:moveTo>
                  <a:lnTo>
                    <a:pt x="35207" y="829623"/>
                  </a:lnTo>
                  <a:lnTo>
                    <a:pt x="94563" y="778819"/>
                  </a:lnTo>
                  <a:lnTo>
                    <a:pt x="152620" y="732494"/>
                  </a:lnTo>
                  <a:lnTo>
                    <a:pt x="210838" y="683659"/>
                  </a:lnTo>
                  <a:lnTo>
                    <a:pt x="274288" y="626499"/>
                  </a:lnTo>
                  <a:lnTo>
                    <a:pt x="332959" y="576015"/>
                  </a:lnTo>
                  <a:lnTo>
                    <a:pt x="391949" y="518176"/>
                  </a:lnTo>
                  <a:lnTo>
                    <a:pt x="450967" y="459259"/>
                  </a:lnTo>
                  <a:lnTo>
                    <a:pt x="506061" y="409321"/>
                  </a:lnTo>
                  <a:lnTo>
                    <a:pt x="562125" y="359696"/>
                  </a:lnTo>
                  <a:lnTo>
                    <a:pt x="618316" y="315029"/>
                  </a:lnTo>
                  <a:lnTo>
                    <a:pt x="674524" y="272540"/>
                  </a:lnTo>
                  <a:lnTo>
                    <a:pt x="732804" y="221905"/>
                  </a:lnTo>
                  <a:lnTo>
                    <a:pt x="786567" y="173810"/>
                  </a:lnTo>
                  <a:lnTo>
                    <a:pt x="842627" y="135307"/>
                  </a:lnTo>
                  <a:lnTo>
                    <a:pt x="904809" y="83489"/>
                  </a:lnTo>
                  <a:lnTo>
                    <a:pt x="958952" y="48853"/>
                  </a:lnTo>
                  <a:lnTo>
                    <a:pt x="1021941" y="9309"/>
                  </a:lnTo>
                  <a:lnTo>
                    <a:pt x="1037845" y="1567"/>
                  </a:lnTo>
                  <a:lnTo>
                    <a:pt x="1054283" y="0"/>
                  </a:lnTo>
                  <a:lnTo>
                    <a:pt x="1079236" y="26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6618754" y="1823422"/>
              <a:ext cx="188629" cy="176792"/>
            </a:xfrm>
            <a:custGeom>
              <a:avLst/>
              <a:gdLst/>
              <a:ahLst/>
              <a:cxnLst/>
              <a:rect l="0" t="0" r="0" b="0"/>
              <a:pathLst>
                <a:path w="188629" h="176792">
                  <a:moveTo>
                    <a:pt x="42158" y="73673"/>
                  </a:moveTo>
                  <a:lnTo>
                    <a:pt x="28696" y="89009"/>
                  </a:lnTo>
                  <a:lnTo>
                    <a:pt x="18688" y="106096"/>
                  </a:lnTo>
                  <a:lnTo>
                    <a:pt x="15489" y="123683"/>
                  </a:lnTo>
                  <a:lnTo>
                    <a:pt x="18126" y="140868"/>
                  </a:lnTo>
                  <a:lnTo>
                    <a:pt x="25544" y="157874"/>
                  </a:lnTo>
                  <a:lnTo>
                    <a:pt x="40083" y="169804"/>
                  </a:lnTo>
                  <a:lnTo>
                    <a:pt x="49207" y="174297"/>
                  </a:lnTo>
                  <a:lnTo>
                    <a:pt x="69336" y="176791"/>
                  </a:lnTo>
                  <a:lnTo>
                    <a:pt x="112793" y="170758"/>
                  </a:lnTo>
                  <a:lnTo>
                    <a:pt x="141782" y="158753"/>
                  </a:lnTo>
                  <a:lnTo>
                    <a:pt x="163694" y="138854"/>
                  </a:lnTo>
                  <a:lnTo>
                    <a:pt x="177578" y="115157"/>
                  </a:lnTo>
                  <a:lnTo>
                    <a:pt x="187625" y="85860"/>
                  </a:lnTo>
                  <a:lnTo>
                    <a:pt x="188628" y="66911"/>
                  </a:lnTo>
                  <a:lnTo>
                    <a:pt x="185013" y="50057"/>
                  </a:lnTo>
                  <a:lnTo>
                    <a:pt x="177162" y="36321"/>
                  </a:lnTo>
                  <a:lnTo>
                    <a:pt x="157731" y="18054"/>
                  </a:lnTo>
                  <a:lnTo>
                    <a:pt x="129698" y="5251"/>
                  </a:lnTo>
                  <a:lnTo>
                    <a:pt x="97658" y="0"/>
                  </a:lnTo>
                  <a:lnTo>
                    <a:pt x="68908" y="2920"/>
                  </a:lnTo>
                  <a:lnTo>
                    <a:pt x="53734" y="9750"/>
                  </a:lnTo>
                  <a:lnTo>
                    <a:pt x="24252" y="33878"/>
                  </a:lnTo>
                  <a:lnTo>
                    <a:pt x="8643" y="61986"/>
                  </a:lnTo>
                  <a:lnTo>
                    <a:pt x="0" y="1158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6871344" y="1822969"/>
              <a:ext cx="135262" cy="193586"/>
            </a:xfrm>
            <a:custGeom>
              <a:avLst/>
              <a:gdLst/>
              <a:ahLst/>
              <a:cxnLst/>
              <a:rect l="0" t="0" r="0" b="0"/>
              <a:pathLst>
                <a:path w="135262" h="193586">
                  <a:moveTo>
                    <a:pt x="118398" y="6674"/>
                  </a:moveTo>
                  <a:lnTo>
                    <a:pt x="88384" y="0"/>
                  </a:lnTo>
                  <a:lnTo>
                    <a:pt x="57979" y="1261"/>
                  </a:lnTo>
                  <a:lnTo>
                    <a:pt x="38145" y="6142"/>
                  </a:lnTo>
                  <a:lnTo>
                    <a:pt x="10146" y="24542"/>
                  </a:lnTo>
                  <a:lnTo>
                    <a:pt x="4072" y="29828"/>
                  </a:lnTo>
                  <a:lnTo>
                    <a:pt x="960" y="37099"/>
                  </a:lnTo>
                  <a:lnTo>
                    <a:pt x="0" y="55171"/>
                  </a:lnTo>
                  <a:lnTo>
                    <a:pt x="3867" y="63363"/>
                  </a:lnTo>
                  <a:lnTo>
                    <a:pt x="18155" y="77462"/>
                  </a:lnTo>
                  <a:lnTo>
                    <a:pt x="57862" y="95048"/>
                  </a:lnTo>
                  <a:lnTo>
                    <a:pt x="116465" y="114273"/>
                  </a:lnTo>
                  <a:lnTo>
                    <a:pt x="130342" y="123509"/>
                  </a:lnTo>
                  <a:lnTo>
                    <a:pt x="133856" y="129532"/>
                  </a:lnTo>
                  <a:lnTo>
                    <a:pt x="135261" y="143719"/>
                  </a:lnTo>
                  <a:lnTo>
                    <a:pt x="132450" y="150500"/>
                  </a:lnTo>
                  <a:lnTo>
                    <a:pt x="121833" y="163031"/>
                  </a:lnTo>
                  <a:lnTo>
                    <a:pt x="70327" y="192888"/>
                  </a:lnTo>
                  <a:lnTo>
                    <a:pt x="66677" y="193585"/>
                  </a:lnTo>
                  <a:lnTo>
                    <a:pt x="59377" y="1921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Szabadkézi sokszög 43"/>
            <p:cNvSpPr/>
            <p:nvPr/>
          </p:nvSpPr>
          <p:spPr>
            <a:xfrm>
              <a:off x="7183667" y="1669444"/>
              <a:ext cx="8433" cy="311967"/>
            </a:xfrm>
            <a:custGeom>
              <a:avLst/>
              <a:gdLst/>
              <a:ahLst/>
              <a:cxnLst/>
              <a:rect l="0" t="0" r="0" b="0"/>
              <a:pathLst>
                <a:path w="8433" h="311967">
                  <a:moveTo>
                    <a:pt x="8432" y="0"/>
                  </a:moveTo>
                  <a:lnTo>
                    <a:pt x="8432" y="54201"/>
                  </a:lnTo>
                  <a:lnTo>
                    <a:pt x="1758" y="108038"/>
                  </a:lnTo>
                  <a:lnTo>
                    <a:pt x="347" y="165509"/>
                  </a:lnTo>
                  <a:lnTo>
                    <a:pt x="1006" y="221032"/>
                  </a:lnTo>
                  <a:lnTo>
                    <a:pt x="4189" y="269056"/>
                  </a:lnTo>
                  <a:lnTo>
                    <a:pt x="0" y="3119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Szabadkézi sokszög 44"/>
            <p:cNvSpPr/>
            <p:nvPr/>
          </p:nvSpPr>
          <p:spPr>
            <a:xfrm>
              <a:off x="7107783" y="1779935"/>
              <a:ext cx="237961" cy="193045"/>
            </a:xfrm>
            <a:custGeom>
              <a:avLst/>
              <a:gdLst/>
              <a:ahLst/>
              <a:cxnLst/>
              <a:rect l="0" t="0" r="0" b="0"/>
              <a:pathLst>
                <a:path w="237961" h="193045">
                  <a:moveTo>
                    <a:pt x="0" y="91865"/>
                  </a:moveTo>
                  <a:lnTo>
                    <a:pt x="54202" y="99125"/>
                  </a:lnTo>
                  <a:lnTo>
                    <a:pt x="112215" y="90971"/>
                  </a:lnTo>
                  <a:lnTo>
                    <a:pt x="172548" y="76758"/>
                  </a:lnTo>
                  <a:lnTo>
                    <a:pt x="218627" y="52009"/>
                  </a:lnTo>
                  <a:lnTo>
                    <a:pt x="230823" y="38552"/>
                  </a:lnTo>
                  <a:lnTo>
                    <a:pt x="235387" y="31028"/>
                  </a:lnTo>
                  <a:lnTo>
                    <a:pt x="237960" y="15174"/>
                  </a:lnTo>
                  <a:lnTo>
                    <a:pt x="237335" y="7012"/>
                  </a:lnTo>
                  <a:lnTo>
                    <a:pt x="233170" y="2507"/>
                  </a:lnTo>
                  <a:lnTo>
                    <a:pt x="226646" y="441"/>
                  </a:lnTo>
                  <a:lnTo>
                    <a:pt x="218550" y="0"/>
                  </a:lnTo>
                  <a:lnTo>
                    <a:pt x="204558" y="4507"/>
                  </a:lnTo>
                  <a:lnTo>
                    <a:pt x="175832" y="27143"/>
                  </a:lnTo>
                  <a:lnTo>
                    <a:pt x="160355" y="50517"/>
                  </a:lnTo>
                  <a:lnTo>
                    <a:pt x="140786" y="112103"/>
                  </a:lnTo>
                  <a:lnTo>
                    <a:pt x="141124" y="140956"/>
                  </a:lnTo>
                  <a:lnTo>
                    <a:pt x="147350" y="156153"/>
                  </a:lnTo>
                  <a:lnTo>
                    <a:pt x="151633" y="162829"/>
                  </a:lnTo>
                  <a:lnTo>
                    <a:pt x="175566" y="181177"/>
                  </a:lnTo>
                  <a:lnTo>
                    <a:pt x="236084" y="1930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Szabadkézi sokszög 45"/>
            <p:cNvSpPr/>
            <p:nvPr/>
          </p:nvSpPr>
          <p:spPr>
            <a:xfrm>
              <a:off x="7445045" y="1796976"/>
              <a:ext cx="182929" cy="152567"/>
            </a:xfrm>
            <a:custGeom>
              <a:avLst/>
              <a:gdLst/>
              <a:ahLst/>
              <a:cxnLst/>
              <a:rect l="0" t="0" r="0" b="0"/>
              <a:pathLst>
                <a:path w="182929" h="152567">
                  <a:moveTo>
                    <a:pt x="25295" y="66393"/>
                  </a:moveTo>
                  <a:lnTo>
                    <a:pt x="20819" y="79821"/>
                  </a:lnTo>
                  <a:lnTo>
                    <a:pt x="22511" y="106075"/>
                  </a:lnTo>
                  <a:lnTo>
                    <a:pt x="33422" y="133112"/>
                  </a:lnTo>
                  <a:lnTo>
                    <a:pt x="45769" y="145386"/>
                  </a:lnTo>
                  <a:lnTo>
                    <a:pt x="52997" y="149970"/>
                  </a:lnTo>
                  <a:lnTo>
                    <a:pt x="73519" y="152566"/>
                  </a:lnTo>
                  <a:lnTo>
                    <a:pt x="115908" y="146599"/>
                  </a:lnTo>
                  <a:lnTo>
                    <a:pt x="131459" y="136703"/>
                  </a:lnTo>
                  <a:lnTo>
                    <a:pt x="167414" y="99385"/>
                  </a:lnTo>
                  <a:lnTo>
                    <a:pt x="176834" y="82929"/>
                  </a:lnTo>
                  <a:lnTo>
                    <a:pt x="182928" y="53389"/>
                  </a:lnTo>
                  <a:lnTo>
                    <a:pt x="179357" y="36880"/>
                  </a:lnTo>
                  <a:lnTo>
                    <a:pt x="161797" y="11015"/>
                  </a:lnTo>
                  <a:lnTo>
                    <a:pt x="146233" y="4307"/>
                  </a:lnTo>
                  <a:lnTo>
                    <a:pt x="105706" y="0"/>
                  </a:lnTo>
                  <a:lnTo>
                    <a:pt x="72750" y="8207"/>
                  </a:lnTo>
                  <a:lnTo>
                    <a:pt x="43728" y="26981"/>
                  </a:lnTo>
                  <a:lnTo>
                    <a:pt x="21804" y="54819"/>
                  </a:lnTo>
                  <a:lnTo>
                    <a:pt x="0" y="1001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Szabadkézi sokszög 46"/>
            <p:cNvSpPr/>
            <p:nvPr/>
          </p:nvSpPr>
          <p:spPr>
            <a:xfrm>
              <a:off x="7678481" y="1633620"/>
              <a:ext cx="533835" cy="466857"/>
            </a:xfrm>
            <a:custGeom>
              <a:avLst/>
              <a:gdLst/>
              <a:ahLst/>
              <a:cxnLst/>
              <a:rect l="0" t="0" r="0" b="0"/>
              <a:pathLst>
                <a:path w="533835" h="466857">
                  <a:moveTo>
                    <a:pt x="86962" y="170728"/>
                  </a:moveTo>
                  <a:lnTo>
                    <a:pt x="73534" y="166252"/>
                  </a:lnTo>
                  <a:lnTo>
                    <a:pt x="59447" y="166553"/>
                  </a:lnTo>
                  <a:lnTo>
                    <a:pt x="51756" y="167945"/>
                  </a:lnTo>
                  <a:lnTo>
                    <a:pt x="38213" y="176986"/>
                  </a:lnTo>
                  <a:lnTo>
                    <a:pt x="14253" y="205690"/>
                  </a:lnTo>
                  <a:lnTo>
                    <a:pt x="1610" y="230115"/>
                  </a:lnTo>
                  <a:lnTo>
                    <a:pt x="0" y="249273"/>
                  </a:lnTo>
                  <a:lnTo>
                    <a:pt x="883" y="259628"/>
                  </a:lnTo>
                  <a:lnTo>
                    <a:pt x="4281" y="267468"/>
                  </a:lnTo>
                  <a:lnTo>
                    <a:pt x="15553" y="278678"/>
                  </a:lnTo>
                  <a:lnTo>
                    <a:pt x="32428" y="284284"/>
                  </a:lnTo>
                  <a:lnTo>
                    <a:pt x="73796" y="287884"/>
                  </a:lnTo>
                  <a:lnTo>
                    <a:pt x="93289" y="283379"/>
                  </a:lnTo>
                  <a:lnTo>
                    <a:pt x="128704" y="265221"/>
                  </a:lnTo>
                  <a:lnTo>
                    <a:pt x="161827" y="236860"/>
                  </a:lnTo>
                  <a:lnTo>
                    <a:pt x="175196" y="220730"/>
                  </a:lnTo>
                  <a:lnTo>
                    <a:pt x="178575" y="212494"/>
                  </a:lnTo>
                  <a:lnTo>
                    <a:pt x="179830" y="195849"/>
                  </a:lnTo>
                  <a:lnTo>
                    <a:pt x="178853" y="193096"/>
                  </a:lnTo>
                  <a:lnTo>
                    <a:pt x="177265" y="194072"/>
                  </a:lnTo>
                  <a:lnTo>
                    <a:pt x="175269" y="197532"/>
                  </a:lnTo>
                  <a:lnTo>
                    <a:pt x="172460" y="220307"/>
                  </a:lnTo>
                  <a:lnTo>
                    <a:pt x="176104" y="246313"/>
                  </a:lnTo>
                  <a:lnTo>
                    <a:pt x="187593" y="267342"/>
                  </a:lnTo>
                  <a:lnTo>
                    <a:pt x="195270" y="271674"/>
                  </a:lnTo>
                  <a:lnTo>
                    <a:pt x="216292" y="276488"/>
                  </a:lnTo>
                  <a:lnTo>
                    <a:pt x="236252" y="273630"/>
                  </a:lnTo>
                  <a:lnTo>
                    <a:pt x="271967" y="256529"/>
                  </a:lnTo>
                  <a:lnTo>
                    <a:pt x="284105" y="243525"/>
                  </a:lnTo>
                  <a:lnTo>
                    <a:pt x="320423" y="199146"/>
                  </a:lnTo>
                  <a:lnTo>
                    <a:pt x="324108" y="199978"/>
                  </a:lnTo>
                  <a:lnTo>
                    <a:pt x="326565" y="205218"/>
                  </a:lnTo>
                  <a:lnTo>
                    <a:pt x="330830" y="255317"/>
                  </a:lnTo>
                  <a:lnTo>
                    <a:pt x="326916" y="318645"/>
                  </a:lnTo>
                  <a:lnTo>
                    <a:pt x="323556" y="379992"/>
                  </a:lnTo>
                  <a:lnTo>
                    <a:pt x="318670" y="426183"/>
                  </a:lnTo>
                  <a:lnTo>
                    <a:pt x="311420" y="443838"/>
                  </a:lnTo>
                  <a:lnTo>
                    <a:pt x="306864" y="451169"/>
                  </a:lnTo>
                  <a:lnTo>
                    <a:pt x="294306" y="461813"/>
                  </a:lnTo>
                  <a:lnTo>
                    <a:pt x="287023" y="465963"/>
                  </a:lnTo>
                  <a:lnTo>
                    <a:pt x="280294" y="466856"/>
                  </a:lnTo>
                  <a:lnTo>
                    <a:pt x="267821" y="462852"/>
                  </a:lnTo>
                  <a:lnTo>
                    <a:pt x="264682" y="457287"/>
                  </a:lnTo>
                  <a:lnTo>
                    <a:pt x="263692" y="441112"/>
                  </a:lnTo>
                  <a:lnTo>
                    <a:pt x="272878" y="410937"/>
                  </a:lnTo>
                  <a:lnTo>
                    <a:pt x="314739" y="349929"/>
                  </a:lnTo>
                  <a:lnTo>
                    <a:pt x="359587" y="289461"/>
                  </a:lnTo>
                  <a:lnTo>
                    <a:pt x="404550" y="229392"/>
                  </a:lnTo>
                  <a:lnTo>
                    <a:pt x="438103" y="170707"/>
                  </a:lnTo>
                  <a:lnTo>
                    <a:pt x="472469" y="111706"/>
                  </a:lnTo>
                  <a:lnTo>
                    <a:pt x="485048" y="88911"/>
                  </a:lnTo>
                  <a:lnTo>
                    <a:pt x="498144" y="67791"/>
                  </a:lnTo>
                  <a:lnTo>
                    <a:pt x="523471" y="12133"/>
                  </a:lnTo>
                  <a:lnTo>
                    <a:pt x="528291" y="0"/>
                  </a:lnTo>
                  <a:lnTo>
                    <a:pt x="528265" y="699"/>
                  </a:lnTo>
                  <a:lnTo>
                    <a:pt x="524801" y="8971"/>
                  </a:lnTo>
                  <a:lnTo>
                    <a:pt x="497548" y="69818"/>
                  </a:lnTo>
                  <a:lnTo>
                    <a:pt x="483278" y="119237"/>
                  </a:lnTo>
                  <a:lnTo>
                    <a:pt x="476485" y="176171"/>
                  </a:lnTo>
                  <a:lnTo>
                    <a:pt x="477017" y="231587"/>
                  </a:lnTo>
                  <a:lnTo>
                    <a:pt x="493221" y="277093"/>
                  </a:lnTo>
                  <a:lnTo>
                    <a:pt x="514466" y="308947"/>
                  </a:lnTo>
                  <a:lnTo>
                    <a:pt x="523040" y="316474"/>
                  </a:lnTo>
                  <a:lnTo>
                    <a:pt x="533834" y="3224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Szabadkézi sokszög 47"/>
            <p:cNvSpPr/>
            <p:nvPr/>
          </p:nvSpPr>
          <p:spPr>
            <a:xfrm>
              <a:off x="7993095" y="1753896"/>
              <a:ext cx="269810" cy="16727"/>
            </a:xfrm>
            <a:custGeom>
              <a:avLst/>
              <a:gdLst/>
              <a:ahLst/>
              <a:cxnLst/>
              <a:rect l="0" t="0" r="0" b="0"/>
              <a:pathLst>
                <a:path w="269810" h="16727">
                  <a:moveTo>
                    <a:pt x="0" y="16726"/>
                  </a:moveTo>
                  <a:lnTo>
                    <a:pt x="8952" y="7774"/>
                  </a:lnTo>
                  <a:lnTo>
                    <a:pt x="25838" y="3379"/>
                  </a:lnTo>
                  <a:lnTo>
                    <a:pt x="83798" y="557"/>
                  </a:lnTo>
                  <a:lnTo>
                    <a:pt x="141013" y="0"/>
                  </a:lnTo>
                  <a:lnTo>
                    <a:pt x="202557" y="2388"/>
                  </a:lnTo>
                  <a:lnTo>
                    <a:pt x="259833" y="7776"/>
                  </a:lnTo>
                  <a:lnTo>
                    <a:pt x="269809" y="82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>
              <a:off x="8288198" y="1727731"/>
              <a:ext cx="441076" cy="253680"/>
            </a:xfrm>
            <a:custGeom>
              <a:avLst/>
              <a:gdLst/>
              <a:ahLst/>
              <a:cxnLst/>
              <a:rect l="0" t="0" r="0" b="0"/>
              <a:pathLst>
                <a:path w="441076" h="253680">
                  <a:moveTo>
                    <a:pt x="0" y="93480"/>
                  </a:moveTo>
                  <a:lnTo>
                    <a:pt x="34189" y="90982"/>
                  </a:lnTo>
                  <a:lnTo>
                    <a:pt x="75945" y="78162"/>
                  </a:lnTo>
                  <a:lnTo>
                    <a:pt x="113574" y="53596"/>
                  </a:lnTo>
                  <a:lnTo>
                    <a:pt x="120741" y="37656"/>
                  </a:lnTo>
                  <a:lnTo>
                    <a:pt x="122652" y="28159"/>
                  </a:lnTo>
                  <a:lnTo>
                    <a:pt x="121115" y="20891"/>
                  </a:lnTo>
                  <a:lnTo>
                    <a:pt x="117281" y="15108"/>
                  </a:lnTo>
                  <a:lnTo>
                    <a:pt x="111914" y="10317"/>
                  </a:lnTo>
                  <a:lnTo>
                    <a:pt x="104588" y="8996"/>
                  </a:lnTo>
                  <a:lnTo>
                    <a:pt x="86455" y="12525"/>
                  </a:lnTo>
                  <a:lnTo>
                    <a:pt x="70902" y="22837"/>
                  </a:lnTo>
                  <a:lnTo>
                    <a:pt x="51612" y="46942"/>
                  </a:lnTo>
                  <a:lnTo>
                    <a:pt x="32784" y="84183"/>
                  </a:lnTo>
                  <a:lnTo>
                    <a:pt x="27514" y="114563"/>
                  </a:lnTo>
                  <a:lnTo>
                    <a:pt x="33776" y="133766"/>
                  </a:lnTo>
                  <a:lnTo>
                    <a:pt x="39380" y="142821"/>
                  </a:lnTo>
                  <a:lnTo>
                    <a:pt x="47801" y="148858"/>
                  </a:lnTo>
                  <a:lnTo>
                    <a:pt x="69648" y="155566"/>
                  </a:lnTo>
                  <a:lnTo>
                    <a:pt x="99331" y="154866"/>
                  </a:lnTo>
                  <a:lnTo>
                    <a:pt x="130402" y="144250"/>
                  </a:lnTo>
                  <a:lnTo>
                    <a:pt x="161947" y="122939"/>
                  </a:lnTo>
                  <a:lnTo>
                    <a:pt x="215985" y="66847"/>
                  </a:lnTo>
                  <a:lnTo>
                    <a:pt x="256669" y="15818"/>
                  </a:lnTo>
                  <a:lnTo>
                    <a:pt x="271464" y="4002"/>
                  </a:lnTo>
                  <a:lnTo>
                    <a:pt x="289906" y="0"/>
                  </a:lnTo>
                  <a:lnTo>
                    <a:pt x="308720" y="2281"/>
                  </a:lnTo>
                  <a:lnTo>
                    <a:pt x="329846" y="14099"/>
                  </a:lnTo>
                  <a:lnTo>
                    <a:pt x="388275" y="73238"/>
                  </a:lnTo>
                  <a:lnTo>
                    <a:pt x="420892" y="130000"/>
                  </a:lnTo>
                  <a:lnTo>
                    <a:pt x="439450" y="175016"/>
                  </a:lnTo>
                  <a:lnTo>
                    <a:pt x="441075" y="193423"/>
                  </a:lnTo>
                  <a:lnTo>
                    <a:pt x="440197" y="202267"/>
                  </a:lnTo>
                  <a:lnTo>
                    <a:pt x="431726" y="217089"/>
                  </a:lnTo>
                  <a:lnTo>
                    <a:pt x="403388" y="241872"/>
                  </a:lnTo>
                  <a:lnTo>
                    <a:pt x="382265" y="248431"/>
                  </a:lnTo>
                  <a:lnTo>
                    <a:pt x="326061" y="252643"/>
                  </a:lnTo>
                  <a:lnTo>
                    <a:pt x="295104" y="2536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>
              <a:off x="5657560" y="2858290"/>
              <a:ext cx="1205710" cy="295104"/>
            </a:xfrm>
            <a:custGeom>
              <a:avLst/>
              <a:gdLst/>
              <a:ahLst/>
              <a:cxnLst/>
              <a:rect l="0" t="0" r="0" b="0"/>
              <a:pathLst>
                <a:path w="1205710" h="295104">
                  <a:moveTo>
                    <a:pt x="0" y="295103"/>
                  </a:moveTo>
                  <a:lnTo>
                    <a:pt x="30013" y="288430"/>
                  </a:lnTo>
                  <a:lnTo>
                    <a:pt x="90663" y="277654"/>
                  </a:lnTo>
                  <a:lnTo>
                    <a:pt x="151645" y="258533"/>
                  </a:lnTo>
                  <a:lnTo>
                    <a:pt x="214081" y="237225"/>
                  </a:lnTo>
                  <a:lnTo>
                    <a:pt x="269872" y="217242"/>
                  </a:lnTo>
                  <a:lnTo>
                    <a:pt x="332759" y="196649"/>
                  </a:lnTo>
                  <a:lnTo>
                    <a:pt x="388072" y="176490"/>
                  </a:lnTo>
                  <a:lnTo>
                    <a:pt x="448580" y="158941"/>
                  </a:lnTo>
                  <a:lnTo>
                    <a:pt x="508867" y="140658"/>
                  </a:lnTo>
                  <a:lnTo>
                    <a:pt x="571433" y="124556"/>
                  </a:lnTo>
                  <a:lnTo>
                    <a:pt x="633653" y="103610"/>
                  </a:lnTo>
                  <a:lnTo>
                    <a:pt x="683335" y="91490"/>
                  </a:lnTo>
                  <a:lnTo>
                    <a:pt x="744687" y="78064"/>
                  </a:lnTo>
                  <a:lnTo>
                    <a:pt x="807464" y="60839"/>
                  </a:lnTo>
                  <a:lnTo>
                    <a:pt x="865250" y="48138"/>
                  </a:lnTo>
                  <a:lnTo>
                    <a:pt x="921770" y="36607"/>
                  </a:lnTo>
                  <a:lnTo>
                    <a:pt x="975545" y="27807"/>
                  </a:lnTo>
                  <a:lnTo>
                    <a:pt x="1033937" y="18894"/>
                  </a:lnTo>
                  <a:lnTo>
                    <a:pt x="1084168" y="10775"/>
                  </a:lnTo>
                  <a:lnTo>
                    <a:pt x="1144944" y="2946"/>
                  </a:lnTo>
                  <a:lnTo>
                    <a:pt x="120570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abadkézi sokszög 50"/>
            <p:cNvSpPr/>
            <p:nvPr/>
          </p:nvSpPr>
          <p:spPr>
            <a:xfrm>
              <a:off x="5067352" y="2824564"/>
              <a:ext cx="1728465" cy="177063"/>
            </a:xfrm>
            <a:custGeom>
              <a:avLst/>
              <a:gdLst/>
              <a:ahLst/>
              <a:cxnLst/>
              <a:rect l="0" t="0" r="0" b="0"/>
              <a:pathLst>
                <a:path w="1728465" h="177063">
                  <a:moveTo>
                    <a:pt x="0" y="177062"/>
                  </a:moveTo>
                  <a:lnTo>
                    <a:pt x="19258" y="169394"/>
                  </a:lnTo>
                  <a:lnTo>
                    <a:pt x="47072" y="153306"/>
                  </a:lnTo>
                  <a:lnTo>
                    <a:pt x="77340" y="146290"/>
                  </a:lnTo>
                  <a:lnTo>
                    <a:pt x="139289" y="134423"/>
                  </a:lnTo>
                  <a:lnTo>
                    <a:pt x="198076" y="126583"/>
                  </a:lnTo>
                  <a:lnTo>
                    <a:pt x="252903" y="114875"/>
                  </a:lnTo>
                  <a:lnTo>
                    <a:pt x="307829" y="109713"/>
                  </a:lnTo>
                  <a:lnTo>
                    <a:pt x="355397" y="104123"/>
                  </a:lnTo>
                  <a:lnTo>
                    <a:pt x="416832" y="99262"/>
                  </a:lnTo>
                  <a:lnTo>
                    <a:pt x="479973" y="87810"/>
                  </a:lnTo>
                  <a:lnTo>
                    <a:pt x="540154" y="82507"/>
                  </a:lnTo>
                  <a:lnTo>
                    <a:pt x="595899" y="75819"/>
                  </a:lnTo>
                  <a:lnTo>
                    <a:pt x="652048" y="68739"/>
                  </a:lnTo>
                  <a:lnTo>
                    <a:pt x="708250" y="60948"/>
                  </a:lnTo>
                  <a:lnTo>
                    <a:pt x="764459" y="58338"/>
                  </a:lnTo>
                  <a:lnTo>
                    <a:pt x="820670" y="51794"/>
                  </a:lnTo>
                  <a:lnTo>
                    <a:pt x="876880" y="48249"/>
                  </a:lnTo>
                  <a:lnTo>
                    <a:pt x="936838" y="42023"/>
                  </a:lnTo>
                  <a:lnTo>
                    <a:pt x="989994" y="36601"/>
                  </a:lnTo>
                  <a:lnTo>
                    <a:pt x="1050921" y="34294"/>
                  </a:lnTo>
                  <a:lnTo>
                    <a:pt x="1111846" y="29362"/>
                  </a:lnTo>
                  <a:lnTo>
                    <a:pt x="1171466" y="25830"/>
                  </a:lnTo>
                  <a:lnTo>
                    <a:pt x="1230277" y="25400"/>
                  </a:lnTo>
                  <a:lnTo>
                    <a:pt x="1290207" y="18635"/>
                  </a:lnTo>
                  <a:lnTo>
                    <a:pt x="1343981" y="17213"/>
                  </a:lnTo>
                  <a:lnTo>
                    <a:pt x="1392201" y="12490"/>
                  </a:lnTo>
                  <a:lnTo>
                    <a:pt x="1442088" y="9634"/>
                  </a:lnTo>
                  <a:lnTo>
                    <a:pt x="1502572" y="8669"/>
                  </a:lnTo>
                  <a:lnTo>
                    <a:pt x="1562125" y="5980"/>
                  </a:lnTo>
                  <a:lnTo>
                    <a:pt x="1618787" y="1181"/>
                  </a:lnTo>
                  <a:lnTo>
                    <a:pt x="1677496" y="155"/>
                  </a:lnTo>
                  <a:lnTo>
                    <a:pt x="172846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Szabadkézi sokszög 51"/>
            <p:cNvSpPr/>
            <p:nvPr/>
          </p:nvSpPr>
          <p:spPr>
            <a:xfrm>
              <a:off x="6925695" y="2713670"/>
              <a:ext cx="395335" cy="215473"/>
            </a:xfrm>
            <a:custGeom>
              <a:avLst/>
              <a:gdLst/>
              <a:ahLst/>
              <a:cxnLst/>
              <a:rect l="0" t="0" r="0" b="0"/>
              <a:pathLst>
                <a:path w="395335" h="215473">
                  <a:moveTo>
                    <a:pt x="97773" y="9715"/>
                  </a:moveTo>
                  <a:lnTo>
                    <a:pt x="88821" y="763"/>
                  </a:lnTo>
                  <a:lnTo>
                    <a:pt x="83374" y="0"/>
                  </a:lnTo>
                  <a:lnTo>
                    <a:pt x="69826" y="4148"/>
                  </a:lnTo>
                  <a:lnTo>
                    <a:pt x="56935" y="14736"/>
                  </a:lnTo>
                  <a:lnTo>
                    <a:pt x="15332" y="65742"/>
                  </a:lnTo>
                  <a:lnTo>
                    <a:pt x="4923" y="89889"/>
                  </a:lnTo>
                  <a:lnTo>
                    <a:pt x="0" y="124552"/>
                  </a:lnTo>
                  <a:lnTo>
                    <a:pt x="8656" y="176628"/>
                  </a:lnTo>
                  <a:lnTo>
                    <a:pt x="18819" y="191947"/>
                  </a:lnTo>
                  <a:lnTo>
                    <a:pt x="25463" y="198656"/>
                  </a:lnTo>
                  <a:lnTo>
                    <a:pt x="42839" y="206110"/>
                  </a:lnTo>
                  <a:lnTo>
                    <a:pt x="63053" y="208485"/>
                  </a:lnTo>
                  <a:lnTo>
                    <a:pt x="84528" y="206418"/>
                  </a:lnTo>
                  <a:lnTo>
                    <a:pt x="117686" y="191036"/>
                  </a:lnTo>
                  <a:lnTo>
                    <a:pt x="161449" y="155989"/>
                  </a:lnTo>
                  <a:lnTo>
                    <a:pt x="168231" y="139680"/>
                  </a:lnTo>
                  <a:lnTo>
                    <a:pt x="170040" y="130084"/>
                  </a:lnTo>
                  <a:lnTo>
                    <a:pt x="172182" y="127435"/>
                  </a:lnTo>
                  <a:lnTo>
                    <a:pt x="174547" y="129416"/>
                  </a:lnTo>
                  <a:lnTo>
                    <a:pt x="197859" y="174461"/>
                  </a:lnTo>
                  <a:lnTo>
                    <a:pt x="213513" y="192080"/>
                  </a:lnTo>
                  <a:lnTo>
                    <a:pt x="238970" y="204691"/>
                  </a:lnTo>
                  <a:lnTo>
                    <a:pt x="281144" y="215472"/>
                  </a:lnTo>
                  <a:lnTo>
                    <a:pt x="303246" y="214208"/>
                  </a:lnTo>
                  <a:lnTo>
                    <a:pt x="332282" y="203753"/>
                  </a:lnTo>
                  <a:lnTo>
                    <a:pt x="366335" y="182497"/>
                  </a:lnTo>
                  <a:lnTo>
                    <a:pt x="385117" y="160215"/>
                  </a:lnTo>
                  <a:lnTo>
                    <a:pt x="393488" y="144056"/>
                  </a:lnTo>
                  <a:lnTo>
                    <a:pt x="395334" y="122510"/>
                  </a:lnTo>
                  <a:lnTo>
                    <a:pt x="392096" y="99193"/>
                  </a:lnTo>
                  <a:lnTo>
                    <a:pt x="379738" y="71203"/>
                  </a:lnTo>
                  <a:lnTo>
                    <a:pt x="369550" y="57029"/>
                  </a:lnTo>
                  <a:lnTo>
                    <a:pt x="356278" y="46982"/>
                  </a:lnTo>
                  <a:lnTo>
                    <a:pt x="320381" y="32899"/>
                  </a:lnTo>
                  <a:lnTo>
                    <a:pt x="288226" y="32927"/>
                  </a:lnTo>
                  <a:lnTo>
                    <a:pt x="259442" y="38869"/>
                  </a:lnTo>
                  <a:lnTo>
                    <a:pt x="214772" y="66511"/>
                  </a:lnTo>
                  <a:lnTo>
                    <a:pt x="203485" y="82424"/>
                  </a:lnTo>
                  <a:lnTo>
                    <a:pt x="196283" y="101988"/>
                  </a:lnTo>
                  <a:lnTo>
                    <a:pt x="193165" y="134070"/>
                  </a:lnTo>
                  <a:lnTo>
                    <a:pt x="200030" y="173486"/>
                  </a:lnTo>
                  <a:lnTo>
                    <a:pt x="207383" y="1952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>
              <a:off x="7386433" y="2751741"/>
              <a:ext cx="151360" cy="190865"/>
            </a:xfrm>
            <a:custGeom>
              <a:avLst/>
              <a:gdLst/>
              <a:ahLst/>
              <a:cxnLst/>
              <a:rect l="0" t="0" r="0" b="0"/>
              <a:pathLst>
                <a:path w="151360" h="190865">
                  <a:moveTo>
                    <a:pt x="24886" y="5370"/>
                  </a:moveTo>
                  <a:lnTo>
                    <a:pt x="15934" y="14322"/>
                  </a:lnTo>
                  <a:lnTo>
                    <a:pt x="11539" y="28710"/>
                  </a:lnTo>
                  <a:lnTo>
                    <a:pt x="1658" y="90254"/>
                  </a:lnTo>
                  <a:lnTo>
                    <a:pt x="0" y="134766"/>
                  </a:lnTo>
                  <a:lnTo>
                    <a:pt x="801" y="138476"/>
                  </a:lnTo>
                  <a:lnTo>
                    <a:pt x="2271" y="137202"/>
                  </a:lnTo>
                  <a:lnTo>
                    <a:pt x="23898" y="77277"/>
                  </a:lnTo>
                  <a:lnTo>
                    <a:pt x="56672" y="15000"/>
                  </a:lnTo>
                  <a:lnTo>
                    <a:pt x="69928" y="1531"/>
                  </a:lnTo>
                  <a:lnTo>
                    <a:pt x="75525" y="0"/>
                  </a:lnTo>
                  <a:lnTo>
                    <a:pt x="80192" y="1790"/>
                  </a:lnTo>
                  <a:lnTo>
                    <a:pt x="84241" y="5794"/>
                  </a:lnTo>
                  <a:lnTo>
                    <a:pt x="88740" y="22734"/>
                  </a:lnTo>
                  <a:lnTo>
                    <a:pt x="88774" y="53610"/>
                  </a:lnTo>
                  <a:lnTo>
                    <a:pt x="84868" y="93698"/>
                  </a:lnTo>
                  <a:lnTo>
                    <a:pt x="88668" y="122102"/>
                  </a:lnTo>
                  <a:lnTo>
                    <a:pt x="105076" y="161737"/>
                  </a:lnTo>
                  <a:lnTo>
                    <a:pt x="115487" y="176670"/>
                  </a:lnTo>
                  <a:lnTo>
                    <a:pt x="128858" y="184556"/>
                  </a:lnTo>
                  <a:lnTo>
                    <a:pt x="151359" y="1908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7613676" y="2752654"/>
              <a:ext cx="682955" cy="196039"/>
            </a:xfrm>
            <a:custGeom>
              <a:avLst/>
              <a:gdLst/>
              <a:ahLst/>
              <a:cxnLst/>
              <a:rect l="0" t="0" r="0" b="0"/>
              <a:pathLst>
                <a:path w="682955" h="196039">
                  <a:moveTo>
                    <a:pt x="0" y="97204"/>
                  </a:moveTo>
                  <a:lnTo>
                    <a:pt x="50794" y="81886"/>
                  </a:lnTo>
                  <a:lnTo>
                    <a:pt x="75008" y="66955"/>
                  </a:lnTo>
                  <a:lnTo>
                    <a:pt x="93527" y="45147"/>
                  </a:lnTo>
                  <a:lnTo>
                    <a:pt x="101837" y="29100"/>
                  </a:lnTo>
                  <a:lnTo>
                    <a:pt x="103657" y="12599"/>
                  </a:lnTo>
                  <a:lnTo>
                    <a:pt x="102831" y="4264"/>
                  </a:lnTo>
                  <a:lnTo>
                    <a:pt x="100406" y="581"/>
                  </a:lnTo>
                  <a:lnTo>
                    <a:pt x="96916" y="0"/>
                  </a:lnTo>
                  <a:lnTo>
                    <a:pt x="73376" y="8053"/>
                  </a:lnTo>
                  <a:lnTo>
                    <a:pt x="60405" y="18234"/>
                  </a:lnTo>
                  <a:lnTo>
                    <a:pt x="19754" y="64963"/>
                  </a:lnTo>
                  <a:lnTo>
                    <a:pt x="13464" y="83500"/>
                  </a:lnTo>
                  <a:lnTo>
                    <a:pt x="11605" y="104229"/>
                  </a:lnTo>
                  <a:lnTo>
                    <a:pt x="16762" y="136031"/>
                  </a:lnTo>
                  <a:lnTo>
                    <a:pt x="24938" y="154745"/>
                  </a:lnTo>
                  <a:lnTo>
                    <a:pt x="39813" y="167434"/>
                  </a:lnTo>
                  <a:lnTo>
                    <a:pt x="58916" y="175259"/>
                  </a:lnTo>
                  <a:lnTo>
                    <a:pt x="89801" y="178728"/>
                  </a:lnTo>
                  <a:lnTo>
                    <a:pt x="149809" y="166975"/>
                  </a:lnTo>
                  <a:lnTo>
                    <a:pt x="181999" y="157016"/>
                  </a:lnTo>
                  <a:lnTo>
                    <a:pt x="244310" y="114360"/>
                  </a:lnTo>
                  <a:lnTo>
                    <a:pt x="260350" y="101082"/>
                  </a:lnTo>
                  <a:lnTo>
                    <a:pt x="273724" y="82689"/>
                  </a:lnTo>
                  <a:lnTo>
                    <a:pt x="280918" y="62024"/>
                  </a:lnTo>
                  <a:lnTo>
                    <a:pt x="282836" y="51266"/>
                  </a:lnTo>
                  <a:lnTo>
                    <a:pt x="279971" y="34317"/>
                  </a:lnTo>
                  <a:lnTo>
                    <a:pt x="276584" y="27175"/>
                  </a:lnTo>
                  <a:lnTo>
                    <a:pt x="265325" y="16740"/>
                  </a:lnTo>
                  <a:lnTo>
                    <a:pt x="258388" y="12646"/>
                  </a:lnTo>
                  <a:lnTo>
                    <a:pt x="243187" y="10595"/>
                  </a:lnTo>
                  <a:lnTo>
                    <a:pt x="235197" y="11360"/>
                  </a:lnTo>
                  <a:lnTo>
                    <a:pt x="221324" y="17206"/>
                  </a:lnTo>
                  <a:lnTo>
                    <a:pt x="208913" y="26986"/>
                  </a:lnTo>
                  <a:lnTo>
                    <a:pt x="192328" y="48294"/>
                  </a:lnTo>
                  <a:lnTo>
                    <a:pt x="168866" y="105734"/>
                  </a:lnTo>
                  <a:lnTo>
                    <a:pt x="165977" y="114133"/>
                  </a:lnTo>
                  <a:lnTo>
                    <a:pt x="167763" y="130960"/>
                  </a:lnTo>
                  <a:lnTo>
                    <a:pt x="184177" y="164662"/>
                  </a:lnTo>
                  <a:lnTo>
                    <a:pt x="197087" y="176526"/>
                  </a:lnTo>
                  <a:lnTo>
                    <a:pt x="213130" y="183984"/>
                  </a:lnTo>
                  <a:lnTo>
                    <a:pt x="243231" y="187246"/>
                  </a:lnTo>
                  <a:lnTo>
                    <a:pt x="298116" y="177983"/>
                  </a:lnTo>
                  <a:lnTo>
                    <a:pt x="358125" y="154523"/>
                  </a:lnTo>
                  <a:lnTo>
                    <a:pt x="382061" y="140836"/>
                  </a:lnTo>
                  <a:lnTo>
                    <a:pt x="418505" y="108329"/>
                  </a:lnTo>
                  <a:lnTo>
                    <a:pt x="431076" y="87073"/>
                  </a:lnTo>
                  <a:lnTo>
                    <a:pt x="441843" y="60332"/>
                  </a:lnTo>
                  <a:lnTo>
                    <a:pt x="434004" y="97449"/>
                  </a:lnTo>
                  <a:lnTo>
                    <a:pt x="436990" y="155557"/>
                  </a:lnTo>
                  <a:lnTo>
                    <a:pt x="435600" y="155780"/>
                  </a:lnTo>
                  <a:lnTo>
                    <a:pt x="433735" y="153118"/>
                  </a:lnTo>
                  <a:lnTo>
                    <a:pt x="434163" y="142665"/>
                  </a:lnTo>
                  <a:lnTo>
                    <a:pt x="442666" y="81213"/>
                  </a:lnTo>
                  <a:lnTo>
                    <a:pt x="454578" y="59781"/>
                  </a:lnTo>
                  <a:lnTo>
                    <a:pt x="467160" y="49968"/>
                  </a:lnTo>
                  <a:lnTo>
                    <a:pt x="498137" y="36036"/>
                  </a:lnTo>
                  <a:lnTo>
                    <a:pt x="505406" y="35815"/>
                  </a:lnTo>
                  <a:lnTo>
                    <a:pt x="518480" y="40566"/>
                  </a:lnTo>
                  <a:lnTo>
                    <a:pt x="522715" y="46329"/>
                  </a:lnTo>
                  <a:lnTo>
                    <a:pt x="527422" y="62727"/>
                  </a:lnTo>
                  <a:lnTo>
                    <a:pt x="530857" y="125737"/>
                  </a:lnTo>
                  <a:lnTo>
                    <a:pt x="535565" y="154686"/>
                  </a:lnTo>
                  <a:lnTo>
                    <a:pt x="545312" y="169906"/>
                  </a:lnTo>
                  <a:lnTo>
                    <a:pt x="559011" y="181979"/>
                  </a:lnTo>
                  <a:lnTo>
                    <a:pt x="574469" y="190468"/>
                  </a:lnTo>
                  <a:lnTo>
                    <a:pt x="603448" y="196038"/>
                  </a:lnTo>
                  <a:lnTo>
                    <a:pt x="635767" y="193212"/>
                  </a:lnTo>
                  <a:lnTo>
                    <a:pt x="682954" y="1730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Szabadkézi sokszög 54"/>
            <p:cNvSpPr/>
            <p:nvPr/>
          </p:nvSpPr>
          <p:spPr>
            <a:xfrm>
              <a:off x="8315484" y="2639070"/>
              <a:ext cx="116051" cy="279834"/>
            </a:xfrm>
            <a:custGeom>
              <a:avLst/>
              <a:gdLst/>
              <a:ahLst/>
              <a:cxnLst/>
              <a:rect l="0" t="0" r="0" b="0"/>
              <a:pathLst>
                <a:path w="116051" h="279834">
                  <a:moveTo>
                    <a:pt x="31735" y="0"/>
                  </a:moveTo>
                  <a:lnTo>
                    <a:pt x="36593" y="25989"/>
                  </a:lnTo>
                  <a:lnTo>
                    <a:pt x="28084" y="67544"/>
                  </a:lnTo>
                  <a:lnTo>
                    <a:pt x="8088" y="121292"/>
                  </a:lnTo>
                  <a:lnTo>
                    <a:pt x="0" y="170418"/>
                  </a:lnTo>
                  <a:lnTo>
                    <a:pt x="5134" y="209476"/>
                  </a:lnTo>
                  <a:lnTo>
                    <a:pt x="13444" y="234757"/>
                  </a:lnTo>
                  <a:lnTo>
                    <a:pt x="28293" y="254531"/>
                  </a:lnTo>
                  <a:lnTo>
                    <a:pt x="42384" y="266454"/>
                  </a:lnTo>
                  <a:lnTo>
                    <a:pt x="75071" y="279224"/>
                  </a:lnTo>
                  <a:lnTo>
                    <a:pt x="84983" y="279833"/>
                  </a:lnTo>
                  <a:lnTo>
                    <a:pt x="116050" y="2698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8203883" y="2740248"/>
              <a:ext cx="244516" cy="25296"/>
            </a:xfrm>
            <a:custGeom>
              <a:avLst/>
              <a:gdLst/>
              <a:ahLst/>
              <a:cxnLst/>
              <a:rect l="0" t="0" r="0" b="0"/>
              <a:pathLst>
                <a:path w="244516" h="25296">
                  <a:moveTo>
                    <a:pt x="0" y="25295"/>
                  </a:moveTo>
                  <a:lnTo>
                    <a:pt x="55670" y="11850"/>
                  </a:lnTo>
                  <a:lnTo>
                    <a:pt x="107874" y="4406"/>
                  </a:lnTo>
                  <a:lnTo>
                    <a:pt x="162250" y="871"/>
                  </a:lnTo>
                  <a:lnTo>
                    <a:pt x="214074" y="172"/>
                  </a:lnTo>
                  <a:lnTo>
                    <a:pt x="24451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abadkézi sokszög 56"/>
            <p:cNvSpPr/>
            <p:nvPr/>
          </p:nvSpPr>
          <p:spPr>
            <a:xfrm>
              <a:off x="8467190" y="2731817"/>
              <a:ext cx="183565" cy="184788"/>
            </a:xfrm>
            <a:custGeom>
              <a:avLst/>
              <a:gdLst/>
              <a:ahLst/>
              <a:cxnLst/>
              <a:rect l="0" t="0" r="0" b="0"/>
              <a:pathLst>
                <a:path w="183565" h="184788">
                  <a:moveTo>
                    <a:pt x="6502" y="8431"/>
                  </a:moveTo>
                  <a:lnTo>
                    <a:pt x="6502" y="71585"/>
                  </a:lnTo>
                  <a:lnTo>
                    <a:pt x="9001" y="133968"/>
                  </a:lnTo>
                  <a:lnTo>
                    <a:pt x="13762" y="179688"/>
                  </a:lnTo>
                  <a:lnTo>
                    <a:pt x="13216" y="184433"/>
                  </a:lnTo>
                  <a:lnTo>
                    <a:pt x="11914" y="184787"/>
                  </a:lnTo>
                  <a:lnTo>
                    <a:pt x="10110" y="182212"/>
                  </a:lnTo>
                  <a:lnTo>
                    <a:pt x="1420" y="151154"/>
                  </a:lnTo>
                  <a:lnTo>
                    <a:pt x="0" y="120774"/>
                  </a:lnTo>
                  <a:lnTo>
                    <a:pt x="6033" y="93556"/>
                  </a:lnTo>
                  <a:lnTo>
                    <a:pt x="24383" y="61679"/>
                  </a:lnTo>
                  <a:lnTo>
                    <a:pt x="36933" y="48960"/>
                  </a:lnTo>
                  <a:lnTo>
                    <a:pt x="97136" y="15093"/>
                  </a:lnTo>
                  <a:lnTo>
                    <a:pt x="141544" y="3259"/>
                  </a:lnTo>
                  <a:lnTo>
                    <a:pt x="18356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Szabadkézi sokszög 57"/>
            <p:cNvSpPr/>
            <p:nvPr/>
          </p:nvSpPr>
          <p:spPr>
            <a:xfrm>
              <a:off x="8677221" y="2765543"/>
              <a:ext cx="57850" cy="168632"/>
            </a:xfrm>
            <a:custGeom>
              <a:avLst/>
              <a:gdLst/>
              <a:ahLst/>
              <a:cxnLst/>
              <a:rect l="0" t="0" r="0" b="0"/>
              <a:pathLst>
                <a:path w="57850" h="168632">
                  <a:moveTo>
                    <a:pt x="7260" y="0"/>
                  </a:moveTo>
                  <a:lnTo>
                    <a:pt x="0" y="54202"/>
                  </a:lnTo>
                  <a:lnTo>
                    <a:pt x="933" y="98526"/>
                  </a:lnTo>
                  <a:lnTo>
                    <a:pt x="17218" y="140869"/>
                  </a:lnTo>
                  <a:lnTo>
                    <a:pt x="22330" y="150123"/>
                  </a:lnTo>
                  <a:lnTo>
                    <a:pt x="28549" y="156292"/>
                  </a:lnTo>
                  <a:lnTo>
                    <a:pt x="57849" y="1686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Szabadkézi sokszög 58"/>
            <p:cNvSpPr/>
            <p:nvPr/>
          </p:nvSpPr>
          <p:spPr>
            <a:xfrm>
              <a:off x="8751933" y="2672796"/>
              <a:ext cx="1" cy="16864"/>
            </a:xfrm>
            <a:custGeom>
              <a:avLst/>
              <a:gdLst/>
              <a:ahLst/>
              <a:cxnLst/>
              <a:rect l="0" t="0" r="0" b="0"/>
              <a:pathLst>
                <a:path w="1" h="16864">
                  <a:moveTo>
                    <a:pt x="0" y="16863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Szabadkézi sokszög 59"/>
            <p:cNvSpPr/>
            <p:nvPr/>
          </p:nvSpPr>
          <p:spPr>
            <a:xfrm>
              <a:off x="8857187" y="2745385"/>
              <a:ext cx="223577" cy="205653"/>
            </a:xfrm>
            <a:custGeom>
              <a:avLst/>
              <a:gdLst/>
              <a:ahLst/>
              <a:cxnLst/>
              <a:rect l="0" t="0" r="0" b="0"/>
              <a:pathLst>
                <a:path w="223577" h="205653">
                  <a:moveTo>
                    <a:pt x="147692" y="20158"/>
                  </a:moveTo>
                  <a:lnTo>
                    <a:pt x="161120" y="11206"/>
                  </a:lnTo>
                  <a:lnTo>
                    <a:pt x="162265" y="7632"/>
                  </a:lnTo>
                  <a:lnTo>
                    <a:pt x="160219" y="4313"/>
                  </a:lnTo>
                  <a:lnTo>
                    <a:pt x="156043" y="1163"/>
                  </a:lnTo>
                  <a:lnTo>
                    <a:pt x="150449" y="0"/>
                  </a:lnTo>
                  <a:lnTo>
                    <a:pt x="108743" y="7152"/>
                  </a:lnTo>
                  <a:lnTo>
                    <a:pt x="73379" y="18491"/>
                  </a:lnTo>
                  <a:lnTo>
                    <a:pt x="32518" y="47639"/>
                  </a:lnTo>
                  <a:lnTo>
                    <a:pt x="9681" y="75871"/>
                  </a:lnTo>
                  <a:lnTo>
                    <a:pt x="2038" y="97070"/>
                  </a:lnTo>
                  <a:lnTo>
                    <a:pt x="0" y="107969"/>
                  </a:lnTo>
                  <a:lnTo>
                    <a:pt x="2732" y="127574"/>
                  </a:lnTo>
                  <a:lnTo>
                    <a:pt x="6084" y="136737"/>
                  </a:lnTo>
                  <a:lnTo>
                    <a:pt x="19801" y="151914"/>
                  </a:lnTo>
                  <a:lnTo>
                    <a:pt x="38389" y="163969"/>
                  </a:lnTo>
                  <a:lnTo>
                    <a:pt x="97203" y="185526"/>
                  </a:lnTo>
                  <a:lnTo>
                    <a:pt x="150886" y="195495"/>
                  </a:lnTo>
                  <a:lnTo>
                    <a:pt x="201767" y="203667"/>
                  </a:lnTo>
                  <a:lnTo>
                    <a:pt x="223576" y="2056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Szabadkézi sokszög 60"/>
            <p:cNvSpPr/>
            <p:nvPr/>
          </p:nvSpPr>
          <p:spPr>
            <a:xfrm>
              <a:off x="7158373" y="2995488"/>
              <a:ext cx="177063" cy="419284"/>
            </a:xfrm>
            <a:custGeom>
              <a:avLst/>
              <a:gdLst/>
              <a:ahLst/>
              <a:cxnLst/>
              <a:rect l="0" t="0" r="0" b="0"/>
              <a:pathLst>
                <a:path w="177063" h="419284">
                  <a:moveTo>
                    <a:pt x="0" y="216926"/>
                  </a:moveTo>
                  <a:lnTo>
                    <a:pt x="34189" y="214428"/>
                  </a:lnTo>
                  <a:lnTo>
                    <a:pt x="59158" y="205256"/>
                  </a:lnTo>
                  <a:lnTo>
                    <a:pt x="88298" y="185371"/>
                  </a:lnTo>
                  <a:lnTo>
                    <a:pt x="129188" y="129452"/>
                  </a:lnTo>
                  <a:lnTo>
                    <a:pt x="152900" y="82901"/>
                  </a:lnTo>
                  <a:lnTo>
                    <a:pt x="158037" y="52512"/>
                  </a:lnTo>
                  <a:lnTo>
                    <a:pt x="155082" y="24250"/>
                  </a:lnTo>
                  <a:lnTo>
                    <a:pt x="145746" y="9191"/>
                  </a:lnTo>
                  <a:lnTo>
                    <a:pt x="139321" y="2553"/>
                  </a:lnTo>
                  <a:lnTo>
                    <a:pt x="133164" y="0"/>
                  </a:lnTo>
                  <a:lnTo>
                    <a:pt x="127187" y="173"/>
                  </a:lnTo>
                  <a:lnTo>
                    <a:pt x="121328" y="2161"/>
                  </a:lnTo>
                  <a:lnTo>
                    <a:pt x="79908" y="36519"/>
                  </a:lnTo>
                  <a:lnTo>
                    <a:pt x="44075" y="90105"/>
                  </a:lnTo>
                  <a:lnTo>
                    <a:pt x="21036" y="146618"/>
                  </a:lnTo>
                  <a:lnTo>
                    <a:pt x="8701" y="199117"/>
                  </a:lnTo>
                  <a:lnTo>
                    <a:pt x="2578" y="250372"/>
                  </a:lnTo>
                  <a:lnTo>
                    <a:pt x="3019" y="281443"/>
                  </a:lnTo>
                  <a:lnTo>
                    <a:pt x="23622" y="342423"/>
                  </a:lnTo>
                  <a:lnTo>
                    <a:pt x="39684" y="369862"/>
                  </a:lnTo>
                  <a:lnTo>
                    <a:pt x="53237" y="381080"/>
                  </a:lnTo>
                  <a:lnTo>
                    <a:pt x="108905" y="404525"/>
                  </a:lnTo>
                  <a:lnTo>
                    <a:pt x="146562" y="414910"/>
                  </a:lnTo>
                  <a:lnTo>
                    <a:pt x="177062" y="4192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Szabadkézi sokszög 61"/>
            <p:cNvSpPr/>
            <p:nvPr/>
          </p:nvSpPr>
          <p:spPr>
            <a:xfrm>
              <a:off x="7406303" y="3068853"/>
              <a:ext cx="1337199" cy="388077"/>
            </a:xfrm>
            <a:custGeom>
              <a:avLst/>
              <a:gdLst/>
              <a:ahLst/>
              <a:cxnLst/>
              <a:rect l="0" t="0" r="0" b="0"/>
              <a:pathLst>
                <a:path w="1337199" h="388077">
                  <a:moveTo>
                    <a:pt x="148352" y="160424"/>
                  </a:moveTo>
                  <a:lnTo>
                    <a:pt x="133953" y="147899"/>
                  </a:lnTo>
                  <a:lnTo>
                    <a:pt x="120405" y="141429"/>
                  </a:lnTo>
                  <a:lnTo>
                    <a:pt x="112858" y="141203"/>
                  </a:lnTo>
                  <a:lnTo>
                    <a:pt x="96977" y="145948"/>
                  </a:lnTo>
                  <a:lnTo>
                    <a:pt x="58001" y="169540"/>
                  </a:lnTo>
                  <a:lnTo>
                    <a:pt x="22021" y="204720"/>
                  </a:lnTo>
                  <a:lnTo>
                    <a:pt x="4953" y="234964"/>
                  </a:lnTo>
                  <a:lnTo>
                    <a:pt x="0" y="266721"/>
                  </a:lnTo>
                  <a:lnTo>
                    <a:pt x="2162" y="285425"/>
                  </a:lnTo>
                  <a:lnTo>
                    <a:pt x="8745" y="300607"/>
                  </a:lnTo>
                  <a:lnTo>
                    <a:pt x="13123" y="307280"/>
                  </a:lnTo>
                  <a:lnTo>
                    <a:pt x="20725" y="311728"/>
                  </a:lnTo>
                  <a:lnTo>
                    <a:pt x="41664" y="316670"/>
                  </a:lnTo>
                  <a:lnTo>
                    <a:pt x="75312" y="314976"/>
                  </a:lnTo>
                  <a:lnTo>
                    <a:pt x="104538" y="304065"/>
                  </a:lnTo>
                  <a:lnTo>
                    <a:pt x="130998" y="284489"/>
                  </a:lnTo>
                  <a:lnTo>
                    <a:pt x="147686" y="260890"/>
                  </a:lnTo>
                  <a:lnTo>
                    <a:pt x="160781" y="226799"/>
                  </a:lnTo>
                  <a:lnTo>
                    <a:pt x="162965" y="196746"/>
                  </a:lnTo>
                  <a:lnTo>
                    <a:pt x="160155" y="178441"/>
                  </a:lnTo>
                  <a:lnTo>
                    <a:pt x="159032" y="176183"/>
                  </a:lnTo>
                  <a:lnTo>
                    <a:pt x="158282" y="178425"/>
                  </a:lnTo>
                  <a:lnTo>
                    <a:pt x="157079" y="208948"/>
                  </a:lnTo>
                  <a:lnTo>
                    <a:pt x="161911" y="226959"/>
                  </a:lnTo>
                  <a:lnTo>
                    <a:pt x="189171" y="286844"/>
                  </a:lnTo>
                  <a:lnTo>
                    <a:pt x="202093" y="298740"/>
                  </a:lnTo>
                  <a:lnTo>
                    <a:pt x="233291" y="314011"/>
                  </a:lnTo>
                  <a:lnTo>
                    <a:pt x="249807" y="315186"/>
                  </a:lnTo>
                  <a:lnTo>
                    <a:pt x="267454" y="311649"/>
                  </a:lnTo>
                  <a:lnTo>
                    <a:pt x="296582" y="299124"/>
                  </a:lnTo>
                  <a:lnTo>
                    <a:pt x="311351" y="288896"/>
                  </a:lnTo>
                  <a:lnTo>
                    <a:pt x="347650" y="236916"/>
                  </a:lnTo>
                  <a:lnTo>
                    <a:pt x="360212" y="206717"/>
                  </a:lnTo>
                  <a:lnTo>
                    <a:pt x="363602" y="203465"/>
                  </a:lnTo>
                  <a:lnTo>
                    <a:pt x="366800" y="205044"/>
                  </a:lnTo>
                  <a:lnTo>
                    <a:pt x="378661" y="230029"/>
                  </a:lnTo>
                  <a:lnTo>
                    <a:pt x="386173" y="281988"/>
                  </a:lnTo>
                  <a:lnTo>
                    <a:pt x="396020" y="326420"/>
                  </a:lnTo>
                  <a:lnTo>
                    <a:pt x="398717" y="329172"/>
                  </a:lnTo>
                  <a:lnTo>
                    <a:pt x="401451" y="327259"/>
                  </a:lnTo>
                  <a:lnTo>
                    <a:pt x="425456" y="273391"/>
                  </a:lnTo>
                  <a:lnTo>
                    <a:pt x="450395" y="212480"/>
                  </a:lnTo>
                  <a:lnTo>
                    <a:pt x="466331" y="190630"/>
                  </a:lnTo>
                  <a:lnTo>
                    <a:pt x="471822" y="188056"/>
                  </a:lnTo>
                  <a:lnTo>
                    <a:pt x="477356" y="188214"/>
                  </a:lnTo>
                  <a:lnTo>
                    <a:pt x="482919" y="190193"/>
                  </a:lnTo>
                  <a:lnTo>
                    <a:pt x="491599" y="199886"/>
                  </a:lnTo>
                  <a:lnTo>
                    <a:pt x="504804" y="233486"/>
                  </a:lnTo>
                  <a:lnTo>
                    <a:pt x="512602" y="291441"/>
                  </a:lnTo>
                  <a:lnTo>
                    <a:pt x="514849" y="301169"/>
                  </a:lnTo>
                  <a:lnTo>
                    <a:pt x="519156" y="306717"/>
                  </a:lnTo>
                  <a:lnTo>
                    <a:pt x="524838" y="309479"/>
                  </a:lnTo>
                  <a:lnTo>
                    <a:pt x="531437" y="310383"/>
                  </a:lnTo>
                  <a:lnTo>
                    <a:pt x="536773" y="308176"/>
                  </a:lnTo>
                  <a:lnTo>
                    <a:pt x="559688" y="276827"/>
                  </a:lnTo>
                  <a:lnTo>
                    <a:pt x="580766" y="220473"/>
                  </a:lnTo>
                  <a:lnTo>
                    <a:pt x="583711" y="217320"/>
                  </a:lnTo>
                  <a:lnTo>
                    <a:pt x="586612" y="218028"/>
                  </a:lnTo>
                  <a:lnTo>
                    <a:pt x="589482" y="221311"/>
                  </a:lnTo>
                  <a:lnTo>
                    <a:pt x="601619" y="278288"/>
                  </a:lnTo>
                  <a:lnTo>
                    <a:pt x="606810" y="295250"/>
                  </a:lnTo>
                  <a:lnTo>
                    <a:pt x="617235" y="309658"/>
                  </a:lnTo>
                  <a:lnTo>
                    <a:pt x="631238" y="321371"/>
                  </a:lnTo>
                  <a:lnTo>
                    <a:pt x="671408" y="339656"/>
                  </a:lnTo>
                  <a:lnTo>
                    <a:pt x="690601" y="340636"/>
                  </a:lnTo>
                  <a:lnTo>
                    <a:pt x="722476" y="333424"/>
                  </a:lnTo>
                  <a:lnTo>
                    <a:pt x="777072" y="307909"/>
                  </a:lnTo>
                  <a:lnTo>
                    <a:pt x="803995" y="284691"/>
                  </a:lnTo>
                  <a:lnTo>
                    <a:pt x="827854" y="246247"/>
                  </a:lnTo>
                  <a:lnTo>
                    <a:pt x="831815" y="237313"/>
                  </a:lnTo>
                  <a:lnTo>
                    <a:pt x="832915" y="202359"/>
                  </a:lnTo>
                  <a:lnTo>
                    <a:pt x="827025" y="183434"/>
                  </a:lnTo>
                  <a:lnTo>
                    <a:pt x="822831" y="175764"/>
                  </a:lnTo>
                  <a:lnTo>
                    <a:pt x="816288" y="171588"/>
                  </a:lnTo>
                  <a:lnTo>
                    <a:pt x="799024" y="169446"/>
                  </a:lnTo>
                  <a:lnTo>
                    <a:pt x="783857" y="174114"/>
                  </a:lnTo>
                  <a:lnTo>
                    <a:pt x="770871" y="183372"/>
                  </a:lnTo>
                  <a:lnTo>
                    <a:pt x="758853" y="196855"/>
                  </a:lnTo>
                  <a:lnTo>
                    <a:pt x="752264" y="214714"/>
                  </a:lnTo>
                  <a:lnTo>
                    <a:pt x="750272" y="234205"/>
                  </a:lnTo>
                  <a:lnTo>
                    <a:pt x="755353" y="261917"/>
                  </a:lnTo>
                  <a:lnTo>
                    <a:pt x="773382" y="299381"/>
                  </a:lnTo>
                  <a:lnTo>
                    <a:pt x="785889" y="313056"/>
                  </a:lnTo>
                  <a:lnTo>
                    <a:pt x="803938" y="325380"/>
                  </a:lnTo>
                  <a:lnTo>
                    <a:pt x="835168" y="333900"/>
                  </a:lnTo>
                  <a:lnTo>
                    <a:pt x="872631" y="331947"/>
                  </a:lnTo>
                  <a:lnTo>
                    <a:pt x="908921" y="320960"/>
                  </a:lnTo>
                  <a:lnTo>
                    <a:pt x="967315" y="280539"/>
                  </a:lnTo>
                  <a:lnTo>
                    <a:pt x="999253" y="250944"/>
                  </a:lnTo>
                  <a:lnTo>
                    <a:pt x="1035056" y="192892"/>
                  </a:lnTo>
                  <a:lnTo>
                    <a:pt x="1057001" y="133182"/>
                  </a:lnTo>
                  <a:lnTo>
                    <a:pt x="1071548" y="85544"/>
                  </a:lnTo>
                  <a:lnTo>
                    <a:pt x="1072057" y="53610"/>
                  </a:lnTo>
                  <a:lnTo>
                    <a:pt x="1070501" y="44247"/>
                  </a:lnTo>
                  <a:lnTo>
                    <a:pt x="1065717" y="38941"/>
                  </a:lnTo>
                  <a:lnTo>
                    <a:pt x="1058779" y="36341"/>
                  </a:lnTo>
                  <a:lnTo>
                    <a:pt x="1050407" y="35544"/>
                  </a:lnTo>
                  <a:lnTo>
                    <a:pt x="1042952" y="38761"/>
                  </a:lnTo>
                  <a:lnTo>
                    <a:pt x="1017525" y="68350"/>
                  </a:lnTo>
                  <a:lnTo>
                    <a:pt x="1006817" y="86713"/>
                  </a:lnTo>
                  <a:lnTo>
                    <a:pt x="989231" y="150209"/>
                  </a:lnTo>
                  <a:lnTo>
                    <a:pt x="985228" y="206532"/>
                  </a:lnTo>
                  <a:lnTo>
                    <a:pt x="992486" y="265818"/>
                  </a:lnTo>
                  <a:lnTo>
                    <a:pt x="998499" y="288771"/>
                  </a:lnTo>
                  <a:lnTo>
                    <a:pt x="1017626" y="318773"/>
                  </a:lnTo>
                  <a:lnTo>
                    <a:pt x="1022972" y="325011"/>
                  </a:lnTo>
                  <a:lnTo>
                    <a:pt x="1038904" y="334440"/>
                  </a:lnTo>
                  <a:lnTo>
                    <a:pt x="1068942" y="342517"/>
                  </a:lnTo>
                  <a:lnTo>
                    <a:pt x="1090563" y="342533"/>
                  </a:lnTo>
                  <a:lnTo>
                    <a:pt x="1121930" y="332008"/>
                  </a:lnTo>
                  <a:lnTo>
                    <a:pt x="1156365" y="306220"/>
                  </a:lnTo>
                  <a:lnTo>
                    <a:pt x="1184478" y="271492"/>
                  </a:lnTo>
                  <a:lnTo>
                    <a:pt x="1214069" y="217700"/>
                  </a:lnTo>
                  <a:lnTo>
                    <a:pt x="1237236" y="162785"/>
                  </a:lnTo>
                  <a:lnTo>
                    <a:pt x="1243026" y="108844"/>
                  </a:lnTo>
                  <a:lnTo>
                    <a:pt x="1244263" y="48614"/>
                  </a:lnTo>
                  <a:lnTo>
                    <a:pt x="1239920" y="18935"/>
                  </a:lnTo>
                  <a:lnTo>
                    <a:pt x="1235809" y="11761"/>
                  </a:lnTo>
                  <a:lnTo>
                    <a:pt x="1223748" y="1293"/>
                  </a:lnTo>
                  <a:lnTo>
                    <a:pt x="1216597" y="0"/>
                  </a:lnTo>
                  <a:lnTo>
                    <a:pt x="1201156" y="3560"/>
                  </a:lnTo>
                  <a:lnTo>
                    <a:pt x="1176663" y="25051"/>
                  </a:lnTo>
                  <a:lnTo>
                    <a:pt x="1143968" y="80963"/>
                  </a:lnTo>
                  <a:lnTo>
                    <a:pt x="1125402" y="117560"/>
                  </a:lnTo>
                  <a:lnTo>
                    <a:pt x="1114587" y="177842"/>
                  </a:lnTo>
                  <a:lnTo>
                    <a:pt x="1118431" y="227104"/>
                  </a:lnTo>
                  <a:lnTo>
                    <a:pt x="1138540" y="286190"/>
                  </a:lnTo>
                  <a:lnTo>
                    <a:pt x="1164822" y="329540"/>
                  </a:lnTo>
                  <a:lnTo>
                    <a:pt x="1179082" y="341137"/>
                  </a:lnTo>
                  <a:lnTo>
                    <a:pt x="1239693" y="375866"/>
                  </a:lnTo>
                  <a:lnTo>
                    <a:pt x="1294934" y="385386"/>
                  </a:lnTo>
                  <a:lnTo>
                    <a:pt x="1337198" y="3880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Szabadkézi sokszög 62"/>
            <p:cNvSpPr/>
            <p:nvPr/>
          </p:nvSpPr>
          <p:spPr>
            <a:xfrm>
              <a:off x="8796529" y="3280035"/>
              <a:ext cx="629928" cy="190203"/>
            </a:xfrm>
            <a:custGeom>
              <a:avLst/>
              <a:gdLst/>
              <a:ahLst/>
              <a:cxnLst/>
              <a:rect l="0" t="0" r="0" b="0"/>
              <a:pathLst>
                <a:path w="629928" h="190203">
                  <a:moveTo>
                    <a:pt x="132467" y="58853"/>
                  </a:moveTo>
                  <a:lnTo>
                    <a:pt x="127990" y="40949"/>
                  </a:lnTo>
                  <a:lnTo>
                    <a:pt x="122925" y="34738"/>
                  </a:lnTo>
                  <a:lnTo>
                    <a:pt x="107302" y="25338"/>
                  </a:lnTo>
                  <a:lnTo>
                    <a:pt x="87868" y="23035"/>
                  </a:lnTo>
                  <a:lnTo>
                    <a:pt x="66740" y="26070"/>
                  </a:lnTo>
                  <a:lnTo>
                    <a:pt x="44858" y="33665"/>
                  </a:lnTo>
                  <a:lnTo>
                    <a:pt x="27638" y="45784"/>
                  </a:lnTo>
                  <a:lnTo>
                    <a:pt x="14676" y="61476"/>
                  </a:lnTo>
                  <a:lnTo>
                    <a:pt x="3049" y="91378"/>
                  </a:lnTo>
                  <a:lnTo>
                    <a:pt x="0" y="112968"/>
                  </a:lnTo>
                  <a:lnTo>
                    <a:pt x="3643" y="132556"/>
                  </a:lnTo>
                  <a:lnTo>
                    <a:pt x="7236" y="141715"/>
                  </a:lnTo>
                  <a:lnTo>
                    <a:pt x="13380" y="148757"/>
                  </a:lnTo>
                  <a:lnTo>
                    <a:pt x="30199" y="159080"/>
                  </a:lnTo>
                  <a:lnTo>
                    <a:pt x="47666" y="161794"/>
                  </a:lnTo>
                  <a:lnTo>
                    <a:pt x="64799" y="158941"/>
                  </a:lnTo>
                  <a:lnTo>
                    <a:pt x="107143" y="136663"/>
                  </a:lnTo>
                  <a:lnTo>
                    <a:pt x="127982" y="115946"/>
                  </a:lnTo>
                  <a:lnTo>
                    <a:pt x="141547" y="87531"/>
                  </a:lnTo>
                  <a:lnTo>
                    <a:pt x="147023" y="55379"/>
                  </a:lnTo>
                  <a:lnTo>
                    <a:pt x="144171" y="26595"/>
                  </a:lnTo>
                  <a:lnTo>
                    <a:pt x="140269" y="22358"/>
                  </a:lnTo>
                  <a:lnTo>
                    <a:pt x="134857" y="21407"/>
                  </a:lnTo>
                  <a:lnTo>
                    <a:pt x="128439" y="22647"/>
                  </a:lnTo>
                  <a:lnTo>
                    <a:pt x="125097" y="27221"/>
                  </a:lnTo>
                  <a:lnTo>
                    <a:pt x="123882" y="42295"/>
                  </a:lnTo>
                  <a:lnTo>
                    <a:pt x="131673" y="76713"/>
                  </a:lnTo>
                  <a:lnTo>
                    <a:pt x="150283" y="113629"/>
                  </a:lnTo>
                  <a:lnTo>
                    <a:pt x="172001" y="139519"/>
                  </a:lnTo>
                  <a:lnTo>
                    <a:pt x="193209" y="152496"/>
                  </a:lnTo>
                  <a:lnTo>
                    <a:pt x="232285" y="164337"/>
                  </a:lnTo>
                  <a:lnTo>
                    <a:pt x="264990" y="166303"/>
                  </a:lnTo>
                  <a:lnTo>
                    <a:pt x="297477" y="160432"/>
                  </a:lnTo>
                  <a:lnTo>
                    <a:pt x="347253" y="136859"/>
                  </a:lnTo>
                  <a:lnTo>
                    <a:pt x="390151" y="96501"/>
                  </a:lnTo>
                  <a:lnTo>
                    <a:pt x="412406" y="66393"/>
                  </a:lnTo>
                  <a:lnTo>
                    <a:pt x="422660" y="40789"/>
                  </a:lnTo>
                  <a:lnTo>
                    <a:pt x="425388" y="20533"/>
                  </a:lnTo>
                  <a:lnTo>
                    <a:pt x="423305" y="12696"/>
                  </a:lnTo>
                  <a:lnTo>
                    <a:pt x="419106" y="6534"/>
                  </a:lnTo>
                  <a:lnTo>
                    <a:pt x="413496" y="1489"/>
                  </a:lnTo>
                  <a:lnTo>
                    <a:pt x="406945" y="0"/>
                  </a:lnTo>
                  <a:lnTo>
                    <a:pt x="392172" y="3341"/>
                  </a:lnTo>
                  <a:lnTo>
                    <a:pt x="368054" y="20233"/>
                  </a:lnTo>
                  <a:lnTo>
                    <a:pt x="356462" y="37629"/>
                  </a:lnTo>
                  <a:lnTo>
                    <a:pt x="341387" y="79330"/>
                  </a:lnTo>
                  <a:lnTo>
                    <a:pt x="341244" y="116966"/>
                  </a:lnTo>
                  <a:lnTo>
                    <a:pt x="349855" y="139017"/>
                  </a:lnTo>
                  <a:lnTo>
                    <a:pt x="370505" y="164734"/>
                  </a:lnTo>
                  <a:lnTo>
                    <a:pt x="388155" y="177111"/>
                  </a:lnTo>
                  <a:lnTo>
                    <a:pt x="425363" y="188408"/>
                  </a:lnTo>
                  <a:lnTo>
                    <a:pt x="480326" y="190202"/>
                  </a:lnTo>
                  <a:lnTo>
                    <a:pt x="532507" y="186289"/>
                  </a:lnTo>
                  <a:lnTo>
                    <a:pt x="595050" y="173675"/>
                  </a:lnTo>
                  <a:lnTo>
                    <a:pt x="629927" y="1600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Egyéni</PresentationFormat>
  <Paragraphs>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tanar</dc:creator>
  <cp:lastModifiedBy>tanar</cp:lastModifiedBy>
  <cp:revision>1</cp:revision>
  <dcterms:created xsi:type="dcterms:W3CDTF">2019-02-13T10:33:26Z</dcterms:created>
  <dcterms:modified xsi:type="dcterms:W3CDTF">2019-02-13T10:33:28Z</dcterms:modified>
</cp:coreProperties>
</file>