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723" r:id="rId2"/>
  </p:sldMasterIdLst>
  <p:sldIdLst>
    <p:sldId id="256" r:id="rId3"/>
    <p:sldId id="284" r:id="rId4"/>
    <p:sldId id="292" r:id="rId5"/>
    <p:sldId id="294" r:id="rId6"/>
    <p:sldId id="314" r:id="rId7"/>
    <p:sldId id="315" r:id="rId8"/>
    <p:sldId id="300" r:id="rId9"/>
    <p:sldId id="297" r:id="rId10"/>
    <p:sldId id="301" r:id="rId11"/>
    <p:sldId id="302" r:id="rId12"/>
    <p:sldId id="290" r:id="rId13"/>
    <p:sldId id="307" r:id="rId14"/>
    <p:sldId id="337" r:id="rId15"/>
    <p:sldId id="338" r:id="rId16"/>
    <p:sldId id="336" r:id="rId17"/>
    <p:sldId id="303" r:id="rId18"/>
    <p:sldId id="304" r:id="rId19"/>
    <p:sldId id="305" r:id="rId20"/>
    <p:sldId id="312" r:id="rId21"/>
    <p:sldId id="288" r:id="rId22"/>
    <p:sldId id="313" r:id="rId23"/>
    <p:sldId id="333" r:id="rId24"/>
    <p:sldId id="309" r:id="rId25"/>
    <p:sldId id="298" r:id="rId26"/>
    <p:sldId id="334" r:id="rId27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B2B2B2"/>
    <a:srgbClr val="000000"/>
    <a:srgbClr val="FF0000"/>
    <a:srgbClr val="0000FF"/>
    <a:srgbClr val="FFFF00"/>
    <a:srgbClr val="FFFFFF"/>
    <a:srgbClr val="009900"/>
    <a:srgbClr val="000099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9" autoAdjust="0"/>
    <p:restoredTop sz="94660"/>
  </p:normalViewPr>
  <p:slideViewPr>
    <p:cSldViewPr>
      <p:cViewPr varScale="1">
        <p:scale>
          <a:sx n="99" d="100"/>
          <a:sy n="99" d="100"/>
        </p:scale>
        <p:origin x="78" y="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hu-HU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39 h 1906"/>
                <a:gd name="T4" fmla="*/ 5830 w 5740"/>
                <a:gd name="T5" fmla="*/ 1339 h 1906"/>
                <a:gd name="T6" fmla="*/ 583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922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hu-HU" altLang="hu-HU" noProof="0" smtClean="0"/>
              <a:t>Mintacím szerkesztése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hu-HU" altLang="hu-HU" noProof="0" smtClean="0"/>
              <a:t>Alcím mintájának szerkesztése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087AA-A22A-4945-8A67-5D95D971142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2407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B527D-EC91-4901-8392-45169633A4E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5371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5C170-705B-484C-948D-255E3969D1D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72745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>
                  <a:solidFill>
                    <a:srgbClr val="4B25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>
                  <a:solidFill>
                    <a:srgbClr val="4B25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>
                  <a:solidFill>
                    <a:srgbClr val="4B25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>
                  <a:solidFill>
                    <a:srgbClr val="4B25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>
                  <a:solidFill>
                    <a:srgbClr val="4B25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hu-HU">
                <a:solidFill>
                  <a:srgbClr val="4B250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304 h 1906"/>
                <a:gd name="T4" fmla="*/ 6225 w 5740"/>
                <a:gd name="T5" fmla="*/ 304 h 1906"/>
                <a:gd name="T6" fmla="*/ 622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>
                <a:solidFill>
                  <a:srgbClr val="4B250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1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GB" altLang="hu-HU" noProof="0"/>
              <a:t>Mintacím szerkesztése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GB" altLang="hu-HU" noProof="0"/>
              <a:t>Alcím mintájának szerkesztése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0ECF8-B1F4-4324-BD1E-5CF579101090}" type="slidenum">
              <a:rPr lang="en-GB" altLang="hu-HU">
                <a:solidFill>
                  <a:srgbClr val="4B2500"/>
                </a:solidFill>
              </a:rPr>
              <a:pPr>
                <a:defRPr/>
              </a:pPr>
              <a:t>‹#›</a:t>
            </a:fld>
            <a:endParaRPr lang="en-GB" altLang="hu-HU">
              <a:solidFill>
                <a:srgbClr val="4B2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567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45A96-88D9-4323-90D7-D8B58435822E}" type="slidenum">
              <a:rPr lang="en-GB" altLang="hu-HU">
                <a:solidFill>
                  <a:srgbClr val="4B2500"/>
                </a:solidFill>
              </a:rPr>
              <a:pPr>
                <a:defRPr/>
              </a:pPr>
              <a:t>‹#›</a:t>
            </a:fld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21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ADC1D-B8B6-43CF-A8BC-D2081B40AC98}" type="slidenum">
              <a:rPr lang="en-GB" altLang="hu-HU">
                <a:solidFill>
                  <a:srgbClr val="4B2500"/>
                </a:solidFill>
              </a:rPr>
              <a:pPr>
                <a:defRPr/>
              </a:pPr>
              <a:t>‹#›</a:t>
            </a:fld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87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4BF8F-C026-4899-942C-B77CEBF2F359}" type="slidenum">
              <a:rPr lang="en-GB" altLang="hu-HU">
                <a:solidFill>
                  <a:srgbClr val="4B2500"/>
                </a:solidFill>
              </a:rPr>
              <a:pPr>
                <a:defRPr/>
              </a:pPr>
              <a:t>‹#›</a:t>
            </a:fld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60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69DCC-BBEF-4F60-8DB8-29C7D6A1FC1B}" type="slidenum">
              <a:rPr lang="en-GB" altLang="hu-HU">
                <a:solidFill>
                  <a:srgbClr val="4B2500"/>
                </a:solidFill>
              </a:rPr>
              <a:pPr>
                <a:defRPr/>
              </a:pPr>
              <a:t>‹#›</a:t>
            </a:fld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909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C846F-48B5-45AA-AE25-95748B6DBB75}" type="slidenum">
              <a:rPr lang="en-GB" altLang="hu-HU">
                <a:solidFill>
                  <a:srgbClr val="4B2500"/>
                </a:solidFill>
              </a:rPr>
              <a:pPr>
                <a:defRPr/>
              </a:pPr>
              <a:t>‹#›</a:t>
            </a:fld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43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9D45B-59BF-4819-A659-AC2286E93C84}" type="slidenum">
              <a:rPr lang="en-GB" altLang="hu-HU">
                <a:solidFill>
                  <a:srgbClr val="4B2500"/>
                </a:solidFill>
              </a:rPr>
              <a:pPr>
                <a:defRPr/>
              </a:pPr>
              <a:t>‹#›</a:t>
            </a:fld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856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214EC-102E-49E8-8CEF-1B9F7A8A0CF5}" type="slidenum">
              <a:rPr lang="en-GB" altLang="hu-HU">
                <a:solidFill>
                  <a:srgbClr val="4B2500"/>
                </a:solidFill>
              </a:rPr>
              <a:pPr>
                <a:defRPr/>
              </a:pPr>
              <a:t>‹#›</a:t>
            </a:fld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9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7F987-0AED-4DB0-B13F-3DC9B72AFD1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07300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1238F-2ADA-4380-B08A-914911DFCDC5}" type="slidenum">
              <a:rPr lang="en-GB" altLang="hu-HU">
                <a:solidFill>
                  <a:srgbClr val="4B2500"/>
                </a:solidFill>
              </a:rPr>
              <a:pPr>
                <a:defRPr/>
              </a:pPr>
              <a:t>‹#›</a:t>
            </a:fld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79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35142-69A8-4FA9-9F6E-44BF2B60240E}" type="slidenum">
              <a:rPr lang="en-GB" altLang="hu-HU">
                <a:solidFill>
                  <a:srgbClr val="4B2500"/>
                </a:solidFill>
              </a:rPr>
              <a:pPr>
                <a:defRPr/>
              </a:pPr>
              <a:t>‹#›</a:t>
            </a:fld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07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A6A35-90CB-44E4-AAD3-09ABF2793077}" type="slidenum">
              <a:rPr lang="en-GB" altLang="hu-HU">
                <a:solidFill>
                  <a:srgbClr val="4B2500"/>
                </a:solidFill>
              </a:rPr>
              <a:pPr>
                <a:defRPr/>
              </a:pPr>
              <a:t>‹#›</a:t>
            </a:fld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600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8727D-57CB-48A1-A103-5FD7E71C5FF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37770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58CC2-E9C0-4D8C-B117-CBE2CCF5EC9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8843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F04EB-F82E-47F2-A854-F5FC4817CDA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6627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41AD5-66F0-47CF-966B-598C923F4C2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31167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FAF5E-B895-40BE-BF12-782EDF5617B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71612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E2A97-4ACC-484D-A5B7-0176A178936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84229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C37C2-FD54-431F-B6DA-374CDA4C134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10960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4190F6-34A7-4A28-9502-9AF8CA40800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19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819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820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20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</p:grpSp>
        <p:sp>
          <p:nvSpPr>
            <p:cNvPr id="820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hu-HU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39 h 1906"/>
                <a:gd name="T4" fmla="*/ 5830 w 5740"/>
                <a:gd name="T5" fmla="*/ 1339 h 1906"/>
                <a:gd name="T6" fmla="*/ 583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820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20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5030395-8DB9-4059-955E-062E5BE17506}" type="slidenum">
              <a:rPr lang="en-GB" altLang="hu-HU">
                <a:solidFill>
                  <a:srgbClr val="4B2500"/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GB" altLang="hu-HU">
              <a:solidFill>
                <a:srgbClr val="4B2500"/>
              </a:solidFill>
              <a:cs typeface="Arial" panose="020B0604020202020204" pitchFamily="34" charset="0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>
                  <a:solidFill>
                    <a:srgbClr val="4B25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>
                  <a:solidFill>
                    <a:srgbClr val="4B25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>
                  <a:solidFill>
                    <a:srgbClr val="4B25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>
                  <a:solidFill>
                    <a:srgbClr val="4B25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hu-HU">
                  <a:solidFill>
                    <a:srgbClr val="4B25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hu-HU">
                <a:solidFill>
                  <a:srgbClr val="4B250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304 h 1906"/>
                <a:gd name="T4" fmla="*/ 6225 w 5740"/>
                <a:gd name="T5" fmla="*/ 304 h 1906"/>
                <a:gd name="T6" fmla="*/ 622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>
                <a:solidFill>
                  <a:srgbClr val="4B250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/>
              <a:t>Mintacím szerkesztése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 altLang="hu-HU">
              <a:solidFill>
                <a:srgbClr val="4B2500"/>
              </a:solidFill>
            </a:endParaRP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/>
              <a:t>Mintaszöveg szerkesztése</a:t>
            </a:r>
          </a:p>
          <a:p>
            <a:pPr lvl="1"/>
            <a:r>
              <a:rPr lang="en-GB" altLang="hu-HU"/>
              <a:t>Második szint</a:t>
            </a:r>
          </a:p>
          <a:p>
            <a:pPr lvl="2"/>
            <a:r>
              <a:rPr lang="en-GB" altLang="hu-HU"/>
              <a:t>Harmadik szint</a:t>
            </a:r>
          </a:p>
          <a:p>
            <a:pPr lvl="3"/>
            <a:r>
              <a:rPr lang="en-GB" altLang="hu-HU"/>
              <a:t>Negyedik szint</a:t>
            </a:r>
          </a:p>
          <a:p>
            <a:pPr lvl="4"/>
            <a:r>
              <a:rPr lang="en-GB" alt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84809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36281" y="674925"/>
            <a:ext cx="4480565" cy="1268760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sz="2800" dirty="0" smtClean="0"/>
              <a:t>A szív erei, ingerképző és ingerületvezető rendszere, </a:t>
            </a:r>
            <a:r>
              <a:rPr lang="hu-HU" altLang="hu-HU" sz="2800" dirty="0" err="1" smtClean="0"/>
              <a:t>pericardium</a:t>
            </a:r>
            <a:r>
              <a:rPr lang="hu-HU" altLang="hu-HU" sz="2800" dirty="0" smtClean="0"/>
              <a:t>, </a:t>
            </a:r>
            <a:r>
              <a:rPr lang="hu-HU" altLang="hu-HU" sz="2800" dirty="0" err="1" smtClean="0"/>
              <a:t>situs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cordis</a:t>
            </a:r>
            <a:endParaRPr lang="hu-HU" altLang="hu-HU" sz="2800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26248" y="2780928"/>
            <a:ext cx="3592066" cy="5762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hu-HU" altLang="hu-HU" dirty="0" smtClean="0"/>
              <a:t>Dr. Kozsurek Márk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724128" y="5589115"/>
            <a:ext cx="2592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800" dirty="0"/>
              <a:t>FOK I., </a:t>
            </a:r>
            <a:r>
              <a:rPr lang="hu-HU" altLang="hu-HU" sz="1800" dirty="0" smtClean="0"/>
              <a:t>2018. </a:t>
            </a:r>
            <a:r>
              <a:rPr lang="hu-HU" altLang="hu-HU" sz="1800" dirty="0"/>
              <a:t>február </a:t>
            </a:r>
            <a:r>
              <a:rPr lang="hu-HU" altLang="hu-HU" sz="1800" dirty="0" smtClean="0"/>
              <a:t>16.</a:t>
            </a:r>
            <a:endParaRPr lang="hu-HU" altLang="hu-HU" sz="1800" dirty="0"/>
          </a:p>
        </p:txBody>
      </p:sp>
      <p:pic>
        <p:nvPicPr>
          <p:cNvPr id="3074" name="Picture 2" descr="https://www.ecgguru.com/sites/default/files/ecg-heart-art/Coronary%20vessels%20by%20Alyssa%20Bean%20shirt%20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1" y="648783"/>
            <a:ext cx="4126562" cy="53645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48191" y="5733256"/>
            <a:ext cx="41265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/>
              <a:t>https://www.ecgguru.com/heart-illustrations/coronary-vessels-fine-art-drawing</a:t>
            </a:r>
          </a:p>
        </p:txBody>
      </p:sp>
      <p:sp>
        <p:nvSpPr>
          <p:cNvPr id="3" name="Téglalap 2"/>
          <p:cNvSpPr/>
          <p:nvPr/>
        </p:nvSpPr>
        <p:spPr>
          <a:xfrm>
            <a:off x="3083341" y="674925"/>
            <a:ext cx="1263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>
                <a:latin typeface="+mj-lt"/>
              </a:rPr>
              <a:t>Alyssa</a:t>
            </a:r>
            <a:r>
              <a:rPr lang="hu-HU" dirty="0">
                <a:latin typeface="+mj-lt"/>
              </a:rPr>
              <a:t> </a:t>
            </a:r>
            <a:r>
              <a:rPr lang="hu-HU" dirty="0" err="1">
                <a:latin typeface="+mj-lt"/>
              </a:rPr>
              <a:t>Bean</a:t>
            </a:r>
            <a:endParaRPr lang="hu-HU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37388"/>
          <a:stretch/>
        </p:blipFill>
        <p:spPr>
          <a:xfrm>
            <a:off x="174204" y="1124744"/>
            <a:ext cx="3826296" cy="43485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194" name="Picture 2" descr="Képtalálat a következőre: „internal thoracic artery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24745"/>
            <a:ext cx="4872542" cy="43485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4"/>
          <p:cNvSpPr txBox="1">
            <a:spLocks noRot="1" noChangeArrowheads="1"/>
          </p:cNvSpPr>
          <p:nvPr/>
        </p:nvSpPr>
        <p:spPr>
          <a:xfrm>
            <a:off x="155575" y="23131"/>
            <a:ext cx="9144000" cy="40707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hu-HU" altLang="hu-HU" sz="2400" kern="0" dirty="0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Coronariabetegség kezelése </a:t>
            </a:r>
            <a:r>
              <a:rPr lang="hu-HU" altLang="hu-HU" sz="2400" kern="0" dirty="0" err="1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bypass</a:t>
            </a:r>
            <a:r>
              <a:rPr lang="hu-HU" altLang="hu-HU" sz="2400" kern="0" dirty="0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műtéttel</a:t>
            </a:r>
            <a:endParaRPr lang="hu-HU" altLang="hu-HU" sz="2600" kern="0" dirty="0">
              <a:solidFill>
                <a:srgbClr val="A69564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48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/>
          <p:cNvSpPr/>
          <p:nvPr/>
        </p:nvSpPr>
        <p:spPr>
          <a:xfrm>
            <a:off x="0" y="-2777"/>
            <a:ext cx="5004048" cy="6860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50" name="Picture 2" descr="http://cardiovascularsystemud.weebly.com/uploads/8/2/1/2/8212050/2479472.jpg?8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7" y="-2777"/>
            <a:ext cx="4980911" cy="6683021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sp>
        <p:nvSpPr>
          <p:cNvPr id="2" name="Téglalap 1"/>
          <p:cNvSpPr/>
          <p:nvPr/>
        </p:nvSpPr>
        <p:spPr>
          <a:xfrm>
            <a:off x="0" y="6639022"/>
            <a:ext cx="49010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/>
              <a:t>http://cardiovascularsystemud.weebly.com/uploads/8/2/1/2/8212050/2479472.jpg?834</a:t>
            </a:r>
          </a:p>
        </p:txBody>
      </p:sp>
      <p:grpSp>
        <p:nvGrpSpPr>
          <p:cNvPr id="2053" name="Csoportba foglalás 2052"/>
          <p:cNvGrpSpPr/>
          <p:nvPr/>
        </p:nvGrpSpPr>
        <p:grpSpPr>
          <a:xfrm>
            <a:off x="1532375" y="1482132"/>
            <a:ext cx="1730116" cy="1597657"/>
            <a:chOff x="1532375" y="1482132"/>
            <a:chExt cx="1730116" cy="1597657"/>
          </a:xfrm>
        </p:grpSpPr>
        <p:sp>
          <p:nvSpPr>
            <p:cNvPr id="3" name="Szabadkézi sokszög 2"/>
            <p:cNvSpPr/>
            <p:nvPr/>
          </p:nvSpPr>
          <p:spPr>
            <a:xfrm>
              <a:off x="3040681" y="1545075"/>
              <a:ext cx="199764" cy="1480228"/>
            </a:xfrm>
            <a:custGeom>
              <a:avLst/>
              <a:gdLst>
                <a:gd name="connsiteX0" fmla="*/ 215720 w 244903"/>
                <a:gd name="connsiteY0" fmla="*/ 1471037 h 1471037"/>
                <a:gd name="connsiteX1" fmla="*/ 128171 w 244903"/>
                <a:gd name="connsiteY1" fmla="*/ 1257029 h 1471037"/>
                <a:gd name="connsiteX2" fmla="*/ 50349 w 244903"/>
                <a:gd name="connsiteY2" fmla="*/ 1052748 h 1471037"/>
                <a:gd name="connsiteX3" fmla="*/ 69805 w 244903"/>
                <a:gd name="connsiteY3" fmla="*/ 897105 h 1471037"/>
                <a:gd name="connsiteX4" fmla="*/ 79532 w 244903"/>
                <a:gd name="connsiteY4" fmla="*/ 605275 h 1471037"/>
                <a:gd name="connsiteX5" fmla="*/ 60077 w 244903"/>
                <a:gd name="connsiteY5" fmla="*/ 332901 h 1471037"/>
                <a:gd name="connsiteX6" fmla="*/ 11439 w 244903"/>
                <a:gd name="connsiteY6" fmla="*/ 138348 h 1471037"/>
                <a:gd name="connsiteX7" fmla="*/ 11439 w 244903"/>
                <a:gd name="connsiteY7" fmla="*/ 31344 h 1471037"/>
                <a:gd name="connsiteX8" fmla="*/ 137898 w 244903"/>
                <a:gd name="connsiteY8" fmla="*/ 2161 h 1471037"/>
                <a:gd name="connsiteX9" fmla="*/ 244903 w 244903"/>
                <a:gd name="connsiteY9" fmla="*/ 2161 h 1471037"/>
                <a:gd name="connsiteX10" fmla="*/ 244903 w 244903"/>
                <a:gd name="connsiteY10" fmla="*/ 2161 h 1471037"/>
                <a:gd name="connsiteX0" fmla="*/ 204926 w 234109"/>
                <a:gd name="connsiteY0" fmla="*/ 1473115 h 1473115"/>
                <a:gd name="connsiteX1" fmla="*/ 117377 w 234109"/>
                <a:gd name="connsiteY1" fmla="*/ 1259107 h 1473115"/>
                <a:gd name="connsiteX2" fmla="*/ 39555 w 234109"/>
                <a:gd name="connsiteY2" fmla="*/ 1054826 h 1473115"/>
                <a:gd name="connsiteX3" fmla="*/ 59011 w 234109"/>
                <a:gd name="connsiteY3" fmla="*/ 899183 h 1473115"/>
                <a:gd name="connsiteX4" fmla="*/ 68738 w 234109"/>
                <a:gd name="connsiteY4" fmla="*/ 607353 h 1473115"/>
                <a:gd name="connsiteX5" fmla="*/ 49283 w 234109"/>
                <a:gd name="connsiteY5" fmla="*/ 334979 h 1473115"/>
                <a:gd name="connsiteX6" fmla="*/ 645 w 234109"/>
                <a:gd name="connsiteY6" fmla="*/ 140426 h 1473115"/>
                <a:gd name="connsiteX7" fmla="*/ 28694 w 234109"/>
                <a:gd name="connsiteY7" fmla="*/ 61471 h 1473115"/>
                <a:gd name="connsiteX8" fmla="*/ 127104 w 234109"/>
                <a:gd name="connsiteY8" fmla="*/ 4239 h 1473115"/>
                <a:gd name="connsiteX9" fmla="*/ 234109 w 234109"/>
                <a:gd name="connsiteY9" fmla="*/ 4239 h 1473115"/>
                <a:gd name="connsiteX10" fmla="*/ 234109 w 234109"/>
                <a:gd name="connsiteY10" fmla="*/ 4239 h 1473115"/>
                <a:gd name="connsiteX0" fmla="*/ 190247 w 219430"/>
                <a:gd name="connsiteY0" fmla="*/ 1473115 h 1473115"/>
                <a:gd name="connsiteX1" fmla="*/ 102698 w 219430"/>
                <a:gd name="connsiteY1" fmla="*/ 1259107 h 1473115"/>
                <a:gd name="connsiteX2" fmla="*/ 24876 w 219430"/>
                <a:gd name="connsiteY2" fmla="*/ 1054826 h 1473115"/>
                <a:gd name="connsiteX3" fmla="*/ 44332 w 219430"/>
                <a:gd name="connsiteY3" fmla="*/ 899183 h 1473115"/>
                <a:gd name="connsiteX4" fmla="*/ 54059 w 219430"/>
                <a:gd name="connsiteY4" fmla="*/ 607353 h 1473115"/>
                <a:gd name="connsiteX5" fmla="*/ 34604 w 219430"/>
                <a:gd name="connsiteY5" fmla="*/ 334979 h 1473115"/>
                <a:gd name="connsiteX6" fmla="*/ 2796 w 219430"/>
                <a:gd name="connsiteY6" fmla="*/ 218963 h 1473115"/>
                <a:gd name="connsiteX7" fmla="*/ 14015 w 219430"/>
                <a:gd name="connsiteY7" fmla="*/ 61471 h 1473115"/>
                <a:gd name="connsiteX8" fmla="*/ 112425 w 219430"/>
                <a:gd name="connsiteY8" fmla="*/ 4239 h 1473115"/>
                <a:gd name="connsiteX9" fmla="*/ 219430 w 219430"/>
                <a:gd name="connsiteY9" fmla="*/ 4239 h 1473115"/>
                <a:gd name="connsiteX10" fmla="*/ 219430 w 219430"/>
                <a:gd name="connsiteY10" fmla="*/ 4239 h 1473115"/>
                <a:gd name="connsiteX0" fmla="*/ 201120 w 230303"/>
                <a:gd name="connsiteY0" fmla="*/ 1471038 h 1471038"/>
                <a:gd name="connsiteX1" fmla="*/ 113571 w 230303"/>
                <a:gd name="connsiteY1" fmla="*/ 1257030 h 1471038"/>
                <a:gd name="connsiteX2" fmla="*/ 35749 w 230303"/>
                <a:gd name="connsiteY2" fmla="*/ 1052749 h 1471038"/>
                <a:gd name="connsiteX3" fmla="*/ 55205 w 230303"/>
                <a:gd name="connsiteY3" fmla="*/ 897106 h 1471038"/>
                <a:gd name="connsiteX4" fmla="*/ 64932 w 230303"/>
                <a:gd name="connsiteY4" fmla="*/ 605276 h 1471038"/>
                <a:gd name="connsiteX5" fmla="*/ 45477 w 230303"/>
                <a:gd name="connsiteY5" fmla="*/ 332902 h 1471038"/>
                <a:gd name="connsiteX6" fmla="*/ 13669 w 230303"/>
                <a:gd name="connsiteY6" fmla="*/ 216886 h 1471038"/>
                <a:gd name="connsiteX7" fmla="*/ 8058 w 230303"/>
                <a:gd name="connsiteY7" fmla="*/ 31345 h 1471038"/>
                <a:gd name="connsiteX8" fmla="*/ 123298 w 230303"/>
                <a:gd name="connsiteY8" fmla="*/ 2162 h 1471038"/>
                <a:gd name="connsiteX9" fmla="*/ 230303 w 230303"/>
                <a:gd name="connsiteY9" fmla="*/ 2162 h 1471038"/>
                <a:gd name="connsiteX10" fmla="*/ 230303 w 230303"/>
                <a:gd name="connsiteY10" fmla="*/ 2162 h 1471038"/>
                <a:gd name="connsiteX0" fmla="*/ 201120 w 230303"/>
                <a:gd name="connsiteY0" fmla="*/ 1471038 h 1471038"/>
                <a:gd name="connsiteX1" fmla="*/ 113571 w 230303"/>
                <a:gd name="connsiteY1" fmla="*/ 1257030 h 1471038"/>
                <a:gd name="connsiteX2" fmla="*/ 69408 w 230303"/>
                <a:gd name="connsiteY2" fmla="*/ 1052749 h 1471038"/>
                <a:gd name="connsiteX3" fmla="*/ 55205 w 230303"/>
                <a:gd name="connsiteY3" fmla="*/ 897106 h 1471038"/>
                <a:gd name="connsiteX4" fmla="*/ 64932 w 230303"/>
                <a:gd name="connsiteY4" fmla="*/ 605276 h 1471038"/>
                <a:gd name="connsiteX5" fmla="*/ 45477 w 230303"/>
                <a:gd name="connsiteY5" fmla="*/ 332902 h 1471038"/>
                <a:gd name="connsiteX6" fmla="*/ 13669 w 230303"/>
                <a:gd name="connsiteY6" fmla="*/ 216886 h 1471038"/>
                <a:gd name="connsiteX7" fmla="*/ 8058 w 230303"/>
                <a:gd name="connsiteY7" fmla="*/ 31345 h 1471038"/>
                <a:gd name="connsiteX8" fmla="*/ 123298 w 230303"/>
                <a:gd name="connsiteY8" fmla="*/ 2162 h 1471038"/>
                <a:gd name="connsiteX9" fmla="*/ 230303 w 230303"/>
                <a:gd name="connsiteY9" fmla="*/ 2162 h 1471038"/>
                <a:gd name="connsiteX10" fmla="*/ 230303 w 230303"/>
                <a:gd name="connsiteY10" fmla="*/ 2162 h 1471038"/>
                <a:gd name="connsiteX0" fmla="*/ 201120 w 230303"/>
                <a:gd name="connsiteY0" fmla="*/ 1471038 h 1471038"/>
                <a:gd name="connsiteX1" fmla="*/ 113571 w 230303"/>
                <a:gd name="connsiteY1" fmla="*/ 1195322 h 1471038"/>
                <a:gd name="connsiteX2" fmla="*/ 69408 w 230303"/>
                <a:gd name="connsiteY2" fmla="*/ 1052749 h 1471038"/>
                <a:gd name="connsiteX3" fmla="*/ 55205 w 230303"/>
                <a:gd name="connsiteY3" fmla="*/ 897106 h 1471038"/>
                <a:gd name="connsiteX4" fmla="*/ 64932 w 230303"/>
                <a:gd name="connsiteY4" fmla="*/ 605276 h 1471038"/>
                <a:gd name="connsiteX5" fmla="*/ 45477 w 230303"/>
                <a:gd name="connsiteY5" fmla="*/ 332902 h 1471038"/>
                <a:gd name="connsiteX6" fmla="*/ 13669 w 230303"/>
                <a:gd name="connsiteY6" fmla="*/ 216886 h 1471038"/>
                <a:gd name="connsiteX7" fmla="*/ 8058 w 230303"/>
                <a:gd name="connsiteY7" fmla="*/ 31345 h 1471038"/>
                <a:gd name="connsiteX8" fmla="*/ 123298 w 230303"/>
                <a:gd name="connsiteY8" fmla="*/ 2162 h 1471038"/>
                <a:gd name="connsiteX9" fmla="*/ 230303 w 230303"/>
                <a:gd name="connsiteY9" fmla="*/ 2162 h 1471038"/>
                <a:gd name="connsiteX10" fmla="*/ 230303 w 230303"/>
                <a:gd name="connsiteY10" fmla="*/ 2162 h 1471038"/>
                <a:gd name="connsiteX0" fmla="*/ 200291 w 229474"/>
                <a:gd name="connsiteY0" fmla="*/ 1503023 h 1503023"/>
                <a:gd name="connsiteX1" fmla="*/ 112742 w 229474"/>
                <a:gd name="connsiteY1" fmla="*/ 1227307 h 1503023"/>
                <a:gd name="connsiteX2" fmla="*/ 68579 w 229474"/>
                <a:gd name="connsiteY2" fmla="*/ 1084734 h 1503023"/>
                <a:gd name="connsiteX3" fmla="*/ 54376 w 229474"/>
                <a:gd name="connsiteY3" fmla="*/ 929091 h 1503023"/>
                <a:gd name="connsiteX4" fmla="*/ 64103 w 229474"/>
                <a:gd name="connsiteY4" fmla="*/ 637261 h 1503023"/>
                <a:gd name="connsiteX5" fmla="*/ 44648 w 229474"/>
                <a:gd name="connsiteY5" fmla="*/ 364887 h 1503023"/>
                <a:gd name="connsiteX6" fmla="*/ 12840 w 229474"/>
                <a:gd name="connsiteY6" fmla="*/ 248871 h 1503023"/>
                <a:gd name="connsiteX7" fmla="*/ 7229 w 229474"/>
                <a:gd name="connsiteY7" fmla="*/ 63330 h 1503023"/>
                <a:gd name="connsiteX8" fmla="*/ 111250 w 229474"/>
                <a:gd name="connsiteY8" fmla="*/ 488 h 1503023"/>
                <a:gd name="connsiteX9" fmla="*/ 229474 w 229474"/>
                <a:gd name="connsiteY9" fmla="*/ 34147 h 1503023"/>
                <a:gd name="connsiteX10" fmla="*/ 229474 w 229474"/>
                <a:gd name="connsiteY10" fmla="*/ 34147 h 1503023"/>
                <a:gd name="connsiteX0" fmla="*/ 200291 w 239833"/>
                <a:gd name="connsiteY0" fmla="*/ 1503164 h 1503164"/>
                <a:gd name="connsiteX1" fmla="*/ 112742 w 239833"/>
                <a:gd name="connsiteY1" fmla="*/ 1227448 h 1503164"/>
                <a:gd name="connsiteX2" fmla="*/ 68579 w 239833"/>
                <a:gd name="connsiteY2" fmla="*/ 1084875 h 1503164"/>
                <a:gd name="connsiteX3" fmla="*/ 54376 w 239833"/>
                <a:gd name="connsiteY3" fmla="*/ 929232 h 1503164"/>
                <a:gd name="connsiteX4" fmla="*/ 64103 w 239833"/>
                <a:gd name="connsiteY4" fmla="*/ 637402 h 1503164"/>
                <a:gd name="connsiteX5" fmla="*/ 44648 w 239833"/>
                <a:gd name="connsiteY5" fmla="*/ 365028 h 1503164"/>
                <a:gd name="connsiteX6" fmla="*/ 12840 w 239833"/>
                <a:gd name="connsiteY6" fmla="*/ 249012 h 1503164"/>
                <a:gd name="connsiteX7" fmla="*/ 7229 w 239833"/>
                <a:gd name="connsiteY7" fmla="*/ 63471 h 1503164"/>
                <a:gd name="connsiteX8" fmla="*/ 111250 w 239833"/>
                <a:gd name="connsiteY8" fmla="*/ 629 h 1503164"/>
                <a:gd name="connsiteX9" fmla="*/ 229474 w 239833"/>
                <a:gd name="connsiteY9" fmla="*/ 34288 h 1503164"/>
                <a:gd name="connsiteX10" fmla="*/ 235084 w 239833"/>
                <a:gd name="connsiteY10" fmla="*/ 84777 h 1503164"/>
                <a:gd name="connsiteX0" fmla="*/ 200704 w 239839"/>
                <a:gd name="connsiteY0" fmla="*/ 1471887 h 1471887"/>
                <a:gd name="connsiteX1" fmla="*/ 113155 w 239839"/>
                <a:gd name="connsiteY1" fmla="*/ 1196171 h 1471887"/>
                <a:gd name="connsiteX2" fmla="*/ 68992 w 239839"/>
                <a:gd name="connsiteY2" fmla="*/ 1053598 h 1471887"/>
                <a:gd name="connsiteX3" fmla="*/ 54789 w 239839"/>
                <a:gd name="connsiteY3" fmla="*/ 897955 h 1471887"/>
                <a:gd name="connsiteX4" fmla="*/ 64516 w 239839"/>
                <a:gd name="connsiteY4" fmla="*/ 606125 h 1471887"/>
                <a:gd name="connsiteX5" fmla="*/ 45061 w 239839"/>
                <a:gd name="connsiteY5" fmla="*/ 333751 h 1471887"/>
                <a:gd name="connsiteX6" fmla="*/ 13253 w 239839"/>
                <a:gd name="connsiteY6" fmla="*/ 217735 h 1471887"/>
                <a:gd name="connsiteX7" fmla="*/ 7642 w 239839"/>
                <a:gd name="connsiteY7" fmla="*/ 32194 h 1471887"/>
                <a:gd name="connsiteX8" fmla="*/ 117272 w 239839"/>
                <a:gd name="connsiteY8" fmla="*/ 8621 h 1471887"/>
                <a:gd name="connsiteX9" fmla="*/ 229887 w 239839"/>
                <a:gd name="connsiteY9" fmla="*/ 3011 h 1471887"/>
                <a:gd name="connsiteX10" fmla="*/ 235497 w 239839"/>
                <a:gd name="connsiteY10" fmla="*/ 53500 h 1471887"/>
                <a:gd name="connsiteX0" fmla="*/ 200704 w 229887"/>
                <a:gd name="connsiteY0" fmla="*/ 1471887 h 1471887"/>
                <a:gd name="connsiteX1" fmla="*/ 113155 w 229887"/>
                <a:gd name="connsiteY1" fmla="*/ 1196171 h 1471887"/>
                <a:gd name="connsiteX2" fmla="*/ 68992 w 229887"/>
                <a:gd name="connsiteY2" fmla="*/ 1053598 h 1471887"/>
                <a:gd name="connsiteX3" fmla="*/ 54789 w 229887"/>
                <a:gd name="connsiteY3" fmla="*/ 897955 h 1471887"/>
                <a:gd name="connsiteX4" fmla="*/ 64516 w 229887"/>
                <a:gd name="connsiteY4" fmla="*/ 606125 h 1471887"/>
                <a:gd name="connsiteX5" fmla="*/ 45061 w 229887"/>
                <a:gd name="connsiteY5" fmla="*/ 333751 h 1471887"/>
                <a:gd name="connsiteX6" fmla="*/ 13253 w 229887"/>
                <a:gd name="connsiteY6" fmla="*/ 217735 h 1471887"/>
                <a:gd name="connsiteX7" fmla="*/ 7642 w 229887"/>
                <a:gd name="connsiteY7" fmla="*/ 32194 h 1471887"/>
                <a:gd name="connsiteX8" fmla="*/ 117272 w 229887"/>
                <a:gd name="connsiteY8" fmla="*/ 8621 h 1471887"/>
                <a:gd name="connsiteX9" fmla="*/ 229887 w 229887"/>
                <a:gd name="connsiteY9" fmla="*/ 3011 h 1471887"/>
                <a:gd name="connsiteX0" fmla="*/ 198630 w 227813"/>
                <a:gd name="connsiteY0" fmla="*/ 1481515 h 1481515"/>
                <a:gd name="connsiteX1" fmla="*/ 111081 w 227813"/>
                <a:gd name="connsiteY1" fmla="*/ 1205799 h 1481515"/>
                <a:gd name="connsiteX2" fmla="*/ 66918 w 227813"/>
                <a:gd name="connsiteY2" fmla="*/ 1063226 h 1481515"/>
                <a:gd name="connsiteX3" fmla="*/ 52715 w 227813"/>
                <a:gd name="connsiteY3" fmla="*/ 907583 h 1481515"/>
                <a:gd name="connsiteX4" fmla="*/ 62442 w 227813"/>
                <a:gd name="connsiteY4" fmla="*/ 615753 h 1481515"/>
                <a:gd name="connsiteX5" fmla="*/ 42987 w 227813"/>
                <a:gd name="connsiteY5" fmla="*/ 343379 h 1481515"/>
                <a:gd name="connsiteX6" fmla="*/ 11179 w 227813"/>
                <a:gd name="connsiteY6" fmla="*/ 227363 h 1481515"/>
                <a:gd name="connsiteX7" fmla="*/ 5568 w 227813"/>
                <a:gd name="connsiteY7" fmla="*/ 41822 h 1481515"/>
                <a:gd name="connsiteX8" fmla="*/ 87148 w 227813"/>
                <a:gd name="connsiteY8" fmla="*/ 1419 h 1481515"/>
                <a:gd name="connsiteX9" fmla="*/ 227813 w 227813"/>
                <a:gd name="connsiteY9" fmla="*/ 12639 h 1481515"/>
                <a:gd name="connsiteX0" fmla="*/ 198630 w 233423"/>
                <a:gd name="connsiteY0" fmla="*/ 1480228 h 1480228"/>
                <a:gd name="connsiteX1" fmla="*/ 111081 w 233423"/>
                <a:gd name="connsiteY1" fmla="*/ 1204512 h 1480228"/>
                <a:gd name="connsiteX2" fmla="*/ 66918 w 233423"/>
                <a:gd name="connsiteY2" fmla="*/ 1061939 h 1480228"/>
                <a:gd name="connsiteX3" fmla="*/ 52715 w 233423"/>
                <a:gd name="connsiteY3" fmla="*/ 906296 h 1480228"/>
                <a:gd name="connsiteX4" fmla="*/ 62442 w 233423"/>
                <a:gd name="connsiteY4" fmla="*/ 614466 h 1480228"/>
                <a:gd name="connsiteX5" fmla="*/ 42987 w 233423"/>
                <a:gd name="connsiteY5" fmla="*/ 342092 h 1480228"/>
                <a:gd name="connsiteX6" fmla="*/ 11179 w 233423"/>
                <a:gd name="connsiteY6" fmla="*/ 226076 h 1480228"/>
                <a:gd name="connsiteX7" fmla="*/ 5568 w 233423"/>
                <a:gd name="connsiteY7" fmla="*/ 40535 h 1480228"/>
                <a:gd name="connsiteX8" fmla="*/ 87148 w 233423"/>
                <a:gd name="connsiteY8" fmla="*/ 132 h 1480228"/>
                <a:gd name="connsiteX9" fmla="*/ 233423 w 233423"/>
                <a:gd name="connsiteY9" fmla="*/ 28181 h 1480228"/>
                <a:gd name="connsiteX0" fmla="*/ 198630 w 199764"/>
                <a:gd name="connsiteY0" fmla="*/ 1480228 h 1480228"/>
                <a:gd name="connsiteX1" fmla="*/ 111081 w 199764"/>
                <a:gd name="connsiteY1" fmla="*/ 1204512 h 1480228"/>
                <a:gd name="connsiteX2" fmla="*/ 66918 w 199764"/>
                <a:gd name="connsiteY2" fmla="*/ 1061939 h 1480228"/>
                <a:gd name="connsiteX3" fmla="*/ 52715 w 199764"/>
                <a:gd name="connsiteY3" fmla="*/ 906296 h 1480228"/>
                <a:gd name="connsiteX4" fmla="*/ 62442 w 199764"/>
                <a:gd name="connsiteY4" fmla="*/ 614466 h 1480228"/>
                <a:gd name="connsiteX5" fmla="*/ 42987 w 199764"/>
                <a:gd name="connsiteY5" fmla="*/ 342092 h 1480228"/>
                <a:gd name="connsiteX6" fmla="*/ 11179 w 199764"/>
                <a:gd name="connsiteY6" fmla="*/ 226076 h 1480228"/>
                <a:gd name="connsiteX7" fmla="*/ 5568 w 199764"/>
                <a:gd name="connsiteY7" fmla="*/ 40535 h 1480228"/>
                <a:gd name="connsiteX8" fmla="*/ 87148 w 199764"/>
                <a:gd name="connsiteY8" fmla="*/ 132 h 1480228"/>
                <a:gd name="connsiteX9" fmla="*/ 199764 w 199764"/>
                <a:gd name="connsiteY9" fmla="*/ 28181 h 1480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764" h="1480228">
                  <a:moveTo>
                    <a:pt x="198630" y="1480228"/>
                  </a:moveTo>
                  <a:cubicBezTo>
                    <a:pt x="168636" y="1408081"/>
                    <a:pt x="133033" y="1274227"/>
                    <a:pt x="111081" y="1204512"/>
                  </a:cubicBezTo>
                  <a:cubicBezTo>
                    <a:pt x="89129" y="1134797"/>
                    <a:pt x="76646" y="1111642"/>
                    <a:pt x="66918" y="1061939"/>
                  </a:cubicBezTo>
                  <a:cubicBezTo>
                    <a:pt x="57190" y="1012236"/>
                    <a:pt x="53461" y="980875"/>
                    <a:pt x="52715" y="906296"/>
                  </a:cubicBezTo>
                  <a:cubicBezTo>
                    <a:pt x="51969" y="831717"/>
                    <a:pt x="64063" y="708500"/>
                    <a:pt x="62442" y="614466"/>
                  </a:cubicBezTo>
                  <a:cubicBezTo>
                    <a:pt x="60821" y="520432"/>
                    <a:pt x="51531" y="406824"/>
                    <a:pt x="42987" y="342092"/>
                  </a:cubicBezTo>
                  <a:cubicBezTo>
                    <a:pt x="34443" y="277360"/>
                    <a:pt x="17416" y="276336"/>
                    <a:pt x="11179" y="226076"/>
                  </a:cubicBezTo>
                  <a:cubicBezTo>
                    <a:pt x="4942" y="175817"/>
                    <a:pt x="-7093" y="78192"/>
                    <a:pt x="5568" y="40535"/>
                  </a:cubicBezTo>
                  <a:cubicBezTo>
                    <a:pt x="18229" y="2878"/>
                    <a:pt x="54782" y="2191"/>
                    <a:pt x="87148" y="132"/>
                  </a:cubicBezTo>
                  <a:cubicBezTo>
                    <a:pt x="119514" y="-1927"/>
                    <a:pt x="180060" y="20701"/>
                    <a:pt x="199764" y="28181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2271975" y="2546856"/>
              <a:ext cx="942450" cy="532933"/>
            </a:xfrm>
            <a:custGeom>
              <a:avLst/>
              <a:gdLst>
                <a:gd name="connsiteX0" fmla="*/ 942450 w 942450"/>
                <a:gd name="connsiteY0" fmla="*/ 532933 h 532933"/>
                <a:gd name="connsiteX1" fmla="*/ 785375 w 942450"/>
                <a:gd name="connsiteY1" fmla="*/ 454396 h 532933"/>
                <a:gd name="connsiteX2" fmla="*/ 560982 w 942450"/>
                <a:gd name="connsiteY2" fmla="*/ 387078 h 532933"/>
                <a:gd name="connsiteX3" fmla="*/ 437566 w 942450"/>
                <a:gd name="connsiteY3" fmla="*/ 241223 h 532933"/>
                <a:gd name="connsiteX4" fmla="*/ 308540 w 942450"/>
                <a:gd name="connsiteY4" fmla="*/ 185124 h 532933"/>
                <a:gd name="connsiteX5" fmla="*/ 190734 w 942450"/>
                <a:gd name="connsiteY5" fmla="*/ 112197 h 532933"/>
                <a:gd name="connsiteX6" fmla="*/ 50489 w 942450"/>
                <a:gd name="connsiteY6" fmla="*/ 44879 h 532933"/>
                <a:gd name="connsiteX7" fmla="*/ 0 w 942450"/>
                <a:gd name="connsiteY7" fmla="*/ 0 h 53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2450" h="532933">
                  <a:moveTo>
                    <a:pt x="942450" y="532933"/>
                  </a:moveTo>
                  <a:cubicBezTo>
                    <a:pt x="895701" y="505819"/>
                    <a:pt x="848953" y="478705"/>
                    <a:pt x="785375" y="454396"/>
                  </a:cubicBezTo>
                  <a:cubicBezTo>
                    <a:pt x="721797" y="430087"/>
                    <a:pt x="618950" y="422607"/>
                    <a:pt x="560982" y="387078"/>
                  </a:cubicBezTo>
                  <a:cubicBezTo>
                    <a:pt x="503014" y="351549"/>
                    <a:pt x="479640" y="274882"/>
                    <a:pt x="437566" y="241223"/>
                  </a:cubicBezTo>
                  <a:cubicBezTo>
                    <a:pt x="395492" y="207564"/>
                    <a:pt x="349679" y="206628"/>
                    <a:pt x="308540" y="185124"/>
                  </a:cubicBezTo>
                  <a:cubicBezTo>
                    <a:pt x="267401" y="163620"/>
                    <a:pt x="233742" y="135571"/>
                    <a:pt x="190734" y="112197"/>
                  </a:cubicBezTo>
                  <a:cubicBezTo>
                    <a:pt x="147725" y="88823"/>
                    <a:pt x="82278" y="63578"/>
                    <a:pt x="50489" y="44879"/>
                  </a:cubicBezTo>
                  <a:cubicBezTo>
                    <a:pt x="18700" y="26180"/>
                    <a:pt x="9350" y="13090"/>
                    <a:pt x="0" y="0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Szabadkézi sokszög 4"/>
            <p:cNvSpPr/>
            <p:nvPr/>
          </p:nvSpPr>
          <p:spPr>
            <a:xfrm>
              <a:off x="2005654" y="1688555"/>
              <a:ext cx="266322" cy="516104"/>
            </a:xfrm>
            <a:custGeom>
              <a:avLst/>
              <a:gdLst>
                <a:gd name="connsiteX0" fmla="*/ 308539 w 308539"/>
                <a:gd name="connsiteY0" fmla="*/ 527323 h 527323"/>
                <a:gd name="connsiteX1" fmla="*/ 241222 w 308539"/>
                <a:gd name="connsiteY1" fmla="*/ 420736 h 527323"/>
                <a:gd name="connsiteX2" fmla="*/ 162684 w 308539"/>
                <a:gd name="connsiteY2" fmla="*/ 330979 h 527323"/>
                <a:gd name="connsiteX3" fmla="*/ 112196 w 308539"/>
                <a:gd name="connsiteY3" fmla="*/ 246832 h 527323"/>
                <a:gd name="connsiteX4" fmla="*/ 33658 w 308539"/>
                <a:gd name="connsiteY4" fmla="*/ 106586 h 527323"/>
                <a:gd name="connsiteX5" fmla="*/ 0 w 308539"/>
                <a:gd name="connsiteY5" fmla="*/ 0 h 527323"/>
                <a:gd name="connsiteX0" fmla="*/ 308539 w 308539"/>
                <a:gd name="connsiteY0" fmla="*/ 527323 h 527323"/>
                <a:gd name="connsiteX1" fmla="*/ 241222 w 308539"/>
                <a:gd name="connsiteY1" fmla="*/ 420736 h 527323"/>
                <a:gd name="connsiteX2" fmla="*/ 162684 w 308539"/>
                <a:gd name="connsiteY2" fmla="*/ 330979 h 527323"/>
                <a:gd name="connsiteX3" fmla="*/ 112196 w 308539"/>
                <a:gd name="connsiteY3" fmla="*/ 246832 h 527323"/>
                <a:gd name="connsiteX4" fmla="*/ 44878 w 308539"/>
                <a:gd name="connsiteY4" fmla="*/ 151464 h 527323"/>
                <a:gd name="connsiteX5" fmla="*/ 0 w 308539"/>
                <a:gd name="connsiteY5" fmla="*/ 0 h 527323"/>
                <a:gd name="connsiteX0" fmla="*/ 266322 w 266322"/>
                <a:gd name="connsiteY0" fmla="*/ 516104 h 516104"/>
                <a:gd name="connsiteX1" fmla="*/ 199005 w 266322"/>
                <a:gd name="connsiteY1" fmla="*/ 409517 h 516104"/>
                <a:gd name="connsiteX2" fmla="*/ 120467 w 266322"/>
                <a:gd name="connsiteY2" fmla="*/ 319760 h 516104"/>
                <a:gd name="connsiteX3" fmla="*/ 69979 w 266322"/>
                <a:gd name="connsiteY3" fmla="*/ 235613 h 516104"/>
                <a:gd name="connsiteX4" fmla="*/ 2661 w 266322"/>
                <a:gd name="connsiteY4" fmla="*/ 140245 h 516104"/>
                <a:gd name="connsiteX5" fmla="*/ 8272 w 266322"/>
                <a:gd name="connsiteY5" fmla="*/ 0 h 51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322" h="516104">
                  <a:moveTo>
                    <a:pt x="266322" y="516104"/>
                  </a:moveTo>
                  <a:cubicBezTo>
                    <a:pt x="244818" y="479172"/>
                    <a:pt x="223314" y="442241"/>
                    <a:pt x="199005" y="409517"/>
                  </a:cubicBezTo>
                  <a:cubicBezTo>
                    <a:pt x="174696" y="376793"/>
                    <a:pt x="141971" y="348744"/>
                    <a:pt x="120467" y="319760"/>
                  </a:cubicBezTo>
                  <a:cubicBezTo>
                    <a:pt x="98963" y="290776"/>
                    <a:pt x="89613" y="265532"/>
                    <a:pt x="69979" y="235613"/>
                  </a:cubicBezTo>
                  <a:cubicBezTo>
                    <a:pt x="50345" y="205694"/>
                    <a:pt x="12946" y="179514"/>
                    <a:pt x="2661" y="140245"/>
                  </a:cubicBezTo>
                  <a:cubicBezTo>
                    <a:pt x="-7623" y="100976"/>
                    <a:pt x="15751" y="32723"/>
                    <a:pt x="8272" y="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Szabadkézi sokszög 5"/>
            <p:cNvSpPr/>
            <p:nvPr/>
          </p:nvSpPr>
          <p:spPr>
            <a:xfrm>
              <a:off x="1710994" y="2187828"/>
              <a:ext cx="297320" cy="499274"/>
            </a:xfrm>
            <a:custGeom>
              <a:avLst/>
              <a:gdLst>
                <a:gd name="connsiteX0" fmla="*/ 297320 w 297320"/>
                <a:gd name="connsiteY0" fmla="*/ 499274 h 499274"/>
                <a:gd name="connsiteX1" fmla="*/ 201953 w 297320"/>
                <a:gd name="connsiteY1" fmla="*/ 381468 h 499274"/>
                <a:gd name="connsiteX2" fmla="*/ 157075 w 297320"/>
                <a:gd name="connsiteY2" fmla="*/ 325370 h 499274"/>
                <a:gd name="connsiteX3" fmla="*/ 106586 w 297320"/>
                <a:gd name="connsiteY3" fmla="*/ 230003 h 499274"/>
                <a:gd name="connsiteX4" fmla="*/ 50488 w 297320"/>
                <a:gd name="connsiteY4" fmla="*/ 173905 h 499274"/>
                <a:gd name="connsiteX5" fmla="*/ 11219 w 297320"/>
                <a:gd name="connsiteY5" fmla="*/ 100977 h 499274"/>
                <a:gd name="connsiteX6" fmla="*/ 0 w 297320"/>
                <a:gd name="connsiteY6" fmla="*/ 0 h 49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320" h="499274">
                  <a:moveTo>
                    <a:pt x="297320" y="499274"/>
                  </a:moveTo>
                  <a:lnTo>
                    <a:pt x="201953" y="381468"/>
                  </a:lnTo>
                  <a:cubicBezTo>
                    <a:pt x="178579" y="352484"/>
                    <a:pt x="172969" y="350614"/>
                    <a:pt x="157075" y="325370"/>
                  </a:cubicBezTo>
                  <a:cubicBezTo>
                    <a:pt x="141181" y="300126"/>
                    <a:pt x="124350" y="255247"/>
                    <a:pt x="106586" y="230003"/>
                  </a:cubicBezTo>
                  <a:cubicBezTo>
                    <a:pt x="88822" y="204759"/>
                    <a:pt x="66382" y="195409"/>
                    <a:pt x="50488" y="173905"/>
                  </a:cubicBezTo>
                  <a:cubicBezTo>
                    <a:pt x="34593" y="152401"/>
                    <a:pt x="19634" y="129961"/>
                    <a:pt x="11219" y="100977"/>
                  </a:cubicBezTo>
                  <a:cubicBezTo>
                    <a:pt x="2804" y="71993"/>
                    <a:pt x="1402" y="35996"/>
                    <a:pt x="0" y="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Szabadkézi sokszög 6"/>
            <p:cNvSpPr/>
            <p:nvPr/>
          </p:nvSpPr>
          <p:spPr>
            <a:xfrm>
              <a:off x="2866616" y="1503431"/>
              <a:ext cx="168294" cy="476834"/>
            </a:xfrm>
            <a:custGeom>
              <a:avLst/>
              <a:gdLst>
                <a:gd name="connsiteX0" fmla="*/ 0 w 168294"/>
                <a:gd name="connsiteY0" fmla="*/ 0 h 476834"/>
                <a:gd name="connsiteX1" fmla="*/ 72928 w 168294"/>
                <a:gd name="connsiteY1" fmla="*/ 185124 h 476834"/>
                <a:gd name="connsiteX2" fmla="*/ 145855 w 168294"/>
                <a:gd name="connsiteY2" fmla="*/ 314149 h 476834"/>
                <a:gd name="connsiteX3" fmla="*/ 168294 w 168294"/>
                <a:gd name="connsiteY3" fmla="*/ 476834 h 47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294" h="476834">
                  <a:moveTo>
                    <a:pt x="0" y="0"/>
                  </a:moveTo>
                  <a:cubicBezTo>
                    <a:pt x="24309" y="66383"/>
                    <a:pt x="48619" y="132766"/>
                    <a:pt x="72928" y="185124"/>
                  </a:cubicBezTo>
                  <a:cubicBezTo>
                    <a:pt x="97237" y="237482"/>
                    <a:pt x="129961" y="265531"/>
                    <a:pt x="145855" y="314149"/>
                  </a:cubicBezTo>
                  <a:cubicBezTo>
                    <a:pt x="161749" y="362767"/>
                    <a:pt x="165021" y="419800"/>
                    <a:pt x="168294" y="476834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Szabadkézi sokszög 7"/>
            <p:cNvSpPr/>
            <p:nvPr/>
          </p:nvSpPr>
          <p:spPr>
            <a:xfrm>
              <a:off x="2271975" y="1565139"/>
              <a:ext cx="990516" cy="914400"/>
            </a:xfrm>
            <a:custGeom>
              <a:avLst/>
              <a:gdLst>
                <a:gd name="connsiteX0" fmla="*/ 976108 w 990516"/>
                <a:gd name="connsiteY0" fmla="*/ 0 h 914400"/>
                <a:gd name="connsiteX1" fmla="*/ 987328 w 990516"/>
                <a:gd name="connsiteY1" fmla="*/ 100976 h 914400"/>
                <a:gd name="connsiteX2" fmla="*/ 925620 w 990516"/>
                <a:gd name="connsiteY2" fmla="*/ 280490 h 914400"/>
                <a:gd name="connsiteX3" fmla="*/ 852692 w 990516"/>
                <a:gd name="connsiteY3" fmla="*/ 347808 h 914400"/>
                <a:gd name="connsiteX4" fmla="*/ 712447 w 990516"/>
                <a:gd name="connsiteY4" fmla="*/ 493663 h 914400"/>
                <a:gd name="connsiteX5" fmla="*/ 555372 w 990516"/>
                <a:gd name="connsiteY5" fmla="*/ 645128 h 914400"/>
                <a:gd name="connsiteX6" fmla="*/ 370248 w 990516"/>
                <a:gd name="connsiteY6" fmla="*/ 757325 h 914400"/>
                <a:gd name="connsiteX7" fmla="*/ 151465 w 990516"/>
                <a:gd name="connsiteY7" fmla="*/ 852692 h 914400"/>
                <a:gd name="connsiteX8" fmla="*/ 0 w 990516"/>
                <a:gd name="connsiteY8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516" h="914400">
                  <a:moveTo>
                    <a:pt x="976108" y="0"/>
                  </a:moveTo>
                  <a:cubicBezTo>
                    <a:pt x="985925" y="27114"/>
                    <a:pt x="995743" y="54228"/>
                    <a:pt x="987328" y="100976"/>
                  </a:cubicBezTo>
                  <a:cubicBezTo>
                    <a:pt x="978913" y="147724"/>
                    <a:pt x="948059" y="239351"/>
                    <a:pt x="925620" y="280490"/>
                  </a:cubicBezTo>
                  <a:cubicBezTo>
                    <a:pt x="903181" y="321629"/>
                    <a:pt x="888221" y="312279"/>
                    <a:pt x="852692" y="347808"/>
                  </a:cubicBezTo>
                  <a:cubicBezTo>
                    <a:pt x="817163" y="383337"/>
                    <a:pt x="762000" y="444110"/>
                    <a:pt x="712447" y="493663"/>
                  </a:cubicBezTo>
                  <a:cubicBezTo>
                    <a:pt x="662894" y="543216"/>
                    <a:pt x="612405" y="601184"/>
                    <a:pt x="555372" y="645128"/>
                  </a:cubicBezTo>
                  <a:cubicBezTo>
                    <a:pt x="498339" y="689072"/>
                    <a:pt x="437566" y="722731"/>
                    <a:pt x="370248" y="757325"/>
                  </a:cubicBezTo>
                  <a:cubicBezTo>
                    <a:pt x="302930" y="791919"/>
                    <a:pt x="213173" y="826513"/>
                    <a:pt x="151465" y="852692"/>
                  </a:cubicBezTo>
                  <a:cubicBezTo>
                    <a:pt x="89757" y="878871"/>
                    <a:pt x="44878" y="896635"/>
                    <a:pt x="0" y="91440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Szabadkézi sokszög 8"/>
            <p:cNvSpPr/>
            <p:nvPr/>
          </p:nvSpPr>
          <p:spPr>
            <a:xfrm>
              <a:off x="1611542" y="2591597"/>
              <a:ext cx="559457" cy="297458"/>
            </a:xfrm>
            <a:custGeom>
              <a:avLst/>
              <a:gdLst>
                <a:gd name="connsiteX0" fmla="*/ 559457 w 559457"/>
                <a:gd name="connsiteY0" fmla="*/ 297458 h 297458"/>
                <a:gd name="connsiteX1" fmla="*/ 475310 w 559457"/>
                <a:gd name="connsiteY1" fmla="*/ 241360 h 297458"/>
                <a:gd name="connsiteX2" fmla="*/ 391162 w 559457"/>
                <a:gd name="connsiteY2" fmla="*/ 207701 h 297458"/>
                <a:gd name="connsiteX3" fmla="*/ 312625 w 559457"/>
                <a:gd name="connsiteY3" fmla="*/ 151603 h 297458"/>
                <a:gd name="connsiteX4" fmla="*/ 262137 w 559457"/>
                <a:gd name="connsiteY4" fmla="*/ 112334 h 297458"/>
                <a:gd name="connsiteX5" fmla="*/ 200429 w 559457"/>
                <a:gd name="connsiteY5" fmla="*/ 56236 h 297458"/>
                <a:gd name="connsiteX6" fmla="*/ 116281 w 559457"/>
                <a:gd name="connsiteY6" fmla="*/ 16967 h 297458"/>
                <a:gd name="connsiteX7" fmla="*/ 48964 w 559457"/>
                <a:gd name="connsiteY7" fmla="*/ 138 h 297458"/>
                <a:gd name="connsiteX8" fmla="*/ 4085 w 559457"/>
                <a:gd name="connsiteY8" fmla="*/ 16967 h 297458"/>
                <a:gd name="connsiteX9" fmla="*/ 9695 w 559457"/>
                <a:gd name="connsiteY9" fmla="*/ 117944 h 297458"/>
                <a:gd name="connsiteX10" fmla="*/ 71403 w 559457"/>
                <a:gd name="connsiteY10" fmla="*/ 151603 h 297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9457" h="297458">
                  <a:moveTo>
                    <a:pt x="559457" y="297458"/>
                  </a:moveTo>
                  <a:cubicBezTo>
                    <a:pt x="531408" y="276888"/>
                    <a:pt x="503359" y="256319"/>
                    <a:pt x="475310" y="241360"/>
                  </a:cubicBezTo>
                  <a:cubicBezTo>
                    <a:pt x="447261" y="226401"/>
                    <a:pt x="418276" y="222661"/>
                    <a:pt x="391162" y="207701"/>
                  </a:cubicBezTo>
                  <a:cubicBezTo>
                    <a:pt x="364048" y="192741"/>
                    <a:pt x="334129" y="167497"/>
                    <a:pt x="312625" y="151603"/>
                  </a:cubicBezTo>
                  <a:cubicBezTo>
                    <a:pt x="291121" y="135708"/>
                    <a:pt x="280836" y="128228"/>
                    <a:pt x="262137" y="112334"/>
                  </a:cubicBezTo>
                  <a:cubicBezTo>
                    <a:pt x="243438" y="96440"/>
                    <a:pt x="224738" y="72131"/>
                    <a:pt x="200429" y="56236"/>
                  </a:cubicBezTo>
                  <a:cubicBezTo>
                    <a:pt x="176120" y="40341"/>
                    <a:pt x="141525" y="26317"/>
                    <a:pt x="116281" y="16967"/>
                  </a:cubicBezTo>
                  <a:cubicBezTo>
                    <a:pt x="91037" y="7617"/>
                    <a:pt x="67663" y="138"/>
                    <a:pt x="48964" y="138"/>
                  </a:cubicBezTo>
                  <a:cubicBezTo>
                    <a:pt x="30265" y="138"/>
                    <a:pt x="10630" y="-2667"/>
                    <a:pt x="4085" y="16967"/>
                  </a:cubicBezTo>
                  <a:cubicBezTo>
                    <a:pt x="-2460" y="36601"/>
                    <a:pt x="-1525" y="95505"/>
                    <a:pt x="9695" y="117944"/>
                  </a:cubicBezTo>
                  <a:cubicBezTo>
                    <a:pt x="20915" y="140383"/>
                    <a:pt x="46159" y="145993"/>
                    <a:pt x="71403" y="151603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Szabadkézi sokszög 9"/>
            <p:cNvSpPr/>
            <p:nvPr/>
          </p:nvSpPr>
          <p:spPr>
            <a:xfrm>
              <a:off x="1666115" y="2496368"/>
              <a:ext cx="504884" cy="247826"/>
            </a:xfrm>
            <a:custGeom>
              <a:avLst/>
              <a:gdLst>
                <a:gd name="connsiteX0" fmla="*/ 0 w 504884"/>
                <a:gd name="connsiteY0" fmla="*/ 235612 h 247826"/>
                <a:gd name="connsiteX1" fmla="*/ 89757 w 504884"/>
                <a:gd name="connsiteY1" fmla="*/ 246832 h 247826"/>
                <a:gd name="connsiteX2" fmla="*/ 173905 w 504884"/>
                <a:gd name="connsiteY2" fmla="*/ 213173 h 247826"/>
                <a:gd name="connsiteX3" fmla="*/ 302930 w 504884"/>
                <a:gd name="connsiteY3" fmla="*/ 162685 h 247826"/>
                <a:gd name="connsiteX4" fmla="*/ 364638 w 504884"/>
                <a:gd name="connsiteY4" fmla="*/ 95367 h 247826"/>
                <a:gd name="connsiteX5" fmla="*/ 437566 w 504884"/>
                <a:gd name="connsiteY5" fmla="*/ 22439 h 247826"/>
                <a:gd name="connsiteX6" fmla="*/ 504884 w 504884"/>
                <a:gd name="connsiteY6" fmla="*/ 0 h 24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884" h="247826">
                  <a:moveTo>
                    <a:pt x="0" y="235612"/>
                  </a:moveTo>
                  <a:cubicBezTo>
                    <a:pt x="30386" y="243092"/>
                    <a:pt x="60773" y="250572"/>
                    <a:pt x="89757" y="246832"/>
                  </a:cubicBezTo>
                  <a:cubicBezTo>
                    <a:pt x="118741" y="243092"/>
                    <a:pt x="173905" y="213173"/>
                    <a:pt x="173905" y="213173"/>
                  </a:cubicBezTo>
                  <a:cubicBezTo>
                    <a:pt x="209434" y="199149"/>
                    <a:pt x="271141" y="182319"/>
                    <a:pt x="302930" y="162685"/>
                  </a:cubicBezTo>
                  <a:cubicBezTo>
                    <a:pt x="334719" y="143051"/>
                    <a:pt x="342199" y="118741"/>
                    <a:pt x="364638" y="95367"/>
                  </a:cubicBezTo>
                  <a:cubicBezTo>
                    <a:pt x="387077" y="71993"/>
                    <a:pt x="414192" y="38333"/>
                    <a:pt x="437566" y="22439"/>
                  </a:cubicBezTo>
                  <a:cubicBezTo>
                    <a:pt x="460940" y="6544"/>
                    <a:pt x="482912" y="3272"/>
                    <a:pt x="504884" y="0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2175084" y="2439911"/>
              <a:ext cx="100976" cy="112058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" name="Szabadkézi sokszög 13"/>
            <p:cNvSpPr/>
            <p:nvPr/>
          </p:nvSpPr>
          <p:spPr>
            <a:xfrm>
              <a:off x="1698171" y="1517301"/>
              <a:ext cx="40194" cy="65314"/>
            </a:xfrm>
            <a:custGeom>
              <a:avLst/>
              <a:gdLst>
                <a:gd name="connsiteX0" fmla="*/ 0 w 40194"/>
                <a:gd name="connsiteY0" fmla="*/ 0 h 65314"/>
                <a:gd name="connsiteX1" fmla="*/ 15073 w 40194"/>
                <a:gd name="connsiteY1" fmla="*/ 50242 h 65314"/>
                <a:gd name="connsiteX2" fmla="*/ 40194 w 40194"/>
                <a:gd name="connsiteY2" fmla="*/ 65314 h 65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194" h="65314">
                  <a:moveTo>
                    <a:pt x="0" y="0"/>
                  </a:moveTo>
                  <a:cubicBezTo>
                    <a:pt x="4187" y="19678"/>
                    <a:pt x="8374" y="39356"/>
                    <a:pt x="15073" y="50242"/>
                  </a:cubicBezTo>
                  <a:cubicBezTo>
                    <a:pt x="21772" y="61128"/>
                    <a:pt x="30983" y="63221"/>
                    <a:pt x="40194" y="65314"/>
                  </a:cubicBezTo>
                </a:path>
              </a:pathLst>
            </a:cu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Szabadkézi sokszög 14"/>
            <p:cNvSpPr/>
            <p:nvPr/>
          </p:nvSpPr>
          <p:spPr>
            <a:xfrm>
              <a:off x="1532375" y="1482132"/>
              <a:ext cx="31109" cy="90884"/>
            </a:xfrm>
            <a:custGeom>
              <a:avLst/>
              <a:gdLst>
                <a:gd name="connsiteX0" fmla="*/ 0 w 30145"/>
                <a:gd name="connsiteY0" fmla="*/ 0 h 70338"/>
                <a:gd name="connsiteX1" fmla="*/ 30145 w 30145"/>
                <a:gd name="connsiteY1" fmla="*/ 70338 h 70338"/>
                <a:gd name="connsiteX0" fmla="*/ 0 w 30760"/>
                <a:gd name="connsiteY0" fmla="*/ 0 h 72644"/>
                <a:gd name="connsiteX1" fmla="*/ 30145 w 30760"/>
                <a:gd name="connsiteY1" fmla="*/ 70338 h 72644"/>
                <a:gd name="connsiteX2" fmla="*/ 20096 w 30760"/>
                <a:gd name="connsiteY2" fmla="*/ 55266 h 72644"/>
                <a:gd name="connsiteX0" fmla="*/ 0 w 31109"/>
                <a:gd name="connsiteY0" fmla="*/ 0 h 90884"/>
                <a:gd name="connsiteX1" fmla="*/ 30145 w 31109"/>
                <a:gd name="connsiteY1" fmla="*/ 70338 h 90884"/>
                <a:gd name="connsiteX2" fmla="*/ 25121 w 31109"/>
                <a:gd name="connsiteY2" fmla="*/ 90435 h 90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109" h="90884">
                  <a:moveTo>
                    <a:pt x="0" y="0"/>
                  </a:moveTo>
                  <a:lnTo>
                    <a:pt x="30145" y="70338"/>
                  </a:lnTo>
                  <a:cubicBezTo>
                    <a:pt x="33494" y="79549"/>
                    <a:pt x="27215" y="93575"/>
                    <a:pt x="25121" y="90435"/>
                  </a:cubicBezTo>
                </a:path>
              </a:pathLst>
            </a:cu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Szabadkézi sokszög 15"/>
            <p:cNvSpPr/>
            <p:nvPr/>
          </p:nvSpPr>
          <p:spPr>
            <a:xfrm>
              <a:off x="1607738" y="1507252"/>
              <a:ext cx="50262" cy="95459"/>
            </a:xfrm>
            <a:custGeom>
              <a:avLst/>
              <a:gdLst>
                <a:gd name="connsiteX0" fmla="*/ 0 w 30145"/>
                <a:gd name="connsiteY0" fmla="*/ 0 h 60290"/>
                <a:gd name="connsiteX1" fmla="*/ 30145 w 30145"/>
                <a:gd name="connsiteY1" fmla="*/ 60290 h 60290"/>
                <a:gd name="connsiteX2" fmla="*/ 30145 w 30145"/>
                <a:gd name="connsiteY2" fmla="*/ 60290 h 60290"/>
                <a:gd name="connsiteX0" fmla="*/ 15073 w 45218"/>
                <a:gd name="connsiteY0" fmla="*/ 10048 h 70338"/>
                <a:gd name="connsiteX1" fmla="*/ 0 w 45218"/>
                <a:gd name="connsiteY1" fmla="*/ 0 h 70338"/>
                <a:gd name="connsiteX2" fmla="*/ 45218 w 45218"/>
                <a:gd name="connsiteY2" fmla="*/ 70338 h 70338"/>
                <a:gd name="connsiteX3" fmla="*/ 45218 w 45218"/>
                <a:gd name="connsiteY3" fmla="*/ 70338 h 70338"/>
                <a:gd name="connsiteX0" fmla="*/ 25121 w 55266"/>
                <a:gd name="connsiteY0" fmla="*/ 25120 h 85410"/>
                <a:gd name="connsiteX1" fmla="*/ 0 w 55266"/>
                <a:gd name="connsiteY1" fmla="*/ 0 h 85410"/>
                <a:gd name="connsiteX2" fmla="*/ 55266 w 55266"/>
                <a:gd name="connsiteY2" fmla="*/ 85410 h 85410"/>
                <a:gd name="connsiteX3" fmla="*/ 55266 w 55266"/>
                <a:gd name="connsiteY3" fmla="*/ 85410 h 85410"/>
                <a:gd name="connsiteX0" fmla="*/ 185895 w 185895"/>
                <a:gd name="connsiteY0" fmla="*/ 0 h 366765"/>
                <a:gd name="connsiteX1" fmla="*/ 0 w 185895"/>
                <a:gd name="connsiteY1" fmla="*/ 281355 h 366765"/>
                <a:gd name="connsiteX2" fmla="*/ 55266 w 185895"/>
                <a:gd name="connsiteY2" fmla="*/ 366765 h 366765"/>
                <a:gd name="connsiteX3" fmla="*/ 55266 w 185895"/>
                <a:gd name="connsiteY3" fmla="*/ 366765 h 366765"/>
                <a:gd name="connsiteX0" fmla="*/ 165798 w 165798"/>
                <a:gd name="connsiteY0" fmla="*/ 0 h 366765"/>
                <a:gd name="connsiteX1" fmla="*/ 0 w 165798"/>
                <a:gd name="connsiteY1" fmla="*/ 316524 h 366765"/>
                <a:gd name="connsiteX2" fmla="*/ 35169 w 165798"/>
                <a:gd name="connsiteY2" fmla="*/ 366765 h 366765"/>
                <a:gd name="connsiteX3" fmla="*/ 35169 w 165798"/>
                <a:gd name="connsiteY3" fmla="*/ 366765 h 366765"/>
                <a:gd name="connsiteX0" fmla="*/ 0 w 50241"/>
                <a:gd name="connsiteY0" fmla="*/ 0 h 95459"/>
                <a:gd name="connsiteX1" fmla="*/ 15072 w 50241"/>
                <a:gd name="connsiteY1" fmla="*/ 45218 h 95459"/>
                <a:gd name="connsiteX2" fmla="*/ 50241 w 50241"/>
                <a:gd name="connsiteY2" fmla="*/ 95459 h 95459"/>
                <a:gd name="connsiteX3" fmla="*/ 50241 w 50241"/>
                <a:gd name="connsiteY3" fmla="*/ 95459 h 95459"/>
                <a:gd name="connsiteX0" fmla="*/ 0 w 50262"/>
                <a:gd name="connsiteY0" fmla="*/ 0 h 96006"/>
                <a:gd name="connsiteX1" fmla="*/ 15072 w 50262"/>
                <a:gd name="connsiteY1" fmla="*/ 45218 h 96006"/>
                <a:gd name="connsiteX2" fmla="*/ 50241 w 50262"/>
                <a:gd name="connsiteY2" fmla="*/ 95459 h 96006"/>
                <a:gd name="connsiteX3" fmla="*/ 10047 w 50262"/>
                <a:gd name="connsiteY3" fmla="*/ 70339 h 96006"/>
                <a:gd name="connsiteX0" fmla="*/ 0 w 50262"/>
                <a:gd name="connsiteY0" fmla="*/ 0 h 95459"/>
                <a:gd name="connsiteX1" fmla="*/ 15072 w 50262"/>
                <a:gd name="connsiteY1" fmla="*/ 45218 h 95459"/>
                <a:gd name="connsiteX2" fmla="*/ 50241 w 50262"/>
                <a:gd name="connsiteY2" fmla="*/ 95459 h 95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262" h="95459">
                  <a:moveTo>
                    <a:pt x="0" y="0"/>
                  </a:moveTo>
                  <a:lnTo>
                    <a:pt x="15072" y="45218"/>
                  </a:lnTo>
                  <a:cubicBezTo>
                    <a:pt x="26795" y="61965"/>
                    <a:pt x="51079" y="91272"/>
                    <a:pt x="50241" y="95459"/>
                  </a:cubicBezTo>
                </a:path>
              </a:pathLst>
            </a:cu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048" name="Csoportba foglalás 2047"/>
          <p:cNvGrpSpPr/>
          <p:nvPr/>
        </p:nvGrpSpPr>
        <p:grpSpPr>
          <a:xfrm>
            <a:off x="6640624" y="3177382"/>
            <a:ext cx="2106245" cy="982995"/>
            <a:chOff x="6640624" y="3177382"/>
            <a:chExt cx="2106245" cy="982995"/>
          </a:xfrm>
        </p:grpSpPr>
        <p:sp>
          <p:nvSpPr>
            <p:cNvPr id="19" name="Szabadkézi sokszög 18"/>
            <p:cNvSpPr/>
            <p:nvPr/>
          </p:nvSpPr>
          <p:spPr>
            <a:xfrm>
              <a:off x="7008521" y="3177382"/>
              <a:ext cx="1738348" cy="982995"/>
            </a:xfrm>
            <a:custGeom>
              <a:avLst/>
              <a:gdLst>
                <a:gd name="connsiteX0" fmla="*/ 942450 w 942450"/>
                <a:gd name="connsiteY0" fmla="*/ 532933 h 532933"/>
                <a:gd name="connsiteX1" fmla="*/ 785375 w 942450"/>
                <a:gd name="connsiteY1" fmla="*/ 454396 h 532933"/>
                <a:gd name="connsiteX2" fmla="*/ 560982 w 942450"/>
                <a:gd name="connsiteY2" fmla="*/ 387078 h 532933"/>
                <a:gd name="connsiteX3" fmla="*/ 437566 w 942450"/>
                <a:gd name="connsiteY3" fmla="*/ 241223 h 532933"/>
                <a:gd name="connsiteX4" fmla="*/ 308540 w 942450"/>
                <a:gd name="connsiteY4" fmla="*/ 185124 h 532933"/>
                <a:gd name="connsiteX5" fmla="*/ 190734 w 942450"/>
                <a:gd name="connsiteY5" fmla="*/ 112197 h 532933"/>
                <a:gd name="connsiteX6" fmla="*/ 50489 w 942450"/>
                <a:gd name="connsiteY6" fmla="*/ 44879 h 532933"/>
                <a:gd name="connsiteX7" fmla="*/ 0 w 942450"/>
                <a:gd name="connsiteY7" fmla="*/ 0 h 53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2450" h="532933">
                  <a:moveTo>
                    <a:pt x="942450" y="532933"/>
                  </a:moveTo>
                  <a:cubicBezTo>
                    <a:pt x="895701" y="505819"/>
                    <a:pt x="848953" y="478705"/>
                    <a:pt x="785375" y="454396"/>
                  </a:cubicBezTo>
                  <a:cubicBezTo>
                    <a:pt x="721797" y="430087"/>
                    <a:pt x="618950" y="422607"/>
                    <a:pt x="560982" y="387078"/>
                  </a:cubicBezTo>
                  <a:cubicBezTo>
                    <a:pt x="503014" y="351549"/>
                    <a:pt x="479640" y="274882"/>
                    <a:pt x="437566" y="241223"/>
                  </a:cubicBezTo>
                  <a:cubicBezTo>
                    <a:pt x="395492" y="207564"/>
                    <a:pt x="349679" y="206628"/>
                    <a:pt x="308540" y="185124"/>
                  </a:cubicBezTo>
                  <a:cubicBezTo>
                    <a:pt x="267401" y="163620"/>
                    <a:pt x="233742" y="135571"/>
                    <a:pt x="190734" y="112197"/>
                  </a:cubicBezTo>
                  <a:cubicBezTo>
                    <a:pt x="147725" y="88823"/>
                    <a:pt x="82278" y="63578"/>
                    <a:pt x="50489" y="44879"/>
                  </a:cubicBezTo>
                  <a:cubicBezTo>
                    <a:pt x="18700" y="26180"/>
                    <a:pt x="9350" y="13090"/>
                    <a:pt x="0" y="0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" name="Szövegdoboz 32"/>
            <p:cNvSpPr txBox="1"/>
            <p:nvPr/>
          </p:nvSpPr>
          <p:spPr>
            <a:xfrm rot="1757048">
              <a:off x="6640624" y="3393200"/>
              <a:ext cx="14550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 smtClean="0">
                  <a:solidFill>
                    <a:srgbClr val="000000"/>
                  </a:solidFill>
                </a:rPr>
                <a:t>v. </a:t>
              </a:r>
              <a:r>
                <a:rPr lang="hu-HU" sz="1600" dirty="0" err="1" smtClean="0">
                  <a:solidFill>
                    <a:srgbClr val="000000"/>
                  </a:solidFill>
                </a:rPr>
                <a:t>cordis</a:t>
              </a:r>
              <a:r>
                <a:rPr lang="hu-HU" sz="1600" dirty="0" smtClean="0">
                  <a:solidFill>
                    <a:srgbClr val="000000"/>
                  </a:solidFill>
                </a:rPr>
                <a:t> </a:t>
              </a:r>
              <a:r>
                <a:rPr lang="hu-HU" sz="1600" dirty="0" err="1" smtClean="0">
                  <a:solidFill>
                    <a:srgbClr val="000000"/>
                  </a:solidFill>
                </a:rPr>
                <a:t>media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Csoportba foglalás 29"/>
          <p:cNvGrpSpPr/>
          <p:nvPr/>
        </p:nvGrpSpPr>
        <p:grpSpPr>
          <a:xfrm>
            <a:off x="6829806" y="713308"/>
            <a:ext cx="2112267" cy="3346570"/>
            <a:chOff x="6829806" y="713308"/>
            <a:chExt cx="2112267" cy="3346570"/>
          </a:xfrm>
        </p:grpSpPr>
        <p:sp>
          <p:nvSpPr>
            <p:cNvPr id="18" name="Szabadkézi sokszög 17"/>
            <p:cNvSpPr/>
            <p:nvPr/>
          </p:nvSpPr>
          <p:spPr>
            <a:xfrm>
              <a:off x="8426399" y="1327098"/>
              <a:ext cx="366373" cy="2732780"/>
            </a:xfrm>
            <a:custGeom>
              <a:avLst/>
              <a:gdLst>
                <a:gd name="connsiteX0" fmla="*/ 215720 w 244903"/>
                <a:gd name="connsiteY0" fmla="*/ 1471037 h 1471037"/>
                <a:gd name="connsiteX1" fmla="*/ 128171 w 244903"/>
                <a:gd name="connsiteY1" fmla="*/ 1257029 h 1471037"/>
                <a:gd name="connsiteX2" fmla="*/ 50349 w 244903"/>
                <a:gd name="connsiteY2" fmla="*/ 1052748 h 1471037"/>
                <a:gd name="connsiteX3" fmla="*/ 69805 w 244903"/>
                <a:gd name="connsiteY3" fmla="*/ 897105 h 1471037"/>
                <a:gd name="connsiteX4" fmla="*/ 79532 w 244903"/>
                <a:gd name="connsiteY4" fmla="*/ 605275 h 1471037"/>
                <a:gd name="connsiteX5" fmla="*/ 60077 w 244903"/>
                <a:gd name="connsiteY5" fmla="*/ 332901 h 1471037"/>
                <a:gd name="connsiteX6" fmla="*/ 11439 w 244903"/>
                <a:gd name="connsiteY6" fmla="*/ 138348 h 1471037"/>
                <a:gd name="connsiteX7" fmla="*/ 11439 w 244903"/>
                <a:gd name="connsiteY7" fmla="*/ 31344 h 1471037"/>
                <a:gd name="connsiteX8" fmla="*/ 137898 w 244903"/>
                <a:gd name="connsiteY8" fmla="*/ 2161 h 1471037"/>
                <a:gd name="connsiteX9" fmla="*/ 244903 w 244903"/>
                <a:gd name="connsiteY9" fmla="*/ 2161 h 1471037"/>
                <a:gd name="connsiteX10" fmla="*/ 244903 w 244903"/>
                <a:gd name="connsiteY10" fmla="*/ 2161 h 1471037"/>
                <a:gd name="connsiteX0" fmla="*/ 204926 w 234109"/>
                <a:gd name="connsiteY0" fmla="*/ 1473115 h 1473115"/>
                <a:gd name="connsiteX1" fmla="*/ 117377 w 234109"/>
                <a:gd name="connsiteY1" fmla="*/ 1259107 h 1473115"/>
                <a:gd name="connsiteX2" fmla="*/ 39555 w 234109"/>
                <a:gd name="connsiteY2" fmla="*/ 1054826 h 1473115"/>
                <a:gd name="connsiteX3" fmla="*/ 59011 w 234109"/>
                <a:gd name="connsiteY3" fmla="*/ 899183 h 1473115"/>
                <a:gd name="connsiteX4" fmla="*/ 68738 w 234109"/>
                <a:gd name="connsiteY4" fmla="*/ 607353 h 1473115"/>
                <a:gd name="connsiteX5" fmla="*/ 49283 w 234109"/>
                <a:gd name="connsiteY5" fmla="*/ 334979 h 1473115"/>
                <a:gd name="connsiteX6" fmla="*/ 645 w 234109"/>
                <a:gd name="connsiteY6" fmla="*/ 140426 h 1473115"/>
                <a:gd name="connsiteX7" fmla="*/ 28694 w 234109"/>
                <a:gd name="connsiteY7" fmla="*/ 61471 h 1473115"/>
                <a:gd name="connsiteX8" fmla="*/ 127104 w 234109"/>
                <a:gd name="connsiteY8" fmla="*/ 4239 h 1473115"/>
                <a:gd name="connsiteX9" fmla="*/ 234109 w 234109"/>
                <a:gd name="connsiteY9" fmla="*/ 4239 h 1473115"/>
                <a:gd name="connsiteX10" fmla="*/ 234109 w 234109"/>
                <a:gd name="connsiteY10" fmla="*/ 4239 h 1473115"/>
                <a:gd name="connsiteX0" fmla="*/ 190247 w 219430"/>
                <a:gd name="connsiteY0" fmla="*/ 1473115 h 1473115"/>
                <a:gd name="connsiteX1" fmla="*/ 102698 w 219430"/>
                <a:gd name="connsiteY1" fmla="*/ 1259107 h 1473115"/>
                <a:gd name="connsiteX2" fmla="*/ 24876 w 219430"/>
                <a:gd name="connsiteY2" fmla="*/ 1054826 h 1473115"/>
                <a:gd name="connsiteX3" fmla="*/ 44332 w 219430"/>
                <a:gd name="connsiteY3" fmla="*/ 899183 h 1473115"/>
                <a:gd name="connsiteX4" fmla="*/ 54059 w 219430"/>
                <a:gd name="connsiteY4" fmla="*/ 607353 h 1473115"/>
                <a:gd name="connsiteX5" fmla="*/ 34604 w 219430"/>
                <a:gd name="connsiteY5" fmla="*/ 334979 h 1473115"/>
                <a:gd name="connsiteX6" fmla="*/ 2796 w 219430"/>
                <a:gd name="connsiteY6" fmla="*/ 218963 h 1473115"/>
                <a:gd name="connsiteX7" fmla="*/ 14015 w 219430"/>
                <a:gd name="connsiteY7" fmla="*/ 61471 h 1473115"/>
                <a:gd name="connsiteX8" fmla="*/ 112425 w 219430"/>
                <a:gd name="connsiteY8" fmla="*/ 4239 h 1473115"/>
                <a:gd name="connsiteX9" fmla="*/ 219430 w 219430"/>
                <a:gd name="connsiteY9" fmla="*/ 4239 h 1473115"/>
                <a:gd name="connsiteX10" fmla="*/ 219430 w 219430"/>
                <a:gd name="connsiteY10" fmla="*/ 4239 h 1473115"/>
                <a:gd name="connsiteX0" fmla="*/ 201120 w 230303"/>
                <a:gd name="connsiteY0" fmla="*/ 1471038 h 1471038"/>
                <a:gd name="connsiteX1" fmla="*/ 113571 w 230303"/>
                <a:gd name="connsiteY1" fmla="*/ 1257030 h 1471038"/>
                <a:gd name="connsiteX2" fmla="*/ 35749 w 230303"/>
                <a:gd name="connsiteY2" fmla="*/ 1052749 h 1471038"/>
                <a:gd name="connsiteX3" fmla="*/ 55205 w 230303"/>
                <a:gd name="connsiteY3" fmla="*/ 897106 h 1471038"/>
                <a:gd name="connsiteX4" fmla="*/ 64932 w 230303"/>
                <a:gd name="connsiteY4" fmla="*/ 605276 h 1471038"/>
                <a:gd name="connsiteX5" fmla="*/ 45477 w 230303"/>
                <a:gd name="connsiteY5" fmla="*/ 332902 h 1471038"/>
                <a:gd name="connsiteX6" fmla="*/ 13669 w 230303"/>
                <a:gd name="connsiteY6" fmla="*/ 216886 h 1471038"/>
                <a:gd name="connsiteX7" fmla="*/ 8058 w 230303"/>
                <a:gd name="connsiteY7" fmla="*/ 31345 h 1471038"/>
                <a:gd name="connsiteX8" fmla="*/ 123298 w 230303"/>
                <a:gd name="connsiteY8" fmla="*/ 2162 h 1471038"/>
                <a:gd name="connsiteX9" fmla="*/ 230303 w 230303"/>
                <a:gd name="connsiteY9" fmla="*/ 2162 h 1471038"/>
                <a:gd name="connsiteX10" fmla="*/ 230303 w 230303"/>
                <a:gd name="connsiteY10" fmla="*/ 2162 h 1471038"/>
                <a:gd name="connsiteX0" fmla="*/ 201120 w 230303"/>
                <a:gd name="connsiteY0" fmla="*/ 1471038 h 1471038"/>
                <a:gd name="connsiteX1" fmla="*/ 113571 w 230303"/>
                <a:gd name="connsiteY1" fmla="*/ 1257030 h 1471038"/>
                <a:gd name="connsiteX2" fmla="*/ 69408 w 230303"/>
                <a:gd name="connsiteY2" fmla="*/ 1052749 h 1471038"/>
                <a:gd name="connsiteX3" fmla="*/ 55205 w 230303"/>
                <a:gd name="connsiteY3" fmla="*/ 897106 h 1471038"/>
                <a:gd name="connsiteX4" fmla="*/ 64932 w 230303"/>
                <a:gd name="connsiteY4" fmla="*/ 605276 h 1471038"/>
                <a:gd name="connsiteX5" fmla="*/ 45477 w 230303"/>
                <a:gd name="connsiteY5" fmla="*/ 332902 h 1471038"/>
                <a:gd name="connsiteX6" fmla="*/ 13669 w 230303"/>
                <a:gd name="connsiteY6" fmla="*/ 216886 h 1471038"/>
                <a:gd name="connsiteX7" fmla="*/ 8058 w 230303"/>
                <a:gd name="connsiteY7" fmla="*/ 31345 h 1471038"/>
                <a:gd name="connsiteX8" fmla="*/ 123298 w 230303"/>
                <a:gd name="connsiteY8" fmla="*/ 2162 h 1471038"/>
                <a:gd name="connsiteX9" fmla="*/ 230303 w 230303"/>
                <a:gd name="connsiteY9" fmla="*/ 2162 h 1471038"/>
                <a:gd name="connsiteX10" fmla="*/ 230303 w 230303"/>
                <a:gd name="connsiteY10" fmla="*/ 2162 h 1471038"/>
                <a:gd name="connsiteX0" fmla="*/ 201120 w 230303"/>
                <a:gd name="connsiteY0" fmla="*/ 1471038 h 1471038"/>
                <a:gd name="connsiteX1" fmla="*/ 113571 w 230303"/>
                <a:gd name="connsiteY1" fmla="*/ 1195322 h 1471038"/>
                <a:gd name="connsiteX2" fmla="*/ 69408 w 230303"/>
                <a:gd name="connsiteY2" fmla="*/ 1052749 h 1471038"/>
                <a:gd name="connsiteX3" fmla="*/ 55205 w 230303"/>
                <a:gd name="connsiteY3" fmla="*/ 897106 h 1471038"/>
                <a:gd name="connsiteX4" fmla="*/ 64932 w 230303"/>
                <a:gd name="connsiteY4" fmla="*/ 605276 h 1471038"/>
                <a:gd name="connsiteX5" fmla="*/ 45477 w 230303"/>
                <a:gd name="connsiteY5" fmla="*/ 332902 h 1471038"/>
                <a:gd name="connsiteX6" fmla="*/ 13669 w 230303"/>
                <a:gd name="connsiteY6" fmla="*/ 216886 h 1471038"/>
                <a:gd name="connsiteX7" fmla="*/ 8058 w 230303"/>
                <a:gd name="connsiteY7" fmla="*/ 31345 h 1471038"/>
                <a:gd name="connsiteX8" fmla="*/ 123298 w 230303"/>
                <a:gd name="connsiteY8" fmla="*/ 2162 h 1471038"/>
                <a:gd name="connsiteX9" fmla="*/ 230303 w 230303"/>
                <a:gd name="connsiteY9" fmla="*/ 2162 h 1471038"/>
                <a:gd name="connsiteX10" fmla="*/ 230303 w 230303"/>
                <a:gd name="connsiteY10" fmla="*/ 2162 h 1471038"/>
                <a:gd name="connsiteX0" fmla="*/ 200291 w 229474"/>
                <a:gd name="connsiteY0" fmla="*/ 1503023 h 1503023"/>
                <a:gd name="connsiteX1" fmla="*/ 112742 w 229474"/>
                <a:gd name="connsiteY1" fmla="*/ 1227307 h 1503023"/>
                <a:gd name="connsiteX2" fmla="*/ 68579 w 229474"/>
                <a:gd name="connsiteY2" fmla="*/ 1084734 h 1503023"/>
                <a:gd name="connsiteX3" fmla="*/ 54376 w 229474"/>
                <a:gd name="connsiteY3" fmla="*/ 929091 h 1503023"/>
                <a:gd name="connsiteX4" fmla="*/ 64103 w 229474"/>
                <a:gd name="connsiteY4" fmla="*/ 637261 h 1503023"/>
                <a:gd name="connsiteX5" fmla="*/ 44648 w 229474"/>
                <a:gd name="connsiteY5" fmla="*/ 364887 h 1503023"/>
                <a:gd name="connsiteX6" fmla="*/ 12840 w 229474"/>
                <a:gd name="connsiteY6" fmla="*/ 248871 h 1503023"/>
                <a:gd name="connsiteX7" fmla="*/ 7229 w 229474"/>
                <a:gd name="connsiteY7" fmla="*/ 63330 h 1503023"/>
                <a:gd name="connsiteX8" fmla="*/ 111250 w 229474"/>
                <a:gd name="connsiteY8" fmla="*/ 488 h 1503023"/>
                <a:gd name="connsiteX9" fmla="*/ 229474 w 229474"/>
                <a:gd name="connsiteY9" fmla="*/ 34147 h 1503023"/>
                <a:gd name="connsiteX10" fmla="*/ 229474 w 229474"/>
                <a:gd name="connsiteY10" fmla="*/ 34147 h 1503023"/>
                <a:gd name="connsiteX0" fmla="*/ 200291 w 239833"/>
                <a:gd name="connsiteY0" fmla="*/ 1503164 h 1503164"/>
                <a:gd name="connsiteX1" fmla="*/ 112742 w 239833"/>
                <a:gd name="connsiteY1" fmla="*/ 1227448 h 1503164"/>
                <a:gd name="connsiteX2" fmla="*/ 68579 w 239833"/>
                <a:gd name="connsiteY2" fmla="*/ 1084875 h 1503164"/>
                <a:gd name="connsiteX3" fmla="*/ 54376 w 239833"/>
                <a:gd name="connsiteY3" fmla="*/ 929232 h 1503164"/>
                <a:gd name="connsiteX4" fmla="*/ 64103 w 239833"/>
                <a:gd name="connsiteY4" fmla="*/ 637402 h 1503164"/>
                <a:gd name="connsiteX5" fmla="*/ 44648 w 239833"/>
                <a:gd name="connsiteY5" fmla="*/ 365028 h 1503164"/>
                <a:gd name="connsiteX6" fmla="*/ 12840 w 239833"/>
                <a:gd name="connsiteY6" fmla="*/ 249012 h 1503164"/>
                <a:gd name="connsiteX7" fmla="*/ 7229 w 239833"/>
                <a:gd name="connsiteY7" fmla="*/ 63471 h 1503164"/>
                <a:gd name="connsiteX8" fmla="*/ 111250 w 239833"/>
                <a:gd name="connsiteY8" fmla="*/ 629 h 1503164"/>
                <a:gd name="connsiteX9" fmla="*/ 229474 w 239833"/>
                <a:gd name="connsiteY9" fmla="*/ 34288 h 1503164"/>
                <a:gd name="connsiteX10" fmla="*/ 235084 w 239833"/>
                <a:gd name="connsiteY10" fmla="*/ 84777 h 1503164"/>
                <a:gd name="connsiteX0" fmla="*/ 200704 w 239839"/>
                <a:gd name="connsiteY0" fmla="*/ 1471887 h 1471887"/>
                <a:gd name="connsiteX1" fmla="*/ 113155 w 239839"/>
                <a:gd name="connsiteY1" fmla="*/ 1196171 h 1471887"/>
                <a:gd name="connsiteX2" fmla="*/ 68992 w 239839"/>
                <a:gd name="connsiteY2" fmla="*/ 1053598 h 1471887"/>
                <a:gd name="connsiteX3" fmla="*/ 54789 w 239839"/>
                <a:gd name="connsiteY3" fmla="*/ 897955 h 1471887"/>
                <a:gd name="connsiteX4" fmla="*/ 64516 w 239839"/>
                <a:gd name="connsiteY4" fmla="*/ 606125 h 1471887"/>
                <a:gd name="connsiteX5" fmla="*/ 45061 w 239839"/>
                <a:gd name="connsiteY5" fmla="*/ 333751 h 1471887"/>
                <a:gd name="connsiteX6" fmla="*/ 13253 w 239839"/>
                <a:gd name="connsiteY6" fmla="*/ 217735 h 1471887"/>
                <a:gd name="connsiteX7" fmla="*/ 7642 w 239839"/>
                <a:gd name="connsiteY7" fmla="*/ 32194 h 1471887"/>
                <a:gd name="connsiteX8" fmla="*/ 117272 w 239839"/>
                <a:gd name="connsiteY8" fmla="*/ 8621 h 1471887"/>
                <a:gd name="connsiteX9" fmla="*/ 229887 w 239839"/>
                <a:gd name="connsiteY9" fmla="*/ 3011 h 1471887"/>
                <a:gd name="connsiteX10" fmla="*/ 235497 w 239839"/>
                <a:gd name="connsiteY10" fmla="*/ 53500 h 1471887"/>
                <a:gd name="connsiteX0" fmla="*/ 200704 w 229887"/>
                <a:gd name="connsiteY0" fmla="*/ 1471887 h 1471887"/>
                <a:gd name="connsiteX1" fmla="*/ 113155 w 229887"/>
                <a:gd name="connsiteY1" fmla="*/ 1196171 h 1471887"/>
                <a:gd name="connsiteX2" fmla="*/ 68992 w 229887"/>
                <a:gd name="connsiteY2" fmla="*/ 1053598 h 1471887"/>
                <a:gd name="connsiteX3" fmla="*/ 54789 w 229887"/>
                <a:gd name="connsiteY3" fmla="*/ 897955 h 1471887"/>
                <a:gd name="connsiteX4" fmla="*/ 64516 w 229887"/>
                <a:gd name="connsiteY4" fmla="*/ 606125 h 1471887"/>
                <a:gd name="connsiteX5" fmla="*/ 45061 w 229887"/>
                <a:gd name="connsiteY5" fmla="*/ 333751 h 1471887"/>
                <a:gd name="connsiteX6" fmla="*/ 13253 w 229887"/>
                <a:gd name="connsiteY6" fmla="*/ 217735 h 1471887"/>
                <a:gd name="connsiteX7" fmla="*/ 7642 w 229887"/>
                <a:gd name="connsiteY7" fmla="*/ 32194 h 1471887"/>
                <a:gd name="connsiteX8" fmla="*/ 117272 w 229887"/>
                <a:gd name="connsiteY8" fmla="*/ 8621 h 1471887"/>
                <a:gd name="connsiteX9" fmla="*/ 229887 w 229887"/>
                <a:gd name="connsiteY9" fmla="*/ 3011 h 1471887"/>
                <a:gd name="connsiteX0" fmla="*/ 198630 w 227813"/>
                <a:gd name="connsiteY0" fmla="*/ 1481515 h 1481515"/>
                <a:gd name="connsiteX1" fmla="*/ 111081 w 227813"/>
                <a:gd name="connsiteY1" fmla="*/ 1205799 h 1481515"/>
                <a:gd name="connsiteX2" fmla="*/ 66918 w 227813"/>
                <a:gd name="connsiteY2" fmla="*/ 1063226 h 1481515"/>
                <a:gd name="connsiteX3" fmla="*/ 52715 w 227813"/>
                <a:gd name="connsiteY3" fmla="*/ 907583 h 1481515"/>
                <a:gd name="connsiteX4" fmla="*/ 62442 w 227813"/>
                <a:gd name="connsiteY4" fmla="*/ 615753 h 1481515"/>
                <a:gd name="connsiteX5" fmla="*/ 42987 w 227813"/>
                <a:gd name="connsiteY5" fmla="*/ 343379 h 1481515"/>
                <a:gd name="connsiteX6" fmla="*/ 11179 w 227813"/>
                <a:gd name="connsiteY6" fmla="*/ 227363 h 1481515"/>
                <a:gd name="connsiteX7" fmla="*/ 5568 w 227813"/>
                <a:gd name="connsiteY7" fmla="*/ 41822 h 1481515"/>
                <a:gd name="connsiteX8" fmla="*/ 87148 w 227813"/>
                <a:gd name="connsiteY8" fmla="*/ 1419 h 1481515"/>
                <a:gd name="connsiteX9" fmla="*/ 227813 w 227813"/>
                <a:gd name="connsiteY9" fmla="*/ 12639 h 1481515"/>
                <a:gd name="connsiteX0" fmla="*/ 198630 w 233423"/>
                <a:gd name="connsiteY0" fmla="*/ 1480228 h 1480228"/>
                <a:gd name="connsiteX1" fmla="*/ 111081 w 233423"/>
                <a:gd name="connsiteY1" fmla="*/ 1204512 h 1480228"/>
                <a:gd name="connsiteX2" fmla="*/ 66918 w 233423"/>
                <a:gd name="connsiteY2" fmla="*/ 1061939 h 1480228"/>
                <a:gd name="connsiteX3" fmla="*/ 52715 w 233423"/>
                <a:gd name="connsiteY3" fmla="*/ 906296 h 1480228"/>
                <a:gd name="connsiteX4" fmla="*/ 62442 w 233423"/>
                <a:gd name="connsiteY4" fmla="*/ 614466 h 1480228"/>
                <a:gd name="connsiteX5" fmla="*/ 42987 w 233423"/>
                <a:gd name="connsiteY5" fmla="*/ 342092 h 1480228"/>
                <a:gd name="connsiteX6" fmla="*/ 11179 w 233423"/>
                <a:gd name="connsiteY6" fmla="*/ 226076 h 1480228"/>
                <a:gd name="connsiteX7" fmla="*/ 5568 w 233423"/>
                <a:gd name="connsiteY7" fmla="*/ 40535 h 1480228"/>
                <a:gd name="connsiteX8" fmla="*/ 87148 w 233423"/>
                <a:gd name="connsiteY8" fmla="*/ 132 h 1480228"/>
                <a:gd name="connsiteX9" fmla="*/ 233423 w 233423"/>
                <a:gd name="connsiteY9" fmla="*/ 28181 h 1480228"/>
                <a:gd name="connsiteX0" fmla="*/ 198630 w 199764"/>
                <a:gd name="connsiteY0" fmla="*/ 1480228 h 1480228"/>
                <a:gd name="connsiteX1" fmla="*/ 111081 w 199764"/>
                <a:gd name="connsiteY1" fmla="*/ 1204512 h 1480228"/>
                <a:gd name="connsiteX2" fmla="*/ 66918 w 199764"/>
                <a:gd name="connsiteY2" fmla="*/ 1061939 h 1480228"/>
                <a:gd name="connsiteX3" fmla="*/ 52715 w 199764"/>
                <a:gd name="connsiteY3" fmla="*/ 906296 h 1480228"/>
                <a:gd name="connsiteX4" fmla="*/ 62442 w 199764"/>
                <a:gd name="connsiteY4" fmla="*/ 614466 h 1480228"/>
                <a:gd name="connsiteX5" fmla="*/ 42987 w 199764"/>
                <a:gd name="connsiteY5" fmla="*/ 342092 h 1480228"/>
                <a:gd name="connsiteX6" fmla="*/ 11179 w 199764"/>
                <a:gd name="connsiteY6" fmla="*/ 226076 h 1480228"/>
                <a:gd name="connsiteX7" fmla="*/ 5568 w 199764"/>
                <a:gd name="connsiteY7" fmla="*/ 40535 h 1480228"/>
                <a:gd name="connsiteX8" fmla="*/ 87148 w 199764"/>
                <a:gd name="connsiteY8" fmla="*/ 132 h 1480228"/>
                <a:gd name="connsiteX9" fmla="*/ 199764 w 199764"/>
                <a:gd name="connsiteY9" fmla="*/ 28181 h 1480228"/>
                <a:gd name="connsiteX0" fmla="*/ 198630 w 198630"/>
                <a:gd name="connsiteY0" fmla="*/ 1481582 h 1481582"/>
                <a:gd name="connsiteX1" fmla="*/ 111081 w 198630"/>
                <a:gd name="connsiteY1" fmla="*/ 1205866 h 1481582"/>
                <a:gd name="connsiteX2" fmla="*/ 66918 w 198630"/>
                <a:gd name="connsiteY2" fmla="*/ 1063293 h 1481582"/>
                <a:gd name="connsiteX3" fmla="*/ 52715 w 198630"/>
                <a:gd name="connsiteY3" fmla="*/ 907650 h 1481582"/>
                <a:gd name="connsiteX4" fmla="*/ 62442 w 198630"/>
                <a:gd name="connsiteY4" fmla="*/ 615820 h 1481582"/>
                <a:gd name="connsiteX5" fmla="*/ 42987 w 198630"/>
                <a:gd name="connsiteY5" fmla="*/ 343446 h 1481582"/>
                <a:gd name="connsiteX6" fmla="*/ 11179 w 198630"/>
                <a:gd name="connsiteY6" fmla="*/ 227430 h 1481582"/>
                <a:gd name="connsiteX7" fmla="*/ 5568 w 198630"/>
                <a:gd name="connsiteY7" fmla="*/ 41889 h 1481582"/>
                <a:gd name="connsiteX8" fmla="*/ 87148 w 198630"/>
                <a:gd name="connsiteY8" fmla="*/ 1486 h 1481582"/>
                <a:gd name="connsiteX9" fmla="*/ 179108 w 198630"/>
                <a:gd name="connsiteY9" fmla="*/ 12322 h 1481582"/>
                <a:gd name="connsiteX0" fmla="*/ 198630 w 198630"/>
                <a:gd name="connsiteY0" fmla="*/ 1483489 h 1483489"/>
                <a:gd name="connsiteX1" fmla="*/ 111081 w 198630"/>
                <a:gd name="connsiteY1" fmla="*/ 1207773 h 1483489"/>
                <a:gd name="connsiteX2" fmla="*/ 66918 w 198630"/>
                <a:gd name="connsiteY2" fmla="*/ 1065200 h 1483489"/>
                <a:gd name="connsiteX3" fmla="*/ 52715 w 198630"/>
                <a:gd name="connsiteY3" fmla="*/ 909557 h 1483489"/>
                <a:gd name="connsiteX4" fmla="*/ 62442 w 198630"/>
                <a:gd name="connsiteY4" fmla="*/ 617727 h 1483489"/>
                <a:gd name="connsiteX5" fmla="*/ 42987 w 198630"/>
                <a:gd name="connsiteY5" fmla="*/ 345353 h 1483489"/>
                <a:gd name="connsiteX6" fmla="*/ 11179 w 198630"/>
                <a:gd name="connsiteY6" fmla="*/ 229337 h 1483489"/>
                <a:gd name="connsiteX7" fmla="*/ 5568 w 198630"/>
                <a:gd name="connsiteY7" fmla="*/ 43796 h 1483489"/>
                <a:gd name="connsiteX8" fmla="*/ 87148 w 198630"/>
                <a:gd name="connsiteY8" fmla="*/ 3393 h 1483489"/>
                <a:gd name="connsiteX9" fmla="*/ 148124 w 198630"/>
                <a:gd name="connsiteY9" fmla="*/ 7344 h 1483489"/>
                <a:gd name="connsiteX0" fmla="*/ 198630 w 198630"/>
                <a:gd name="connsiteY0" fmla="*/ 1481583 h 1481583"/>
                <a:gd name="connsiteX1" fmla="*/ 111081 w 198630"/>
                <a:gd name="connsiteY1" fmla="*/ 1205867 h 1481583"/>
                <a:gd name="connsiteX2" fmla="*/ 66918 w 198630"/>
                <a:gd name="connsiteY2" fmla="*/ 1063294 h 1481583"/>
                <a:gd name="connsiteX3" fmla="*/ 52715 w 198630"/>
                <a:gd name="connsiteY3" fmla="*/ 907651 h 1481583"/>
                <a:gd name="connsiteX4" fmla="*/ 62442 w 198630"/>
                <a:gd name="connsiteY4" fmla="*/ 615821 h 1481583"/>
                <a:gd name="connsiteX5" fmla="*/ 42987 w 198630"/>
                <a:gd name="connsiteY5" fmla="*/ 343447 h 1481583"/>
                <a:gd name="connsiteX6" fmla="*/ 11179 w 198630"/>
                <a:gd name="connsiteY6" fmla="*/ 227431 h 1481583"/>
                <a:gd name="connsiteX7" fmla="*/ 5568 w 198630"/>
                <a:gd name="connsiteY7" fmla="*/ 41890 h 1481583"/>
                <a:gd name="connsiteX8" fmla="*/ 87148 w 198630"/>
                <a:gd name="connsiteY8" fmla="*/ 1487 h 1481583"/>
                <a:gd name="connsiteX9" fmla="*/ 158452 w 198630"/>
                <a:gd name="connsiteY9" fmla="*/ 12323 h 1481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630" h="1481583">
                  <a:moveTo>
                    <a:pt x="198630" y="1481583"/>
                  </a:moveTo>
                  <a:cubicBezTo>
                    <a:pt x="168636" y="1409436"/>
                    <a:pt x="133033" y="1275582"/>
                    <a:pt x="111081" y="1205867"/>
                  </a:cubicBezTo>
                  <a:cubicBezTo>
                    <a:pt x="89129" y="1136152"/>
                    <a:pt x="76646" y="1112997"/>
                    <a:pt x="66918" y="1063294"/>
                  </a:cubicBezTo>
                  <a:cubicBezTo>
                    <a:pt x="57190" y="1013591"/>
                    <a:pt x="53461" y="982230"/>
                    <a:pt x="52715" y="907651"/>
                  </a:cubicBezTo>
                  <a:cubicBezTo>
                    <a:pt x="51969" y="833072"/>
                    <a:pt x="64063" y="709855"/>
                    <a:pt x="62442" y="615821"/>
                  </a:cubicBezTo>
                  <a:cubicBezTo>
                    <a:pt x="60821" y="521787"/>
                    <a:pt x="51531" y="408179"/>
                    <a:pt x="42987" y="343447"/>
                  </a:cubicBezTo>
                  <a:cubicBezTo>
                    <a:pt x="34443" y="278715"/>
                    <a:pt x="17416" y="277691"/>
                    <a:pt x="11179" y="227431"/>
                  </a:cubicBezTo>
                  <a:cubicBezTo>
                    <a:pt x="4942" y="177172"/>
                    <a:pt x="-7093" y="79547"/>
                    <a:pt x="5568" y="41890"/>
                  </a:cubicBezTo>
                  <a:cubicBezTo>
                    <a:pt x="18229" y="4233"/>
                    <a:pt x="61668" y="6415"/>
                    <a:pt x="87148" y="1487"/>
                  </a:cubicBezTo>
                  <a:cubicBezTo>
                    <a:pt x="112628" y="-3441"/>
                    <a:pt x="138748" y="4843"/>
                    <a:pt x="158452" y="12323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" name="Szabadkézi sokszög 21"/>
            <p:cNvSpPr/>
            <p:nvPr/>
          </p:nvSpPr>
          <p:spPr>
            <a:xfrm>
              <a:off x="8105336" y="1252785"/>
              <a:ext cx="310418" cy="879520"/>
            </a:xfrm>
            <a:custGeom>
              <a:avLst/>
              <a:gdLst>
                <a:gd name="connsiteX0" fmla="*/ 0 w 168294"/>
                <a:gd name="connsiteY0" fmla="*/ 0 h 476834"/>
                <a:gd name="connsiteX1" fmla="*/ 72928 w 168294"/>
                <a:gd name="connsiteY1" fmla="*/ 185124 h 476834"/>
                <a:gd name="connsiteX2" fmla="*/ 145855 w 168294"/>
                <a:gd name="connsiteY2" fmla="*/ 314149 h 476834"/>
                <a:gd name="connsiteX3" fmla="*/ 168294 w 168294"/>
                <a:gd name="connsiteY3" fmla="*/ 476834 h 47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294" h="476834">
                  <a:moveTo>
                    <a:pt x="0" y="0"/>
                  </a:moveTo>
                  <a:cubicBezTo>
                    <a:pt x="24309" y="66383"/>
                    <a:pt x="48619" y="132766"/>
                    <a:pt x="72928" y="185124"/>
                  </a:cubicBezTo>
                  <a:cubicBezTo>
                    <a:pt x="97237" y="237482"/>
                    <a:pt x="129961" y="265531"/>
                    <a:pt x="145855" y="314149"/>
                  </a:cubicBezTo>
                  <a:cubicBezTo>
                    <a:pt x="161749" y="362767"/>
                    <a:pt x="165021" y="419800"/>
                    <a:pt x="168294" y="476834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" name="Szabadkézi sokszög 22"/>
            <p:cNvSpPr/>
            <p:nvPr/>
          </p:nvSpPr>
          <p:spPr>
            <a:xfrm>
              <a:off x="7008521" y="1345340"/>
              <a:ext cx="1829904" cy="1707876"/>
            </a:xfrm>
            <a:custGeom>
              <a:avLst/>
              <a:gdLst>
                <a:gd name="connsiteX0" fmla="*/ 976108 w 990516"/>
                <a:gd name="connsiteY0" fmla="*/ 0 h 914400"/>
                <a:gd name="connsiteX1" fmla="*/ 987328 w 990516"/>
                <a:gd name="connsiteY1" fmla="*/ 100976 h 914400"/>
                <a:gd name="connsiteX2" fmla="*/ 925620 w 990516"/>
                <a:gd name="connsiteY2" fmla="*/ 280490 h 914400"/>
                <a:gd name="connsiteX3" fmla="*/ 852692 w 990516"/>
                <a:gd name="connsiteY3" fmla="*/ 347808 h 914400"/>
                <a:gd name="connsiteX4" fmla="*/ 712447 w 990516"/>
                <a:gd name="connsiteY4" fmla="*/ 493663 h 914400"/>
                <a:gd name="connsiteX5" fmla="*/ 555372 w 990516"/>
                <a:gd name="connsiteY5" fmla="*/ 645128 h 914400"/>
                <a:gd name="connsiteX6" fmla="*/ 370248 w 990516"/>
                <a:gd name="connsiteY6" fmla="*/ 757325 h 914400"/>
                <a:gd name="connsiteX7" fmla="*/ 151465 w 990516"/>
                <a:gd name="connsiteY7" fmla="*/ 852692 h 914400"/>
                <a:gd name="connsiteX8" fmla="*/ 0 w 990516"/>
                <a:gd name="connsiteY8" fmla="*/ 914400 h 914400"/>
                <a:gd name="connsiteX0" fmla="*/ 941522 w 987457"/>
                <a:gd name="connsiteY0" fmla="*/ 0 h 925929"/>
                <a:gd name="connsiteX1" fmla="*/ 987328 w 987457"/>
                <a:gd name="connsiteY1" fmla="*/ 112505 h 925929"/>
                <a:gd name="connsiteX2" fmla="*/ 925620 w 987457"/>
                <a:gd name="connsiteY2" fmla="*/ 292019 h 925929"/>
                <a:gd name="connsiteX3" fmla="*/ 852692 w 987457"/>
                <a:gd name="connsiteY3" fmla="*/ 359337 h 925929"/>
                <a:gd name="connsiteX4" fmla="*/ 712447 w 987457"/>
                <a:gd name="connsiteY4" fmla="*/ 505192 h 925929"/>
                <a:gd name="connsiteX5" fmla="*/ 555372 w 987457"/>
                <a:gd name="connsiteY5" fmla="*/ 656657 h 925929"/>
                <a:gd name="connsiteX6" fmla="*/ 370248 w 987457"/>
                <a:gd name="connsiteY6" fmla="*/ 768854 h 925929"/>
                <a:gd name="connsiteX7" fmla="*/ 151465 w 987457"/>
                <a:gd name="connsiteY7" fmla="*/ 864221 h 925929"/>
                <a:gd name="connsiteX8" fmla="*/ 0 w 987457"/>
                <a:gd name="connsiteY8" fmla="*/ 925929 h 925929"/>
                <a:gd name="connsiteX0" fmla="*/ 941522 w 998958"/>
                <a:gd name="connsiteY0" fmla="*/ 0 h 925929"/>
                <a:gd name="connsiteX1" fmla="*/ 998857 w 998958"/>
                <a:gd name="connsiteY1" fmla="*/ 83682 h 925929"/>
                <a:gd name="connsiteX2" fmla="*/ 925620 w 998958"/>
                <a:gd name="connsiteY2" fmla="*/ 292019 h 925929"/>
                <a:gd name="connsiteX3" fmla="*/ 852692 w 998958"/>
                <a:gd name="connsiteY3" fmla="*/ 359337 h 925929"/>
                <a:gd name="connsiteX4" fmla="*/ 712447 w 998958"/>
                <a:gd name="connsiteY4" fmla="*/ 505192 h 925929"/>
                <a:gd name="connsiteX5" fmla="*/ 555372 w 998958"/>
                <a:gd name="connsiteY5" fmla="*/ 656657 h 925929"/>
                <a:gd name="connsiteX6" fmla="*/ 370248 w 998958"/>
                <a:gd name="connsiteY6" fmla="*/ 768854 h 925929"/>
                <a:gd name="connsiteX7" fmla="*/ 151465 w 998958"/>
                <a:gd name="connsiteY7" fmla="*/ 864221 h 925929"/>
                <a:gd name="connsiteX8" fmla="*/ 0 w 998958"/>
                <a:gd name="connsiteY8" fmla="*/ 925929 h 925929"/>
                <a:gd name="connsiteX0" fmla="*/ 941522 w 995522"/>
                <a:gd name="connsiteY0" fmla="*/ 0 h 925929"/>
                <a:gd name="connsiteX1" fmla="*/ 995414 w 995522"/>
                <a:gd name="connsiteY1" fmla="*/ 49255 h 925929"/>
                <a:gd name="connsiteX2" fmla="*/ 925620 w 995522"/>
                <a:gd name="connsiteY2" fmla="*/ 292019 h 925929"/>
                <a:gd name="connsiteX3" fmla="*/ 852692 w 995522"/>
                <a:gd name="connsiteY3" fmla="*/ 359337 h 925929"/>
                <a:gd name="connsiteX4" fmla="*/ 712447 w 995522"/>
                <a:gd name="connsiteY4" fmla="*/ 505192 h 925929"/>
                <a:gd name="connsiteX5" fmla="*/ 555372 w 995522"/>
                <a:gd name="connsiteY5" fmla="*/ 656657 h 925929"/>
                <a:gd name="connsiteX6" fmla="*/ 370248 w 995522"/>
                <a:gd name="connsiteY6" fmla="*/ 768854 h 925929"/>
                <a:gd name="connsiteX7" fmla="*/ 151465 w 995522"/>
                <a:gd name="connsiteY7" fmla="*/ 864221 h 925929"/>
                <a:gd name="connsiteX8" fmla="*/ 0 w 995522"/>
                <a:gd name="connsiteY8" fmla="*/ 925929 h 925929"/>
                <a:gd name="connsiteX0" fmla="*/ 941522 w 992087"/>
                <a:gd name="connsiteY0" fmla="*/ 0 h 925929"/>
                <a:gd name="connsiteX1" fmla="*/ 991971 w 992087"/>
                <a:gd name="connsiteY1" fmla="*/ 63026 h 925929"/>
                <a:gd name="connsiteX2" fmla="*/ 925620 w 992087"/>
                <a:gd name="connsiteY2" fmla="*/ 292019 h 925929"/>
                <a:gd name="connsiteX3" fmla="*/ 852692 w 992087"/>
                <a:gd name="connsiteY3" fmla="*/ 359337 h 925929"/>
                <a:gd name="connsiteX4" fmla="*/ 712447 w 992087"/>
                <a:gd name="connsiteY4" fmla="*/ 505192 h 925929"/>
                <a:gd name="connsiteX5" fmla="*/ 555372 w 992087"/>
                <a:gd name="connsiteY5" fmla="*/ 656657 h 925929"/>
                <a:gd name="connsiteX6" fmla="*/ 370248 w 992087"/>
                <a:gd name="connsiteY6" fmla="*/ 768854 h 925929"/>
                <a:gd name="connsiteX7" fmla="*/ 151465 w 992087"/>
                <a:gd name="connsiteY7" fmla="*/ 864221 h 925929"/>
                <a:gd name="connsiteX8" fmla="*/ 0 w 992087"/>
                <a:gd name="connsiteY8" fmla="*/ 925929 h 925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2087" h="925929">
                  <a:moveTo>
                    <a:pt x="941522" y="0"/>
                  </a:moveTo>
                  <a:cubicBezTo>
                    <a:pt x="951339" y="27114"/>
                    <a:pt x="994621" y="14356"/>
                    <a:pt x="991971" y="63026"/>
                  </a:cubicBezTo>
                  <a:cubicBezTo>
                    <a:pt x="989321" y="111696"/>
                    <a:pt x="948833" y="242634"/>
                    <a:pt x="925620" y="292019"/>
                  </a:cubicBezTo>
                  <a:cubicBezTo>
                    <a:pt x="902407" y="341404"/>
                    <a:pt x="888221" y="323808"/>
                    <a:pt x="852692" y="359337"/>
                  </a:cubicBezTo>
                  <a:cubicBezTo>
                    <a:pt x="817163" y="394866"/>
                    <a:pt x="762000" y="455639"/>
                    <a:pt x="712447" y="505192"/>
                  </a:cubicBezTo>
                  <a:cubicBezTo>
                    <a:pt x="662894" y="554745"/>
                    <a:pt x="612405" y="612713"/>
                    <a:pt x="555372" y="656657"/>
                  </a:cubicBezTo>
                  <a:cubicBezTo>
                    <a:pt x="498339" y="700601"/>
                    <a:pt x="437566" y="734260"/>
                    <a:pt x="370248" y="768854"/>
                  </a:cubicBezTo>
                  <a:cubicBezTo>
                    <a:pt x="302930" y="803448"/>
                    <a:pt x="213173" y="838042"/>
                    <a:pt x="151465" y="864221"/>
                  </a:cubicBezTo>
                  <a:cubicBezTo>
                    <a:pt x="89757" y="890400"/>
                    <a:pt x="44878" y="908164"/>
                    <a:pt x="0" y="925929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" name="Ellipszis 25"/>
            <p:cNvSpPr/>
            <p:nvPr/>
          </p:nvSpPr>
          <p:spPr>
            <a:xfrm>
              <a:off x="6829806" y="2980122"/>
              <a:ext cx="186250" cy="206691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" name="Szövegdoboz 30"/>
            <p:cNvSpPr txBox="1"/>
            <p:nvPr/>
          </p:nvSpPr>
          <p:spPr>
            <a:xfrm rot="5244067">
              <a:off x="8045292" y="2758568"/>
              <a:ext cx="14550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 smtClean="0">
                  <a:solidFill>
                    <a:srgbClr val="000000"/>
                  </a:solidFill>
                </a:rPr>
                <a:t>v. </a:t>
              </a:r>
              <a:r>
                <a:rPr lang="hu-HU" sz="1600" dirty="0" err="1" smtClean="0">
                  <a:solidFill>
                    <a:srgbClr val="000000"/>
                  </a:solidFill>
                </a:rPr>
                <a:t>cordis</a:t>
              </a:r>
              <a:r>
                <a:rPr lang="hu-HU" sz="1600" dirty="0" smtClean="0">
                  <a:solidFill>
                    <a:srgbClr val="000000"/>
                  </a:solidFill>
                </a:rPr>
                <a:t> </a:t>
              </a:r>
              <a:r>
                <a:rPr lang="hu-HU" sz="1600" dirty="0" err="1" smtClean="0">
                  <a:solidFill>
                    <a:srgbClr val="000000"/>
                  </a:solidFill>
                </a:rPr>
                <a:t>magna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  <p:sp>
          <p:nvSpPr>
            <p:cNvPr id="32" name="Szövegdoboz 31"/>
            <p:cNvSpPr txBox="1"/>
            <p:nvPr/>
          </p:nvSpPr>
          <p:spPr>
            <a:xfrm rot="3740233">
              <a:off x="7312402" y="1338323"/>
              <a:ext cx="15270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smtClean="0">
                  <a:solidFill>
                    <a:srgbClr val="000000"/>
                  </a:solidFill>
                </a:rPr>
                <a:t>v. </a:t>
              </a:r>
              <a:r>
                <a:rPr lang="hu-HU" sz="1200" dirty="0" err="1" smtClean="0">
                  <a:solidFill>
                    <a:srgbClr val="000000"/>
                  </a:solidFill>
                </a:rPr>
                <a:t>obliqua</a:t>
              </a:r>
              <a:r>
                <a:rPr lang="hu-HU" sz="1200" dirty="0" smtClean="0">
                  <a:solidFill>
                    <a:srgbClr val="000000"/>
                  </a:solidFill>
                </a:rPr>
                <a:t> </a:t>
              </a:r>
              <a:r>
                <a:rPr lang="hu-HU" sz="1200" dirty="0" err="1" smtClean="0">
                  <a:solidFill>
                    <a:srgbClr val="000000"/>
                  </a:solidFill>
                </a:rPr>
                <a:t>atrii</a:t>
              </a:r>
              <a:r>
                <a:rPr lang="hu-HU" sz="1200" dirty="0" smtClean="0">
                  <a:solidFill>
                    <a:srgbClr val="000000"/>
                  </a:solidFill>
                </a:rPr>
                <a:t> </a:t>
              </a:r>
              <a:r>
                <a:rPr lang="hu-HU" sz="1200" dirty="0" err="1" smtClean="0">
                  <a:solidFill>
                    <a:srgbClr val="000000"/>
                  </a:solidFill>
                </a:rPr>
                <a:t>sinistri</a:t>
              </a:r>
              <a:endParaRPr lang="hu-HU" sz="1200" dirty="0">
                <a:solidFill>
                  <a:srgbClr val="000000"/>
                </a:solidFill>
              </a:endParaRPr>
            </a:p>
          </p:txBody>
        </p:sp>
        <p:sp>
          <p:nvSpPr>
            <p:cNvPr id="34" name="Szövegdoboz 33"/>
            <p:cNvSpPr txBox="1"/>
            <p:nvPr/>
          </p:nvSpPr>
          <p:spPr>
            <a:xfrm rot="19734248">
              <a:off x="6832469" y="2362631"/>
              <a:ext cx="16622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b="1" dirty="0" smtClean="0">
                  <a:solidFill>
                    <a:srgbClr val="000000"/>
                  </a:solidFill>
                </a:rPr>
                <a:t>sinus </a:t>
              </a:r>
              <a:r>
                <a:rPr lang="hu-HU" sz="1600" b="1" dirty="0" err="1" smtClean="0">
                  <a:solidFill>
                    <a:srgbClr val="000000"/>
                  </a:solidFill>
                </a:rPr>
                <a:t>coronarius</a:t>
              </a:r>
              <a:endParaRPr lang="hu-HU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049" name="Csoportba foglalás 2048"/>
          <p:cNvGrpSpPr/>
          <p:nvPr/>
        </p:nvGrpSpPr>
        <p:grpSpPr>
          <a:xfrm>
            <a:off x="5790353" y="3084257"/>
            <a:ext cx="1700059" cy="957778"/>
            <a:chOff x="5790353" y="3084257"/>
            <a:chExt cx="1700059" cy="957778"/>
          </a:xfrm>
        </p:grpSpPr>
        <p:sp>
          <p:nvSpPr>
            <p:cNvPr id="24" name="Szabadkézi sokszög 23"/>
            <p:cNvSpPr/>
            <p:nvPr/>
          </p:nvSpPr>
          <p:spPr>
            <a:xfrm>
              <a:off x="5790353" y="3259907"/>
              <a:ext cx="1031918" cy="548661"/>
            </a:xfrm>
            <a:custGeom>
              <a:avLst/>
              <a:gdLst>
                <a:gd name="connsiteX0" fmla="*/ 559457 w 559457"/>
                <a:gd name="connsiteY0" fmla="*/ 297458 h 297458"/>
                <a:gd name="connsiteX1" fmla="*/ 475310 w 559457"/>
                <a:gd name="connsiteY1" fmla="*/ 241360 h 297458"/>
                <a:gd name="connsiteX2" fmla="*/ 391162 w 559457"/>
                <a:gd name="connsiteY2" fmla="*/ 207701 h 297458"/>
                <a:gd name="connsiteX3" fmla="*/ 312625 w 559457"/>
                <a:gd name="connsiteY3" fmla="*/ 151603 h 297458"/>
                <a:gd name="connsiteX4" fmla="*/ 262137 w 559457"/>
                <a:gd name="connsiteY4" fmla="*/ 112334 h 297458"/>
                <a:gd name="connsiteX5" fmla="*/ 200429 w 559457"/>
                <a:gd name="connsiteY5" fmla="*/ 56236 h 297458"/>
                <a:gd name="connsiteX6" fmla="*/ 116281 w 559457"/>
                <a:gd name="connsiteY6" fmla="*/ 16967 h 297458"/>
                <a:gd name="connsiteX7" fmla="*/ 48964 w 559457"/>
                <a:gd name="connsiteY7" fmla="*/ 138 h 297458"/>
                <a:gd name="connsiteX8" fmla="*/ 4085 w 559457"/>
                <a:gd name="connsiteY8" fmla="*/ 16967 h 297458"/>
                <a:gd name="connsiteX9" fmla="*/ 9695 w 559457"/>
                <a:gd name="connsiteY9" fmla="*/ 117944 h 297458"/>
                <a:gd name="connsiteX10" fmla="*/ 71403 w 559457"/>
                <a:gd name="connsiteY10" fmla="*/ 151603 h 297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9457" h="297458">
                  <a:moveTo>
                    <a:pt x="559457" y="297458"/>
                  </a:moveTo>
                  <a:cubicBezTo>
                    <a:pt x="531408" y="276888"/>
                    <a:pt x="503359" y="256319"/>
                    <a:pt x="475310" y="241360"/>
                  </a:cubicBezTo>
                  <a:cubicBezTo>
                    <a:pt x="447261" y="226401"/>
                    <a:pt x="418276" y="222661"/>
                    <a:pt x="391162" y="207701"/>
                  </a:cubicBezTo>
                  <a:cubicBezTo>
                    <a:pt x="364048" y="192741"/>
                    <a:pt x="334129" y="167497"/>
                    <a:pt x="312625" y="151603"/>
                  </a:cubicBezTo>
                  <a:cubicBezTo>
                    <a:pt x="291121" y="135708"/>
                    <a:pt x="280836" y="128228"/>
                    <a:pt x="262137" y="112334"/>
                  </a:cubicBezTo>
                  <a:cubicBezTo>
                    <a:pt x="243438" y="96440"/>
                    <a:pt x="224738" y="72131"/>
                    <a:pt x="200429" y="56236"/>
                  </a:cubicBezTo>
                  <a:cubicBezTo>
                    <a:pt x="176120" y="40341"/>
                    <a:pt x="141525" y="26317"/>
                    <a:pt x="116281" y="16967"/>
                  </a:cubicBezTo>
                  <a:cubicBezTo>
                    <a:pt x="91037" y="7617"/>
                    <a:pt x="67663" y="138"/>
                    <a:pt x="48964" y="138"/>
                  </a:cubicBezTo>
                  <a:cubicBezTo>
                    <a:pt x="30265" y="138"/>
                    <a:pt x="10630" y="-2667"/>
                    <a:pt x="4085" y="16967"/>
                  </a:cubicBezTo>
                  <a:cubicBezTo>
                    <a:pt x="-2460" y="36601"/>
                    <a:pt x="-1525" y="95505"/>
                    <a:pt x="9695" y="117944"/>
                  </a:cubicBezTo>
                  <a:cubicBezTo>
                    <a:pt x="20915" y="140383"/>
                    <a:pt x="46159" y="145993"/>
                    <a:pt x="71403" y="151603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" name="Szabadkézi sokszög 24"/>
            <p:cNvSpPr/>
            <p:nvPr/>
          </p:nvSpPr>
          <p:spPr>
            <a:xfrm>
              <a:off x="5897838" y="3084257"/>
              <a:ext cx="924433" cy="464246"/>
            </a:xfrm>
            <a:custGeom>
              <a:avLst/>
              <a:gdLst>
                <a:gd name="connsiteX0" fmla="*/ 0 w 504884"/>
                <a:gd name="connsiteY0" fmla="*/ 235612 h 247826"/>
                <a:gd name="connsiteX1" fmla="*/ 89757 w 504884"/>
                <a:gd name="connsiteY1" fmla="*/ 246832 h 247826"/>
                <a:gd name="connsiteX2" fmla="*/ 173905 w 504884"/>
                <a:gd name="connsiteY2" fmla="*/ 213173 h 247826"/>
                <a:gd name="connsiteX3" fmla="*/ 302930 w 504884"/>
                <a:gd name="connsiteY3" fmla="*/ 162685 h 247826"/>
                <a:gd name="connsiteX4" fmla="*/ 364638 w 504884"/>
                <a:gd name="connsiteY4" fmla="*/ 95367 h 247826"/>
                <a:gd name="connsiteX5" fmla="*/ 437566 w 504884"/>
                <a:gd name="connsiteY5" fmla="*/ 22439 h 247826"/>
                <a:gd name="connsiteX6" fmla="*/ 504884 w 504884"/>
                <a:gd name="connsiteY6" fmla="*/ 0 h 247826"/>
                <a:gd name="connsiteX0" fmla="*/ 0 w 501184"/>
                <a:gd name="connsiteY0" fmla="*/ 246711 h 251692"/>
                <a:gd name="connsiteX1" fmla="*/ 86057 w 501184"/>
                <a:gd name="connsiteY1" fmla="*/ 246832 h 251692"/>
                <a:gd name="connsiteX2" fmla="*/ 170205 w 501184"/>
                <a:gd name="connsiteY2" fmla="*/ 213173 h 251692"/>
                <a:gd name="connsiteX3" fmla="*/ 299230 w 501184"/>
                <a:gd name="connsiteY3" fmla="*/ 162685 h 251692"/>
                <a:gd name="connsiteX4" fmla="*/ 360938 w 501184"/>
                <a:gd name="connsiteY4" fmla="*/ 95367 h 251692"/>
                <a:gd name="connsiteX5" fmla="*/ 433866 w 501184"/>
                <a:gd name="connsiteY5" fmla="*/ 22439 h 251692"/>
                <a:gd name="connsiteX6" fmla="*/ 501184 w 501184"/>
                <a:gd name="connsiteY6" fmla="*/ 0 h 25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1184" h="251692">
                  <a:moveTo>
                    <a:pt x="0" y="246711"/>
                  </a:moveTo>
                  <a:cubicBezTo>
                    <a:pt x="30386" y="254191"/>
                    <a:pt x="57690" y="252422"/>
                    <a:pt x="86057" y="246832"/>
                  </a:cubicBezTo>
                  <a:cubicBezTo>
                    <a:pt x="114424" y="241242"/>
                    <a:pt x="170205" y="213173"/>
                    <a:pt x="170205" y="213173"/>
                  </a:cubicBezTo>
                  <a:cubicBezTo>
                    <a:pt x="205734" y="199149"/>
                    <a:pt x="267441" y="182319"/>
                    <a:pt x="299230" y="162685"/>
                  </a:cubicBezTo>
                  <a:cubicBezTo>
                    <a:pt x="331019" y="143051"/>
                    <a:pt x="338499" y="118741"/>
                    <a:pt x="360938" y="95367"/>
                  </a:cubicBezTo>
                  <a:cubicBezTo>
                    <a:pt x="383377" y="71993"/>
                    <a:pt x="410492" y="38333"/>
                    <a:pt x="433866" y="22439"/>
                  </a:cubicBezTo>
                  <a:cubicBezTo>
                    <a:pt x="457240" y="6544"/>
                    <a:pt x="479212" y="3272"/>
                    <a:pt x="501184" y="0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5" name="Szövegdoboz 34"/>
            <p:cNvSpPr txBox="1"/>
            <p:nvPr/>
          </p:nvSpPr>
          <p:spPr>
            <a:xfrm rot="1757048">
              <a:off x="6035405" y="3703481"/>
              <a:ext cx="14550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 smtClean="0">
                  <a:solidFill>
                    <a:srgbClr val="000000"/>
                  </a:solidFill>
                </a:rPr>
                <a:t>v. </a:t>
              </a:r>
              <a:r>
                <a:rPr lang="hu-HU" sz="1600" dirty="0" err="1" smtClean="0">
                  <a:solidFill>
                    <a:srgbClr val="000000"/>
                  </a:solidFill>
                </a:rPr>
                <a:t>cordis</a:t>
              </a:r>
              <a:r>
                <a:rPr lang="hu-HU" sz="1600" dirty="0" smtClean="0">
                  <a:solidFill>
                    <a:srgbClr val="000000"/>
                  </a:solidFill>
                </a:rPr>
                <a:t> </a:t>
              </a:r>
              <a:r>
                <a:rPr lang="hu-HU" sz="1600" dirty="0" err="1" smtClean="0">
                  <a:solidFill>
                    <a:srgbClr val="000000"/>
                  </a:solidFill>
                </a:rPr>
                <a:t>parva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051" name="Csoportba foglalás 2050"/>
          <p:cNvGrpSpPr/>
          <p:nvPr/>
        </p:nvGrpSpPr>
        <p:grpSpPr>
          <a:xfrm>
            <a:off x="5134614" y="1594246"/>
            <a:ext cx="1873910" cy="1841820"/>
            <a:chOff x="5134614" y="1594246"/>
            <a:chExt cx="1873910" cy="1841820"/>
          </a:xfrm>
        </p:grpSpPr>
        <p:sp>
          <p:nvSpPr>
            <p:cNvPr id="20" name="Szabadkézi sokszög 19"/>
            <p:cNvSpPr/>
            <p:nvPr/>
          </p:nvSpPr>
          <p:spPr>
            <a:xfrm>
              <a:off x="6517293" y="1594246"/>
              <a:ext cx="491231" cy="951954"/>
            </a:xfrm>
            <a:custGeom>
              <a:avLst/>
              <a:gdLst>
                <a:gd name="connsiteX0" fmla="*/ 308539 w 308539"/>
                <a:gd name="connsiteY0" fmla="*/ 527323 h 527323"/>
                <a:gd name="connsiteX1" fmla="*/ 241222 w 308539"/>
                <a:gd name="connsiteY1" fmla="*/ 420736 h 527323"/>
                <a:gd name="connsiteX2" fmla="*/ 162684 w 308539"/>
                <a:gd name="connsiteY2" fmla="*/ 330979 h 527323"/>
                <a:gd name="connsiteX3" fmla="*/ 112196 w 308539"/>
                <a:gd name="connsiteY3" fmla="*/ 246832 h 527323"/>
                <a:gd name="connsiteX4" fmla="*/ 33658 w 308539"/>
                <a:gd name="connsiteY4" fmla="*/ 106586 h 527323"/>
                <a:gd name="connsiteX5" fmla="*/ 0 w 308539"/>
                <a:gd name="connsiteY5" fmla="*/ 0 h 527323"/>
                <a:gd name="connsiteX0" fmla="*/ 308539 w 308539"/>
                <a:gd name="connsiteY0" fmla="*/ 527323 h 527323"/>
                <a:gd name="connsiteX1" fmla="*/ 241222 w 308539"/>
                <a:gd name="connsiteY1" fmla="*/ 420736 h 527323"/>
                <a:gd name="connsiteX2" fmla="*/ 162684 w 308539"/>
                <a:gd name="connsiteY2" fmla="*/ 330979 h 527323"/>
                <a:gd name="connsiteX3" fmla="*/ 112196 w 308539"/>
                <a:gd name="connsiteY3" fmla="*/ 246832 h 527323"/>
                <a:gd name="connsiteX4" fmla="*/ 44878 w 308539"/>
                <a:gd name="connsiteY4" fmla="*/ 151464 h 527323"/>
                <a:gd name="connsiteX5" fmla="*/ 0 w 308539"/>
                <a:gd name="connsiteY5" fmla="*/ 0 h 527323"/>
                <a:gd name="connsiteX0" fmla="*/ 266322 w 266322"/>
                <a:gd name="connsiteY0" fmla="*/ 516104 h 516104"/>
                <a:gd name="connsiteX1" fmla="*/ 199005 w 266322"/>
                <a:gd name="connsiteY1" fmla="*/ 409517 h 516104"/>
                <a:gd name="connsiteX2" fmla="*/ 120467 w 266322"/>
                <a:gd name="connsiteY2" fmla="*/ 319760 h 516104"/>
                <a:gd name="connsiteX3" fmla="*/ 69979 w 266322"/>
                <a:gd name="connsiteY3" fmla="*/ 235613 h 516104"/>
                <a:gd name="connsiteX4" fmla="*/ 2661 w 266322"/>
                <a:gd name="connsiteY4" fmla="*/ 140245 h 516104"/>
                <a:gd name="connsiteX5" fmla="*/ 8272 w 266322"/>
                <a:gd name="connsiteY5" fmla="*/ 0 h 51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322" h="516104">
                  <a:moveTo>
                    <a:pt x="266322" y="516104"/>
                  </a:moveTo>
                  <a:cubicBezTo>
                    <a:pt x="244818" y="479172"/>
                    <a:pt x="223314" y="442241"/>
                    <a:pt x="199005" y="409517"/>
                  </a:cubicBezTo>
                  <a:cubicBezTo>
                    <a:pt x="174696" y="376793"/>
                    <a:pt x="141971" y="348744"/>
                    <a:pt x="120467" y="319760"/>
                  </a:cubicBezTo>
                  <a:cubicBezTo>
                    <a:pt x="98963" y="290776"/>
                    <a:pt x="89613" y="265532"/>
                    <a:pt x="69979" y="235613"/>
                  </a:cubicBezTo>
                  <a:cubicBezTo>
                    <a:pt x="50345" y="205694"/>
                    <a:pt x="12946" y="179514"/>
                    <a:pt x="2661" y="140245"/>
                  </a:cubicBezTo>
                  <a:cubicBezTo>
                    <a:pt x="-7623" y="100976"/>
                    <a:pt x="15751" y="32723"/>
                    <a:pt x="8272" y="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1" name="Szabadkézi sokszög 20"/>
            <p:cNvSpPr/>
            <p:nvPr/>
          </p:nvSpPr>
          <p:spPr>
            <a:xfrm>
              <a:off x="5973793" y="2515155"/>
              <a:ext cx="548406" cy="920911"/>
            </a:xfrm>
            <a:custGeom>
              <a:avLst/>
              <a:gdLst>
                <a:gd name="connsiteX0" fmla="*/ 297320 w 297320"/>
                <a:gd name="connsiteY0" fmla="*/ 499274 h 499274"/>
                <a:gd name="connsiteX1" fmla="*/ 201953 w 297320"/>
                <a:gd name="connsiteY1" fmla="*/ 381468 h 499274"/>
                <a:gd name="connsiteX2" fmla="*/ 157075 w 297320"/>
                <a:gd name="connsiteY2" fmla="*/ 325370 h 499274"/>
                <a:gd name="connsiteX3" fmla="*/ 106586 w 297320"/>
                <a:gd name="connsiteY3" fmla="*/ 230003 h 499274"/>
                <a:gd name="connsiteX4" fmla="*/ 50488 w 297320"/>
                <a:gd name="connsiteY4" fmla="*/ 173905 h 499274"/>
                <a:gd name="connsiteX5" fmla="*/ 11219 w 297320"/>
                <a:gd name="connsiteY5" fmla="*/ 100977 h 499274"/>
                <a:gd name="connsiteX6" fmla="*/ 0 w 297320"/>
                <a:gd name="connsiteY6" fmla="*/ 0 h 49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320" h="499274">
                  <a:moveTo>
                    <a:pt x="297320" y="499274"/>
                  </a:moveTo>
                  <a:lnTo>
                    <a:pt x="201953" y="381468"/>
                  </a:lnTo>
                  <a:cubicBezTo>
                    <a:pt x="178579" y="352484"/>
                    <a:pt x="172969" y="350614"/>
                    <a:pt x="157075" y="325370"/>
                  </a:cubicBezTo>
                  <a:cubicBezTo>
                    <a:pt x="141181" y="300126"/>
                    <a:pt x="124350" y="255247"/>
                    <a:pt x="106586" y="230003"/>
                  </a:cubicBezTo>
                  <a:cubicBezTo>
                    <a:pt x="88822" y="204759"/>
                    <a:pt x="66382" y="195409"/>
                    <a:pt x="50488" y="173905"/>
                  </a:cubicBezTo>
                  <a:cubicBezTo>
                    <a:pt x="34593" y="152401"/>
                    <a:pt x="19634" y="129961"/>
                    <a:pt x="11219" y="100977"/>
                  </a:cubicBezTo>
                  <a:cubicBezTo>
                    <a:pt x="2804" y="71993"/>
                    <a:pt x="1402" y="35996"/>
                    <a:pt x="0" y="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6" name="Szövegdoboz 35"/>
            <p:cNvSpPr txBox="1"/>
            <p:nvPr/>
          </p:nvSpPr>
          <p:spPr>
            <a:xfrm rot="19106130">
              <a:off x="5134614" y="2093945"/>
              <a:ext cx="16871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400" dirty="0" err="1" smtClean="0">
                  <a:solidFill>
                    <a:srgbClr val="000000"/>
                  </a:solidFill>
                </a:rPr>
                <a:t>vv</a:t>
              </a:r>
              <a:r>
                <a:rPr lang="hu-HU" sz="1400" dirty="0" smtClean="0">
                  <a:solidFill>
                    <a:srgbClr val="000000"/>
                  </a:solidFill>
                </a:rPr>
                <a:t>. </a:t>
              </a:r>
              <a:r>
                <a:rPr lang="hu-HU" sz="1400" dirty="0" err="1" smtClean="0">
                  <a:solidFill>
                    <a:srgbClr val="000000"/>
                  </a:solidFill>
                </a:rPr>
                <a:t>cordis</a:t>
              </a:r>
              <a:r>
                <a:rPr lang="hu-HU" sz="1400" dirty="0" smtClean="0">
                  <a:solidFill>
                    <a:srgbClr val="000000"/>
                  </a:solidFill>
                </a:rPr>
                <a:t> </a:t>
              </a:r>
              <a:r>
                <a:rPr lang="hu-HU" sz="1400" dirty="0" err="1" smtClean="0">
                  <a:solidFill>
                    <a:srgbClr val="000000"/>
                  </a:solidFill>
                </a:rPr>
                <a:t>anteriores</a:t>
              </a:r>
              <a:endParaRPr lang="hu-HU" sz="1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052" name="Csoportba foglalás 2051"/>
          <p:cNvGrpSpPr/>
          <p:nvPr/>
        </p:nvGrpSpPr>
        <p:grpSpPr>
          <a:xfrm>
            <a:off x="5141743" y="940949"/>
            <a:ext cx="1722728" cy="494958"/>
            <a:chOff x="5141743" y="940949"/>
            <a:chExt cx="1722728" cy="494958"/>
          </a:xfrm>
        </p:grpSpPr>
        <p:sp>
          <p:nvSpPr>
            <p:cNvPr id="27" name="Szabadkézi sokszög 26"/>
            <p:cNvSpPr/>
            <p:nvPr/>
          </p:nvSpPr>
          <p:spPr>
            <a:xfrm>
              <a:off x="5950141" y="1278368"/>
              <a:ext cx="74138" cy="120472"/>
            </a:xfrm>
            <a:custGeom>
              <a:avLst/>
              <a:gdLst>
                <a:gd name="connsiteX0" fmla="*/ 0 w 40194"/>
                <a:gd name="connsiteY0" fmla="*/ 0 h 65314"/>
                <a:gd name="connsiteX1" fmla="*/ 15073 w 40194"/>
                <a:gd name="connsiteY1" fmla="*/ 50242 h 65314"/>
                <a:gd name="connsiteX2" fmla="*/ 40194 w 40194"/>
                <a:gd name="connsiteY2" fmla="*/ 65314 h 65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194" h="65314">
                  <a:moveTo>
                    <a:pt x="0" y="0"/>
                  </a:moveTo>
                  <a:cubicBezTo>
                    <a:pt x="4187" y="19678"/>
                    <a:pt x="8374" y="39356"/>
                    <a:pt x="15073" y="50242"/>
                  </a:cubicBezTo>
                  <a:cubicBezTo>
                    <a:pt x="21772" y="61128"/>
                    <a:pt x="30983" y="63221"/>
                    <a:pt x="40194" y="65314"/>
                  </a:cubicBezTo>
                </a:path>
              </a:pathLst>
            </a:custGeom>
            <a:noFill/>
            <a:ln>
              <a:solidFill>
                <a:srgbClr val="0000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8" name="Szabadkézi sokszög 27"/>
            <p:cNvSpPr/>
            <p:nvPr/>
          </p:nvSpPr>
          <p:spPr>
            <a:xfrm>
              <a:off x="5644330" y="1213499"/>
              <a:ext cx="57381" cy="167636"/>
            </a:xfrm>
            <a:custGeom>
              <a:avLst/>
              <a:gdLst>
                <a:gd name="connsiteX0" fmla="*/ 0 w 30145"/>
                <a:gd name="connsiteY0" fmla="*/ 0 h 70338"/>
                <a:gd name="connsiteX1" fmla="*/ 30145 w 30145"/>
                <a:gd name="connsiteY1" fmla="*/ 70338 h 70338"/>
                <a:gd name="connsiteX0" fmla="*/ 0 w 30760"/>
                <a:gd name="connsiteY0" fmla="*/ 0 h 72644"/>
                <a:gd name="connsiteX1" fmla="*/ 30145 w 30760"/>
                <a:gd name="connsiteY1" fmla="*/ 70338 h 72644"/>
                <a:gd name="connsiteX2" fmla="*/ 20096 w 30760"/>
                <a:gd name="connsiteY2" fmla="*/ 55266 h 72644"/>
                <a:gd name="connsiteX0" fmla="*/ 0 w 31109"/>
                <a:gd name="connsiteY0" fmla="*/ 0 h 90884"/>
                <a:gd name="connsiteX1" fmla="*/ 30145 w 31109"/>
                <a:gd name="connsiteY1" fmla="*/ 70338 h 90884"/>
                <a:gd name="connsiteX2" fmla="*/ 25121 w 31109"/>
                <a:gd name="connsiteY2" fmla="*/ 90435 h 90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109" h="90884">
                  <a:moveTo>
                    <a:pt x="0" y="0"/>
                  </a:moveTo>
                  <a:lnTo>
                    <a:pt x="30145" y="70338"/>
                  </a:lnTo>
                  <a:cubicBezTo>
                    <a:pt x="33494" y="79549"/>
                    <a:pt x="27215" y="93575"/>
                    <a:pt x="25121" y="90435"/>
                  </a:cubicBezTo>
                </a:path>
              </a:pathLst>
            </a:custGeom>
            <a:noFill/>
            <a:ln>
              <a:solidFill>
                <a:srgbClr val="0000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" name="Szabadkézi sokszög 28"/>
            <p:cNvSpPr/>
            <p:nvPr/>
          </p:nvSpPr>
          <p:spPr>
            <a:xfrm>
              <a:off x="5783337" y="1259833"/>
              <a:ext cx="92708" cy="176074"/>
            </a:xfrm>
            <a:custGeom>
              <a:avLst/>
              <a:gdLst>
                <a:gd name="connsiteX0" fmla="*/ 0 w 30145"/>
                <a:gd name="connsiteY0" fmla="*/ 0 h 60290"/>
                <a:gd name="connsiteX1" fmla="*/ 30145 w 30145"/>
                <a:gd name="connsiteY1" fmla="*/ 60290 h 60290"/>
                <a:gd name="connsiteX2" fmla="*/ 30145 w 30145"/>
                <a:gd name="connsiteY2" fmla="*/ 60290 h 60290"/>
                <a:gd name="connsiteX0" fmla="*/ 15073 w 45218"/>
                <a:gd name="connsiteY0" fmla="*/ 10048 h 70338"/>
                <a:gd name="connsiteX1" fmla="*/ 0 w 45218"/>
                <a:gd name="connsiteY1" fmla="*/ 0 h 70338"/>
                <a:gd name="connsiteX2" fmla="*/ 45218 w 45218"/>
                <a:gd name="connsiteY2" fmla="*/ 70338 h 70338"/>
                <a:gd name="connsiteX3" fmla="*/ 45218 w 45218"/>
                <a:gd name="connsiteY3" fmla="*/ 70338 h 70338"/>
                <a:gd name="connsiteX0" fmla="*/ 25121 w 55266"/>
                <a:gd name="connsiteY0" fmla="*/ 25120 h 85410"/>
                <a:gd name="connsiteX1" fmla="*/ 0 w 55266"/>
                <a:gd name="connsiteY1" fmla="*/ 0 h 85410"/>
                <a:gd name="connsiteX2" fmla="*/ 55266 w 55266"/>
                <a:gd name="connsiteY2" fmla="*/ 85410 h 85410"/>
                <a:gd name="connsiteX3" fmla="*/ 55266 w 55266"/>
                <a:gd name="connsiteY3" fmla="*/ 85410 h 85410"/>
                <a:gd name="connsiteX0" fmla="*/ 185895 w 185895"/>
                <a:gd name="connsiteY0" fmla="*/ 0 h 366765"/>
                <a:gd name="connsiteX1" fmla="*/ 0 w 185895"/>
                <a:gd name="connsiteY1" fmla="*/ 281355 h 366765"/>
                <a:gd name="connsiteX2" fmla="*/ 55266 w 185895"/>
                <a:gd name="connsiteY2" fmla="*/ 366765 h 366765"/>
                <a:gd name="connsiteX3" fmla="*/ 55266 w 185895"/>
                <a:gd name="connsiteY3" fmla="*/ 366765 h 366765"/>
                <a:gd name="connsiteX0" fmla="*/ 165798 w 165798"/>
                <a:gd name="connsiteY0" fmla="*/ 0 h 366765"/>
                <a:gd name="connsiteX1" fmla="*/ 0 w 165798"/>
                <a:gd name="connsiteY1" fmla="*/ 316524 h 366765"/>
                <a:gd name="connsiteX2" fmla="*/ 35169 w 165798"/>
                <a:gd name="connsiteY2" fmla="*/ 366765 h 366765"/>
                <a:gd name="connsiteX3" fmla="*/ 35169 w 165798"/>
                <a:gd name="connsiteY3" fmla="*/ 366765 h 366765"/>
                <a:gd name="connsiteX0" fmla="*/ 0 w 50241"/>
                <a:gd name="connsiteY0" fmla="*/ 0 h 95459"/>
                <a:gd name="connsiteX1" fmla="*/ 15072 w 50241"/>
                <a:gd name="connsiteY1" fmla="*/ 45218 h 95459"/>
                <a:gd name="connsiteX2" fmla="*/ 50241 w 50241"/>
                <a:gd name="connsiteY2" fmla="*/ 95459 h 95459"/>
                <a:gd name="connsiteX3" fmla="*/ 50241 w 50241"/>
                <a:gd name="connsiteY3" fmla="*/ 95459 h 95459"/>
                <a:gd name="connsiteX0" fmla="*/ 0 w 50262"/>
                <a:gd name="connsiteY0" fmla="*/ 0 h 96006"/>
                <a:gd name="connsiteX1" fmla="*/ 15072 w 50262"/>
                <a:gd name="connsiteY1" fmla="*/ 45218 h 96006"/>
                <a:gd name="connsiteX2" fmla="*/ 50241 w 50262"/>
                <a:gd name="connsiteY2" fmla="*/ 95459 h 96006"/>
                <a:gd name="connsiteX3" fmla="*/ 10047 w 50262"/>
                <a:gd name="connsiteY3" fmla="*/ 70339 h 96006"/>
                <a:gd name="connsiteX0" fmla="*/ 0 w 50262"/>
                <a:gd name="connsiteY0" fmla="*/ 0 h 95459"/>
                <a:gd name="connsiteX1" fmla="*/ 15072 w 50262"/>
                <a:gd name="connsiteY1" fmla="*/ 45218 h 95459"/>
                <a:gd name="connsiteX2" fmla="*/ 50241 w 50262"/>
                <a:gd name="connsiteY2" fmla="*/ 95459 h 95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262" h="95459">
                  <a:moveTo>
                    <a:pt x="0" y="0"/>
                  </a:moveTo>
                  <a:lnTo>
                    <a:pt x="15072" y="45218"/>
                  </a:lnTo>
                  <a:cubicBezTo>
                    <a:pt x="26795" y="61965"/>
                    <a:pt x="51079" y="91272"/>
                    <a:pt x="50241" y="95459"/>
                  </a:cubicBezTo>
                </a:path>
              </a:pathLst>
            </a:custGeom>
            <a:noFill/>
            <a:ln>
              <a:solidFill>
                <a:srgbClr val="0000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7" name="Szövegdoboz 36"/>
            <p:cNvSpPr txBox="1"/>
            <p:nvPr/>
          </p:nvSpPr>
          <p:spPr>
            <a:xfrm>
              <a:off x="5141743" y="940949"/>
              <a:ext cx="17227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400" dirty="0" err="1" smtClean="0">
                  <a:solidFill>
                    <a:srgbClr val="000000"/>
                  </a:solidFill>
                </a:rPr>
                <a:t>vv</a:t>
              </a:r>
              <a:r>
                <a:rPr lang="hu-HU" sz="1400" dirty="0" smtClean="0">
                  <a:solidFill>
                    <a:srgbClr val="000000"/>
                  </a:solidFill>
                </a:rPr>
                <a:t>. </a:t>
              </a:r>
              <a:r>
                <a:rPr lang="hu-HU" sz="1400" dirty="0" err="1" smtClean="0">
                  <a:solidFill>
                    <a:srgbClr val="000000"/>
                  </a:solidFill>
                </a:rPr>
                <a:t>minimae</a:t>
              </a:r>
              <a:r>
                <a:rPr lang="hu-HU" sz="1400" dirty="0" smtClean="0">
                  <a:solidFill>
                    <a:srgbClr val="000000"/>
                  </a:solidFill>
                </a:rPr>
                <a:t> </a:t>
              </a:r>
              <a:r>
                <a:rPr lang="hu-HU" sz="1400" dirty="0" err="1" smtClean="0">
                  <a:solidFill>
                    <a:srgbClr val="000000"/>
                  </a:solidFill>
                </a:rPr>
                <a:t>cordis</a:t>
              </a:r>
              <a:endParaRPr lang="hu-HU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8" name="Szövegdoboz 37"/>
          <p:cNvSpPr txBox="1"/>
          <p:nvPr/>
        </p:nvSpPr>
        <p:spPr>
          <a:xfrm>
            <a:off x="5246551" y="14549"/>
            <a:ext cx="3593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A szív saját vénái</a:t>
            </a:r>
            <a:endParaRPr lang="hu-HU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5278204" y="4584688"/>
            <a:ext cx="36966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Definíció szerint a sinus </a:t>
            </a:r>
            <a:r>
              <a:rPr lang="hu-HU" dirty="0" err="1" smtClean="0"/>
              <a:t>coronarius</a:t>
            </a:r>
            <a:r>
              <a:rPr lang="hu-HU" dirty="0" smtClean="0"/>
              <a:t> ott kezdődik, ahol a v. </a:t>
            </a:r>
            <a:r>
              <a:rPr lang="hu-HU" dirty="0" err="1" smtClean="0"/>
              <a:t>cordis</a:t>
            </a:r>
            <a:r>
              <a:rPr lang="hu-HU" dirty="0" smtClean="0"/>
              <a:t> </a:t>
            </a:r>
            <a:r>
              <a:rPr lang="hu-HU" dirty="0" err="1" smtClean="0"/>
              <a:t>magna</a:t>
            </a:r>
            <a:r>
              <a:rPr lang="hu-HU" dirty="0" smtClean="0"/>
              <a:t> és a v. </a:t>
            </a:r>
            <a:r>
              <a:rPr lang="hu-HU" dirty="0" err="1" smtClean="0"/>
              <a:t>obliqua</a:t>
            </a:r>
            <a:r>
              <a:rPr lang="hu-HU" dirty="0" smtClean="0"/>
              <a:t> </a:t>
            </a:r>
            <a:r>
              <a:rPr lang="hu-HU" dirty="0" err="1" smtClean="0"/>
              <a:t>atrii</a:t>
            </a:r>
            <a:r>
              <a:rPr lang="hu-HU" dirty="0" smtClean="0"/>
              <a:t> </a:t>
            </a:r>
            <a:r>
              <a:rPr lang="hu-HU" dirty="0" err="1" smtClean="0"/>
              <a:t>sinistri</a:t>
            </a:r>
            <a:r>
              <a:rPr lang="hu-HU" dirty="0" smtClean="0"/>
              <a:t> egyesül.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A szív vénái leginkább anatómiai szempontból fontosak, megbetegedésük nem szokott előfordulni.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3900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16233" y="11663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hu-HU" sz="2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 szív ingerképző és ingerületvezető rendszere</a:t>
            </a:r>
            <a:endParaRPr lang="hu-HU" sz="28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239"/>
            <a:ext cx="4369169" cy="4464496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-108520" y="5570076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Az ingerképző struktúrák a szívcsúcs felé haladva egyre alacsonyabb ritmus generálására képesek. Alapszabály, hogy mindig a „legfelső”, tehát legnagyobb frekvenciával tüzelő pacemaker lesz a karmester.</a:t>
            </a:r>
            <a:endParaRPr lang="hu-HU" dirty="0"/>
          </a:p>
        </p:txBody>
      </p:sp>
      <p:pic>
        <p:nvPicPr>
          <p:cNvPr id="5" name="Picture 2" descr="Képtalálat a következőre: „intrinsic pacing cells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2736"/>
            <a:ext cx="3098930" cy="55363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80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éptalálat a következőre: „sa node location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8"/>
          <a:stretch/>
        </p:blipFill>
        <p:spPr bwMode="auto">
          <a:xfrm>
            <a:off x="1187624" y="188640"/>
            <a:ext cx="6192688" cy="47823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1296130" y="203662"/>
            <a:ext cx="288032" cy="5040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1165281" y="148570"/>
            <a:ext cx="2520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/>
              <a:t>https://clinicalgate.com/wp-content/uploads/2015/04/image1141121.jpeg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95536" y="5157192"/>
            <a:ext cx="799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/>
              <a:t>A </a:t>
            </a:r>
            <a:r>
              <a:rPr lang="hu-HU" b="1" dirty="0" smtClean="0"/>
              <a:t>sinuscsomó</a:t>
            </a:r>
            <a:r>
              <a:rPr lang="hu-HU" dirty="0" smtClean="0"/>
              <a:t>t (Keith-</a:t>
            </a:r>
            <a:r>
              <a:rPr lang="hu-HU" dirty="0" err="1" smtClean="0"/>
              <a:t>Flack</a:t>
            </a:r>
            <a:r>
              <a:rPr lang="hu-HU" dirty="0"/>
              <a:t> </a:t>
            </a:r>
            <a:r>
              <a:rPr lang="hu-HU" dirty="0" smtClean="0"/>
              <a:t>csomó) ott találjuk, ahol a </a:t>
            </a:r>
            <a:r>
              <a:rPr lang="hu-HU" dirty="0" err="1" smtClean="0"/>
              <a:t>crista</a:t>
            </a:r>
            <a:r>
              <a:rPr lang="hu-HU" dirty="0" smtClean="0"/>
              <a:t> </a:t>
            </a:r>
            <a:r>
              <a:rPr lang="hu-HU" dirty="0" err="1" smtClean="0"/>
              <a:t>terminalis</a:t>
            </a:r>
            <a:r>
              <a:rPr lang="hu-HU" dirty="0" smtClean="0"/>
              <a:t> a VCS beömlésével találkozik. A Koch-féle háromszöget az </a:t>
            </a:r>
            <a:r>
              <a:rPr lang="hu-HU" dirty="0" err="1" smtClean="0"/>
              <a:t>Eustach</a:t>
            </a:r>
            <a:r>
              <a:rPr lang="hu-HU" dirty="0" smtClean="0"/>
              <a:t>-billentyű folytatásába eső </a:t>
            </a:r>
            <a:r>
              <a:rPr lang="hu-HU" dirty="0" err="1" smtClean="0"/>
              <a:t>Todaro</a:t>
            </a:r>
            <a:r>
              <a:rPr lang="hu-HU" dirty="0" smtClean="0"/>
              <a:t>-ín, a </a:t>
            </a:r>
            <a:r>
              <a:rPr lang="hu-HU" dirty="0" err="1" smtClean="0"/>
              <a:t>tricuspidalis</a:t>
            </a:r>
            <a:r>
              <a:rPr lang="hu-HU" dirty="0" smtClean="0"/>
              <a:t> billentyű rögzülési vonala és a sinus </a:t>
            </a:r>
            <a:r>
              <a:rPr lang="hu-HU" dirty="0" err="1" smtClean="0"/>
              <a:t>coronarius</a:t>
            </a:r>
            <a:r>
              <a:rPr lang="hu-HU" dirty="0" smtClean="0"/>
              <a:t> beömlése határolja. A háromszög csúcsa a </a:t>
            </a:r>
            <a:r>
              <a:rPr lang="hu-HU" dirty="0" err="1" smtClean="0"/>
              <a:t>septum</a:t>
            </a:r>
            <a:r>
              <a:rPr lang="hu-HU" dirty="0" smtClean="0"/>
              <a:t> </a:t>
            </a:r>
            <a:r>
              <a:rPr lang="hu-HU" dirty="0" err="1" smtClean="0"/>
              <a:t>interventriculare</a:t>
            </a:r>
            <a:r>
              <a:rPr lang="hu-HU" dirty="0" smtClean="0"/>
              <a:t> pars </a:t>
            </a:r>
            <a:r>
              <a:rPr lang="hu-HU" dirty="0" err="1" smtClean="0"/>
              <a:t>membranaceájára</a:t>
            </a:r>
            <a:r>
              <a:rPr lang="hu-HU" dirty="0" smtClean="0"/>
              <a:t> mutat, alatta valamivel az </a:t>
            </a:r>
            <a:r>
              <a:rPr lang="hu-HU" b="1" dirty="0" smtClean="0"/>
              <a:t>AV-csomó</a:t>
            </a:r>
            <a:r>
              <a:rPr lang="hu-HU" dirty="0" smtClean="0"/>
              <a:t> (</a:t>
            </a:r>
            <a:r>
              <a:rPr lang="hu-HU" dirty="0" err="1" smtClean="0"/>
              <a:t>Aschoff-Tawara</a:t>
            </a:r>
            <a:r>
              <a:rPr lang="hu-HU" dirty="0" smtClean="0"/>
              <a:t> csomó) található.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4133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éptalálat a következőre: „purkinje fibres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69424" cy="61270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538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zövegdoboz 1"/>
          <p:cNvSpPr txBox="1">
            <a:spLocks noChangeArrowheads="1"/>
          </p:cNvSpPr>
          <p:nvPr/>
        </p:nvSpPr>
        <p:spPr bwMode="auto">
          <a:xfrm>
            <a:off x="395536" y="1340768"/>
            <a:ext cx="83534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hu-HU" altLang="hu-HU" sz="1800" dirty="0">
                <a:latin typeface="Garamond" panose="02020404030301010803" pitchFamily="18" charset="0"/>
              </a:rPr>
              <a:t>A szív ingerképző- és ingerületvezető rendszere módosult szívizomsejtekből áll. 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endParaRPr lang="hu-HU" altLang="hu-HU" sz="1800" dirty="0">
              <a:latin typeface="Garamond" panose="02020404030301010803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hu-HU" altLang="hu-HU" sz="1800" dirty="0">
                <a:latin typeface="Garamond" panose="02020404030301010803" pitchFamily="18" charset="0"/>
              </a:rPr>
              <a:t>Az elsődleges ingerképző központ a szinuszcsomó. Magára hagyva 100/perces ütemet diktálna, de nyugalomban a bolygóideg (</a:t>
            </a:r>
            <a:r>
              <a:rPr lang="hu-HU" altLang="hu-HU" sz="1800" dirty="0" err="1">
                <a:latin typeface="Garamond" panose="02020404030301010803" pitchFamily="18" charset="0"/>
              </a:rPr>
              <a:t>nervus</a:t>
            </a:r>
            <a:r>
              <a:rPr lang="hu-HU" altLang="hu-HU" sz="1800" dirty="0">
                <a:latin typeface="Garamond" panose="02020404030301010803" pitchFamily="18" charset="0"/>
              </a:rPr>
              <a:t> </a:t>
            </a:r>
            <a:r>
              <a:rPr lang="hu-HU" altLang="hu-HU" sz="1800" dirty="0" err="1">
                <a:latin typeface="Garamond" panose="02020404030301010803" pitchFamily="18" charset="0"/>
              </a:rPr>
              <a:t>vagus</a:t>
            </a:r>
            <a:r>
              <a:rPr lang="hu-HU" altLang="hu-HU" sz="1800" dirty="0">
                <a:latin typeface="Garamond" panose="02020404030301010803" pitchFamily="18" charset="0"/>
              </a:rPr>
              <a:t>) „lefojtja” kb. 72/perces frekvenciára. A szinuszcsomóból (</a:t>
            </a:r>
            <a:r>
              <a:rPr lang="hu-HU" altLang="hu-HU" sz="1800" dirty="0" err="1">
                <a:latin typeface="Garamond" panose="02020404030301010803" pitchFamily="18" charset="0"/>
              </a:rPr>
              <a:t>sinuatrialis</a:t>
            </a:r>
            <a:r>
              <a:rPr lang="hu-HU" altLang="hu-HU" sz="1800" dirty="0">
                <a:latin typeface="Garamond" panose="02020404030301010803" pitchFamily="18" charset="0"/>
              </a:rPr>
              <a:t>, SA-csomó) kiindulva a pitvari izomzat </a:t>
            </a:r>
            <a:r>
              <a:rPr lang="hu-HU" altLang="hu-HU" sz="1800" dirty="0" err="1">
                <a:latin typeface="Garamond" panose="02020404030301010803" pitchFamily="18" charset="0"/>
              </a:rPr>
              <a:t>depolarizálódik</a:t>
            </a:r>
            <a:r>
              <a:rPr lang="hu-HU" altLang="hu-HU" sz="1800" dirty="0">
                <a:latin typeface="Garamond" panose="02020404030301010803" pitchFamily="18" charset="0"/>
              </a:rPr>
              <a:t> és összehúzódik, a </a:t>
            </a:r>
            <a:r>
              <a:rPr lang="hu-HU" altLang="hu-HU" sz="1800" dirty="0" err="1">
                <a:latin typeface="Garamond" panose="02020404030301010803" pitchFamily="18" charset="0"/>
              </a:rPr>
              <a:t>tricuspidalis</a:t>
            </a:r>
            <a:r>
              <a:rPr lang="hu-HU" altLang="hu-HU" sz="1800" dirty="0">
                <a:latin typeface="Garamond" panose="02020404030301010803" pitchFamily="18" charset="0"/>
              </a:rPr>
              <a:t> és </a:t>
            </a:r>
            <a:r>
              <a:rPr lang="hu-HU" altLang="hu-HU" sz="1800" dirty="0" err="1">
                <a:latin typeface="Garamond" panose="02020404030301010803" pitchFamily="18" charset="0"/>
              </a:rPr>
              <a:t>mitralis</a:t>
            </a:r>
            <a:r>
              <a:rPr lang="hu-HU" altLang="hu-HU" sz="1800" dirty="0">
                <a:latin typeface="Garamond" panose="02020404030301010803" pitchFamily="18" charset="0"/>
              </a:rPr>
              <a:t> billentyűk kinyílnak, a vér a kamrákba jut. Korábban úgy gondolták, hogy az elektromos impulzus egyszerűen a pitvari izomzaton halad tovább, míg el nem éri az AV (</a:t>
            </a:r>
            <a:r>
              <a:rPr lang="hu-HU" altLang="hu-HU" sz="1800" dirty="0" err="1">
                <a:latin typeface="Garamond" panose="02020404030301010803" pitchFamily="18" charset="0"/>
              </a:rPr>
              <a:t>atrioventricularis</a:t>
            </a:r>
            <a:r>
              <a:rPr lang="hu-HU" altLang="hu-HU" sz="1800" dirty="0">
                <a:latin typeface="Garamond" panose="02020404030301010803" pitchFamily="18" charset="0"/>
              </a:rPr>
              <a:t>, azaz pitvar-kamrai) csomót. A gyakorlatban azonban annál nagyobb ingerületterjedési sebességet mértek, mint ami a pitvari izomzattól elvárható. Így feltételezik, hogy az SA-csomóból kitüntetett útvonalakon, </a:t>
            </a:r>
            <a:r>
              <a:rPr lang="hu-HU" altLang="hu-HU" sz="1800" dirty="0" err="1">
                <a:latin typeface="Garamond" panose="02020404030301010803" pitchFamily="18" charset="0"/>
              </a:rPr>
              <a:t>internodális</a:t>
            </a:r>
            <a:r>
              <a:rPr lang="hu-HU" altLang="hu-HU" sz="1800" dirty="0">
                <a:latin typeface="Garamond" panose="02020404030301010803" pitchFamily="18" charset="0"/>
              </a:rPr>
              <a:t> pályákon jut az ingerület az AV-csomóig.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endParaRPr lang="hu-HU" altLang="hu-HU" sz="1800" dirty="0">
              <a:latin typeface="Garamond" panose="02020404030301010803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hu-HU" altLang="hu-HU" sz="1800" dirty="0">
                <a:latin typeface="Garamond" panose="02020404030301010803" pitchFamily="18" charset="0"/>
              </a:rPr>
              <a:t>Az AV-csomó késleltet, megvárja, míg a pitvarok teljesen átnyomják a bennük lévő vért a kamrákba. Csak ezt követően halad tovább az ingerület a kamrai izomzatra a </a:t>
            </a:r>
            <a:r>
              <a:rPr lang="hu-HU" altLang="hu-HU" sz="1800" dirty="0" err="1">
                <a:latin typeface="Garamond" panose="02020404030301010803" pitchFamily="18" charset="0"/>
              </a:rPr>
              <a:t>His</a:t>
            </a:r>
            <a:r>
              <a:rPr lang="hu-HU" altLang="hu-HU" sz="1800" dirty="0">
                <a:latin typeface="Garamond" panose="02020404030301010803" pitchFamily="18" charset="0"/>
              </a:rPr>
              <a:t>-kötegen, majd a jobb és bal </a:t>
            </a:r>
            <a:r>
              <a:rPr lang="hu-HU" altLang="hu-HU" sz="1800" dirty="0" err="1">
                <a:latin typeface="Garamond" panose="02020404030301010803" pitchFamily="18" charset="0"/>
              </a:rPr>
              <a:t>Tawara</a:t>
            </a:r>
            <a:r>
              <a:rPr lang="hu-HU" altLang="hu-HU" sz="1800" dirty="0">
                <a:latin typeface="Garamond" panose="02020404030301010803" pitchFamily="18" charset="0"/>
              </a:rPr>
              <a:t>-szárakon, s végül a </a:t>
            </a:r>
            <a:r>
              <a:rPr lang="hu-HU" altLang="hu-HU" sz="1800" dirty="0" err="1">
                <a:latin typeface="Garamond" panose="02020404030301010803" pitchFamily="18" charset="0"/>
              </a:rPr>
              <a:t>Purkinje</a:t>
            </a:r>
            <a:r>
              <a:rPr lang="hu-HU" altLang="hu-HU" sz="1800" dirty="0">
                <a:latin typeface="Garamond" panose="02020404030301010803" pitchFamily="18" charset="0"/>
              </a:rPr>
              <a:t>-rostokon keresztül. A depolarizációs hullám terjedésével párhuzamosan a kamrai izomzat összehúzódik.</a:t>
            </a:r>
          </a:p>
        </p:txBody>
      </p:sp>
    </p:spTree>
    <p:extLst>
      <p:ext uri="{BB962C8B-B14F-4D97-AF65-F5344CB8AC3E}">
        <p14:creationId xmlns:p14="http://schemas.microsoft.com/office/powerpoint/2010/main" val="95581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305413" y="241926"/>
            <a:ext cx="2217467" cy="483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hu-HU" altLang="hu-HU" sz="2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Pacemakerek</a:t>
            </a:r>
            <a:endParaRPr lang="hu-HU" altLang="hu-HU" sz="28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19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23900"/>
            <a:ext cx="8526463" cy="5400675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71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04813"/>
            <a:ext cx="4752975" cy="5670550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Szövegdoboz 2"/>
          <p:cNvSpPr txBox="1">
            <a:spLocks noChangeArrowheads="1"/>
          </p:cNvSpPr>
          <p:nvPr/>
        </p:nvSpPr>
        <p:spPr bwMode="auto">
          <a:xfrm>
            <a:off x="1908175" y="6084888"/>
            <a:ext cx="54721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hu-HU" altLang="hu-HU" sz="1800" dirty="0">
                <a:latin typeface="Garamond" panose="02020404030301010803" pitchFamily="18" charset="0"/>
              </a:rPr>
              <a:t>Háromvezetékes rendszer: egy elektród a sinus </a:t>
            </a:r>
            <a:r>
              <a:rPr lang="hu-HU" altLang="hu-HU" sz="1800" dirty="0" err="1">
                <a:latin typeface="Garamond" panose="02020404030301010803" pitchFamily="18" charset="0"/>
              </a:rPr>
              <a:t>coronariuson</a:t>
            </a:r>
            <a:r>
              <a:rPr lang="hu-HU" altLang="hu-HU" sz="1800" dirty="0">
                <a:latin typeface="Garamond" panose="02020404030301010803" pitchFamily="18" charset="0"/>
              </a:rPr>
              <a:t> keresztül kerül a bal kamra közelébe. </a:t>
            </a:r>
          </a:p>
        </p:txBody>
      </p:sp>
    </p:spTree>
    <p:extLst>
      <p:ext uri="{BB962C8B-B14F-4D97-AF65-F5344CB8AC3E}">
        <p14:creationId xmlns:p14="http://schemas.microsoft.com/office/powerpoint/2010/main" val="239934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6572250" cy="4724400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 t="11250" r="12186" b="10001"/>
          <a:stretch>
            <a:fillRect/>
          </a:stretch>
        </p:blipFill>
        <p:spPr bwMode="auto">
          <a:xfrm>
            <a:off x="5364163" y="3884613"/>
            <a:ext cx="3671887" cy="2857500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Szövegdoboz 1"/>
          <p:cNvSpPr txBox="1">
            <a:spLocks noChangeArrowheads="1"/>
          </p:cNvSpPr>
          <p:nvPr/>
        </p:nvSpPr>
        <p:spPr bwMode="auto">
          <a:xfrm>
            <a:off x="539750" y="5383213"/>
            <a:ext cx="4103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hu-HU" altLang="hu-HU" sz="1800" dirty="0">
                <a:latin typeface="Garamond" panose="02020404030301010803" pitchFamily="18" charset="0"/>
              </a:rPr>
              <a:t>Katéter-technikával beültethető pacemaker: 12 évig bírja az akkuja!</a:t>
            </a:r>
          </a:p>
        </p:txBody>
      </p:sp>
    </p:spTree>
    <p:extLst>
      <p:ext uri="{BB962C8B-B14F-4D97-AF65-F5344CB8AC3E}">
        <p14:creationId xmlns:p14="http://schemas.microsoft.com/office/powerpoint/2010/main" val="247107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16233" y="11663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A </a:t>
            </a:r>
            <a:r>
              <a:rPr lang="hu-HU" sz="2800" b="1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pericardium</a:t>
            </a:r>
            <a:endParaRPr lang="hu-HU" sz="2800" b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3" t="11858" r="54643" b="5131"/>
          <a:stretch/>
        </p:blipFill>
        <p:spPr>
          <a:xfrm>
            <a:off x="143508" y="838599"/>
            <a:ext cx="3384376" cy="44425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696162"/>
            <a:ext cx="5633864" cy="31299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zövegdoboz 4"/>
          <p:cNvSpPr txBox="1"/>
          <p:nvPr/>
        </p:nvSpPr>
        <p:spPr>
          <a:xfrm>
            <a:off x="3662518" y="780719"/>
            <a:ext cx="5256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/>
              <a:t>A szívet és a </a:t>
            </a:r>
            <a:r>
              <a:rPr lang="hu-HU" dirty="0" err="1" smtClean="0"/>
              <a:t>nagyereket</a:t>
            </a:r>
            <a:r>
              <a:rPr lang="hu-HU" dirty="0" smtClean="0"/>
              <a:t> meglehetősen masszív zsákként zárja magába a </a:t>
            </a:r>
            <a:r>
              <a:rPr lang="hu-HU" b="1" dirty="0" err="1" smtClean="0"/>
              <a:t>pericardium</a:t>
            </a:r>
            <a:r>
              <a:rPr lang="hu-HU" b="1" dirty="0" smtClean="0"/>
              <a:t> </a:t>
            </a:r>
            <a:r>
              <a:rPr lang="hu-HU" b="1" dirty="0" err="1" smtClean="0"/>
              <a:t>parietale</a:t>
            </a:r>
            <a:r>
              <a:rPr lang="hu-HU" dirty="0" smtClean="0"/>
              <a:t>. Ez az ún. fali lemez egy külső rostos rétegből (</a:t>
            </a:r>
            <a:r>
              <a:rPr lang="hu-HU" dirty="0" err="1" smtClean="0"/>
              <a:t>stratum</a:t>
            </a:r>
            <a:r>
              <a:rPr lang="hu-HU" dirty="0" smtClean="0"/>
              <a:t> </a:t>
            </a:r>
            <a:r>
              <a:rPr lang="hu-HU" dirty="0" err="1" smtClean="0"/>
              <a:t>fibrosum</a:t>
            </a:r>
            <a:r>
              <a:rPr lang="hu-HU" dirty="0" smtClean="0"/>
              <a:t>) és egy belső savós hártyából (</a:t>
            </a:r>
            <a:r>
              <a:rPr lang="hu-HU" dirty="0" err="1" smtClean="0"/>
              <a:t>stratum</a:t>
            </a:r>
            <a:r>
              <a:rPr lang="hu-HU" dirty="0" smtClean="0"/>
              <a:t> </a:t>
            </a:r>
            <a:r>
              <a:rPr lang="hu-HU" dirty="0" err="1" smtClean="0"/>
              <a:t>serosum</a:t>
            </a:r>
            <a:r>
              <a:rPr lang="hu-HU" dirty="0" smtClean="0"/>
              <a:t>) áll. Ez utóbbi belső felszínét – más savós hártyákhoz hasonlóan -  </a:t>
            </a:r>
            <a:r>
              <a:rPr lang="hu-HU" dirty="0" err="1" smtClean="0"/>
              <a:t>mesothelium</a:t>
            </a:r>
            <a:r>
              <a:rPr lang="hu-HU" dirty="0" smtClean="0"/>
              <a:t> béleli. A </a:t>
            </a:r>
            <a:r>
              <a:rPr lang="hu-HU" dirty="0" err="1" smtClean="0"/>
              <a:t>pericardium</a:t>
            </a:r>
            <a:r>
              <a:rPr lang="hu-HU" dirty="0" smtClean="0"/>
              <a:t> zsákot megnyitva pillantjuk meg a szív felszínét, melyet a </a:t>
            </a:r>
            <a:r>
              <a:rPr lang="hu-HU" b="1" dirty="0" err="1" smtClean="0"/>
              <a:t>pericardium</a:t>
            </a:r>
            <a:r>
              <a:rPr lang="hu-HU" b="1" dirty="0" smtClean="0"/>
              <a:t> </a:t>
            </a:r>
            <a:r>
              <a:rPr lang="hu-HU" b="1" dirty="0" err="1" smtClean="0"/>
              <a:t>viscerale</a:t>
            </a:r>
            <a:r>
              <a:rPr lang="hu-HU" dirty="0" smtClean="0"/>
              <a:t>, azaz a </a:t>
            </a:r>
            <a:r>
              <a:rPr lang="hu-HU" dirty="0" err="1" smtClean="0"/>
              <a:t>pericardium</a:t>
            </a:r>
            <a:r>
              <a:rPr lang="hu-HU" dirty="0" smtClean="0"/>
              <a:t> zsigeri lemeze fed. Ez az </a:t>
            </a:r>
            <a:r>
              <a:rPr lang="hu-HU" dirty="0" err="1" smtClean="0"/>
              <a:t>epicardiumnak</a:t>
            </a:r>
            <a:r>
              <a:rPr lang="hu-HU" dirty="0" smtClean="0"/>
              <a:t> is nevezett réteg csak savós hártyából áll, s felszínén ugyancsak </a:t>
            </a:r>
            <a:r>
              <a:rPr lang="hu-HU" dirty="0" err="1" smtClean="0"/>
              <a:t>mesothelsejtek</a:t>
            </a:r>
            <a:r>
              <a:rPr lang="hu-HU" dirty="0" smtClean="0"/>
              <a:t> láthatók.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10174" y="5401879"/>
            <a:ext cx="33817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 </a:t>
            </a:r>
            <a:r>
              <a:rPr lang="hu-HU" dirty="0" err="1" smtClean="0"/>
              <a:t>pericardium</a:t>
            </a:r>
            <a:r>
              <a:rPr lang="hu-HU" dirty="0" smtClean="0"/>
              <a:t> fali és zsigeri lemeze között találjuk a </a:t>
            </a:r>
            <a:r>
              <a:rPr lang="hu-HU" dirty="0" err="1" smtClean="0"/>
              <a:t>cavum</a:t>
            </a:r>
            <a:r>
              <a:rPr lang="hu-HU" dirty="0" smtClean="0"/>
              <a:t> </a:t>
            </a:r>
            <a:r>
              <a:rPr lang="hu-HU" dirty="0" err="1" smtClean="0"/>
              <a:t>pericardiit</a:t>
            </a:r>
            <a:r>
              <a:rPr lang="hu-HU" dirty="0" smtClean="0"/>
              <a:t>, melyet kevés, szalmasárga színű folyadék tölt ki, csökkentve a felületek súrlódását.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4158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Csoportba foglalás 22"/>
          <p:cNvGrpSpPr/>
          <p:nvPr/>
        </p:nvGrpSpPr>
        <p:grpSpPr>
          <a:xfrm>
            <a:off x="87770" y="1340768"/>
            <a:ext cx="5915956" cy="5327898"/>
            <a:chOff x="22717" y="764704"/>
            <a:chExt cx="5915956" cy="5327898"/>
          </a:xfrm>
        </p:grpSpPr>
        <p:sp>
          <p:nvSpPr>
            <p:cNvPr id="3" name="Téglalap 2"/>
            <p:cNvSpPr/>
            <p:nvPr/>
          </p:nvSpPr>
          <p:spPr>
            <a:xfrm>
              <a:off x="106025" y="764704"/>
              <a:ext cx="5832648" cy="532789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6065" y="1196752"/>
              <a:ext cx="5372100" cy="4895850"/>
            </a:xfrm>
            <a:prstGeom prst="rect">
              <a:avLst/>
            </a:prstGeom>
          </p:spPr>
        </p:pic>
        <p:cxnSp>
          <p:nvCxnSpPr>
            <p:cNvPr id="6" name="Egyenes összekötő 5"/>
            <p:cNvCxnSpPr/>
            <p:nvPr/>
          </p:nvCxnSpPr>
          <p:spPr>
            <a:xfrm flipH="1">
              <a:off x="3778434" y="2060848"/>
              <a:ext cx="566800" cy="906624"/>
            </a:xfrm>
            <a:prstGeom prst="line">
              <a:avLst/>
            </a:prstGeom>
            <a:ln w="28575">
              <a:solidFill>
                <a:srgbClr val="0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zövegdoboz 7"/>
            <p:cNvSpPr txBox="1"/>
            <p:nvPr/>
          </p:nvSpPr>
          <p:spPr>
            <a:xfrm>
              <a:off x="3803415" y="1706467"/>
              <a:ext cx="2034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b="1" dirty="0" smtClean="0">
                  <a:solidFill>
                    <a:srgbClr val="000000"/>
                  </a:solidFill>
                </a:rPr>
                <a:t>a. coronaria </a:t>
              </a:r>
              <a:r>
                <a:rPr lang="hu-HU" b="1" dirty="0" err="1" smtClean="0">
                  <a:solidFill>
                    <a:srgbClr val="000000"/>
                  </a:solidFill>
                </a:rPr>
                <a:t>dextra</a:t>
              </a:r>
              <a:endParaRPr lang="hu-HU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2531697" y="891932"/>
              <a:ext cx="2326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b="1" dirty="0" smtClean="0">
                  <a:solidFill>
                    <a:srgbClr val="000000"/>
                  </a:solidFill>
                </a:rPr>
                <a:t>a. coronaria </a:t>
              </a:r>
              <a:r>
                <a:rPr lang="hu-HU" b="1" dirty="0" err="1" smtClean="0">
                  <a:solidFill>
                    <a:srgbClr val="000000"/>
                  </a:solidFill>
                </a:rPr>
                <a:t>sinistra</a:t>
              </a:r>
              <a:endParaRPr lang="hu-HU" b="1" dirty="0">
                <a:solidFill>
                  <a:srgbClr val="000000"/>
                </a:solidFill>
              </a:endParaRPr>
            </a:p>
          </p:txBody>
        </p:sp>
        <p:cxnSp>
          <p:nvCxnSpPr>
            <p:cNvPr id="12" name="Egyenes összekötő 11"/>
            <p:cNvCxnSpPr/>
            <p:nvPr/>
          </p:nvCxnSpPr>
          <p:spPr>
            <a:xfrm flipH="1">
              <a:off x="1906225" y="1299390"/>
              <a:ext cx="1063232" cy="1552818"/>
            </a:xfrm>
            <a:prstGeom prst="line">
              <a:avLst/>
            </a:prstGeom>
            <a:ln w="28575">
              <a:solidFill>
                <a:srgbClr val="0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zövegdoboz 15"/>
            <p:cNvSpPr txBox="1"/>
            <p:nvPr/>
          </p:nvSpPr>
          <p:spPr>
            <a:xfrm>
              <a:off x="22717" y="989208"/>
              <a:ext cx="23268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>
                  <a:solidFill>
                    <a:srgbClr val="000000"/>
                  </a:solidFill>
                </a:rPr>
                <a:t>r. </a:t>
              </a:r>
              <a:r>
                <a:rPr lang="hu-HU" dirty="0" err="1" smtClean="0">
                  <a:solidFill>
                    <a:srgbClr val="000000"/>
                  </a:solidFill>
                </a:rPr>
                <a:t>interventricularis</a:t>
              </a:r>
              <a:r>
                <a:rPr lang="hu-HU" dirty="0" smtClean="0">
                  <a:solidFill>
                    <a:srgbClr val="000000"/>
                  </a:solidFill>
                </a:rPr>
                <a:t> </a:t>
              </a:r>
              <a:r>
                <a:rPr lang="hu-HU" dirty="0" err="1" smtClean="0">
                  <a:solidFill>
                    <a:srgbClr val="000000"/>
                  </a:solidFill>
                </a:rPr>
                <a:t>anterior</a:t>
              </a:r>
              <a:endParaRPr lang="hu-HU" dirty="0">
                <a:solidFill>
                  <a:srgbClr val="000000"/>
                </a:solidFill>
              </a:endParaRPr>
            </a:p>
          </p:txBody>
        </p:sp>
        <p:cxnSp>
          <p:nvCxnSpPr>
            <p:cNvPr id="17" name="Egyenes összekötő 16"/>
            <p:cNvCxnSpPr/>
            <p:nvPr/>
          </p:nvCxnSpPr>
          <p:spPr>
            <a:xfrm>
              <a:off x="1295642" y="1706055"/>
              <a:ext cx="373553" cy="918035"/>
            </a:xfrm>
            <a:prstGeom prst="line">
              <a:avLst/>
            </a:prstGeom>
            <a:ln w="28575">
              <a:solidFill>
                <a:srgbClr val="000000"/>
              </a:solidFill>
              <a:prstDash val="sysDash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/>
            <p:cNvCxnSpPr/>
            <p:nvPr/>
          </p:nvCxnSpPr>
          <p:spPr>
            <a:xfrm flipV="1">
              <a:off x="1238585" y="3027070"/>
              <a:ext cx="376693" cy="2664916"/>
            </a:xfrm>
            <a:prstGeom prst="line">
              <a:avLst/>
            </a:prstGeom>
            <a:ln w="28575">
              <a:solidFill>
                <a:srgbClr val="000000"/>
              </a:solidFill>
              <a:prstDash val="sysDash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Szövegdoboz 20"/>
            <p:cNvSpPr txBox="1"/>
            <p:nvPr/>
          </p:nvSpPr>
          <p:spPr>
            <a:xfrm>
              <a:off x="365557" y="5707628"/>
              <a:ext cx="1719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>
                  <a:solidFill>
                    <a:srgbClr val="000000"/>
                  </a:solidFill>
                </a:rPr>
                <a:t>r. </a:t>
              </a:r>
              <a:r>
                <a:rPr lang="hu-HU" dirty="0" err="1" smtClean="0">
                  <a:solidFill>
                    <a:srgbClr val="000000"/>
                  </a:solidFill>
                </a:rPr>
                <a:t>circumflexus</a:t>
              </a:r>
              <a:endParaRPr lang="hu-HU" dirty="0">
                <a:solidFill>
                  <a:srgbClr val="000000"/>
                </a:solidFill>
              </a:endParaRPr>
            </a:p>
          </p:txBody>
        </p:sp>
      </p:grpSp>
      <p:sp>
        <p:nvSpPr>
          <p:cNvPr id="24" name="Szövegdoboz 23"/>
          <p:cNvSpPr txBox="1"/>
          <p:nvPr/>
        </p:nvSpPr>
        <p:spPr>
          <a:xfrm>
            <a:off x="395536" y="332656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 szív saját vérellátása: a coronariák</a:t>
            </a:r>
            <a:endParaRPr lang="hu-H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6085342" y="1340768"/>
            <a:ext cx="295115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/>
              <a:t>A szív mindenek előtt a saját vérellátását biztosítja. A </a:t>
            </a:r>
            <a:r>
              <a:rPr lang="hu-HU" dirty="0" err="1" smtClean="0"/>
              <a:t>valva</a:t>
            </a:r>
            <a:r>
              <a:rPr lang="hu-HU" dirty="0" smtClean="0"/>
              <a:t> </a:t>
            </a:r>
            <a:r>
              <a:rPr lang="hu-HU" dirty="0" err="1" smtClean="0"/>
              <a:t>aortae</a:t>
            </a:r>
            <a:r>
              <a:rPr lang="hu-HU" dirty="0" smtClean="0"/>
              <a:t> jobb és bal tasakjából indul ki az </a:t>
            </a:r>
            <a:r>
              <a:rPr lang="hu-HU" dirty="0" err="1" smtClean="0"/>
              <a:t>arteria</a:t>
            </a:r>
            <a:r>
              <a:rPr lang="hu-HU" dirty="0" smtClean="0"/>
              <a:t> coronaria </a:t>
            </a:r>
            <a:r>
              <a:rPr lang="hu-HU" dirty="0" err="1" smtClean="0"/>
              <a:t>dextra</a:t>
            </a:r>
            <a:r>
              <a:rPr lang="hu-HU" dirty="0" smtClean="0"/>
              <a:t>, ill. </a:t>
            </a:r>
            <a:r>
              <a:rPr lang="hu-HU" dirty="0" err="1" smtClean="0"/>
              <a:t>sinistra</a:t>
            </a:r>
            <a:r>
              <a:rPr lang="hu-HU" dirty="0" smtClean="0"/>
              <a:t>. Az utóbbi rövid lefutás után </a:t>
            </a:r>
            <a:r>
              <a:rPr lang="hu-HU" dirty="0" err="1" smtClean="0"/>
              <a:t>ramus</a:t>
            </a:r>
            <a:r>
              <a:rPr lang="hu-HU" dirty="0" smtClean="0"/>
              <a:t> </a:t>
            </a:r>
            <a:r>
              <a:rPr lang="hu-HU" dirty="0" err="1" smtClean="0"/>
              <a:t>interventricularis</a:t>
            </a:r>
            <a:r>
              <a:rPr lang="hu-HU" dirty="0" smtClean="0"/>
              <a:t> </a:t>
            </a:r>
            <a:r>
              <a:rPr lang="hu-HU" dirty="0" err="1" smtClean="0"/>
              <a:t>anteriorra</a:t>
            </a:r>
            <a:r>
              <a:rPr lang="hu-HU" dirty="0" smtClean="0"/>
              <a:t> és </a:t>
            </a:r>
            <a:r>
              <a:rPr lang="hu-HU" dirty="0" err="1" smtClean="0"/>
              <a:t>ramus</a:t>
            </a:r>
            <a:r>
              <a:rPr lang="hu-HU" dirty="0" smtClean="0"/>
              <a:t> </a:t>
            </a:r>
            <a:r>
              <a:rPr lang="hu-HU" dirty="0" err="1" smtClean="0"/>
              <a:t>circumflexusra</a:t>
            </a:r>
            <a:r>
              <a:rPr lang="hu-HU" dirty="0" smtClean="0"/>
              <a:t> oszlik. </a:t>
            </a:r>
          </a:p>
          <a:p>
            <a:pPr algn="just"/>
            <a:endParaRPr lang="hu-HU" dirty="0"/>
          </a:p>
          <a:p>
            <a:pPr algn="just"/>
            <a:r>
              <a:rPr lang="hu-HU" dirty="0" smtClean="0"/>
              <a:t>Jegyezzük meg, hogy mivel a bal </a:t>
            </a:r>
            <a:r>
              <a:rPr lang="hu-HU" dirty="0" err="1" smtClean="0"/>
              <a:t>szívfél</a:t>
            </a:r>
            <a:r>
              <a:rPr lang="hu-HU" dirty="0" smtClean="0"/>
              <a:t> jóval nagyobb munkát végez, a bal coronariáknak nagyobb igényt kell kielégítenie, így </a:t>
            </a:r>
            <a:r>
              <a:rPr lang="hu-HU" dirty="0" err="1" smtClean="0"/>
              <a:t>gyakrab-ban</a:t>
            </a:r>
            <a:r>
              <a:rPr lang="hu-HU" dirty="0" smtClean="0"/>
              <a:t> is betegednek meg! Viszont a szív ingerképző, ingerületvezető rendszerét inkább a jobb coronaria táplálja.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217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43575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zabadkézi sokszög 2"/>
          <p:cNvSpPr/>
          <p:nvPr/>
        </p:nvSpPr>
        <p:spPr>
          <a:xfrm>
            <a:off x="1204804" y="2077702"/>
            <a:ext cx="2322535" cy="3246967"/>
          </a:xfrm>
          <a:custGeom>
            <a:avLst/>
            <a:gdLst>
              <a:gd name="connsiteX0" fmla="*/ 1611325 w 2322012"/>
              <a:gd name="connsiteY0" fmla="*/ 943793 h 3248698"/>
              <a:gd name="connsiteX1" fmla="*/ 1833961 w 2322012"/>
              <a:gd name="connsiteY1" fmla="*/ 927890 h 3248698"/>
              <a:gd name="connsiteX2" fmla="*/ 1921426 w 2322012"/>
              <a:gd name="connsiteY2" fmla="*/ 880182 h 3248698"/>
              <a:gd name="connsiteX3" fmla="*/ 2048647 w 2322012"/>
              <a:gd name="connsiteY3" fmla="*/ 784767 h 3248698"/>
              <a:gd name="connsiteX4" fmla="*/ 2239478 w 2322012"/>
              <a:gd name="connsiteY4" fmla="*/ 760913 h 3248698"/>
              <a:gd name="connsiteX5" fmla="*/ 2318991 w 2322012"/>
              <a:gd name="connsiteY5" fmla="*/ 864280 h 3248698"/>
              <a:gd name="connsiteX6" fmla="*/ 2295137 w 2322012"/>
              <a:gd name="connsiteY6" fmla="*/ 1071014 h 3248698"/>
              <a:gd name="connsiteX7" fmla="*/ 2199721 w 2322012"/>
              <a:gd name="connsiteY7" fmla="*/ 1158478 h 3248698"/>
              <a:gd name="connsiteX8" fmla="*/ 2072501 w 2322012"/>
              <a:gd name="connsiteY8" fmla="*/ 1134624 h 3248698"/>
              <a:gd name="connsiteX9" fmla="*/ 1945280 w 2322012"/>
              <a:gd name="connsiteY9" fmla="*/ 999452 h 3248698"/>
              <a:gd name="connsiteX10" fmla="*/ 1873718 w 2322012"/>
              <a:gd name="connsiteY10" fmla="*/ 959695 h 3248698"/>
              <a:gd name="connsiteX11" fmla="*/ 1643130 w 2322012"/>
              <a:gd name="connsiteY11" fmla="*/ 999452 h 3248698"/>
              <a:gd name="connsiteX12" fmla="*/ 1706741 w 2322012"/>
              <a:gd name="connsiteY12" fmla="*/ 1118721 h 3248698"/>
              <a:gd name="connsiteX13" fmla="*/ 1945280 w 2322012"/>
              <a:gd name="connsiteY13" fmla="*/ 1253894 h 3248698"/>
              <a:gd name="connsiteX14" fmla="*/ 2144062 w 2322012"/>
              <a:gd name="connsiteY14" fmla="*/ 1373163 h 3248698"/>
              <a:gd name="connsiteX15" fmla="*/ 2215624 w 2322012"/>
              <a:gd name="connsiteY15" fmla="*/ 1548092 h 3248698"/>
              <a:gd name="connsiteX16" fmla="*/ 2112257 w 2322012"/>
              <a:gd name="connsiteY16" fmla="*/ 1754826 h 3248698"/>
              <a:gd name="connsiteX17" fmla="*/ 2016841 w 2322012"/>
              <a:gd name="connsiteY17" fmla="*/ 1794582 h 3248698"/>
              <a:gd name="connsiteX18" fmla="*/ 1969134 w 2322012"/>
              <a:gd name="connsiteY18" fmla="*/ 1754826 h 3248698"/>
              <a:gd name="connsiteX19" fmla="*/ 1937328 w 2322012"/>
              <a:gd name="connsiteY19" fmla="*/ 1508335 h 3248698"/>
              <a:gd name="connsiteX20" fmla="*/ 1921426 w 2322012"/>
              <a:gd name="connsiteY20" fmla="*/ 1357260 h 3248698"/>
              <a:gd name="connsiteX21" fmla="*/ 1754448 w 2322012"/>
              <a:gd name="connsiteY21" fmla="*/ 1190283 h 3248698"/>
              <a:gd name="connsiteX22" fmla="*/ 1555666 w 2322012"/>
              <a:gd name="connsiteY22" fmla="*/ 1023306 h 3248698"/>
              <a:gd name="connsiteX23" fmla="*/ 1277370 w 2322012"/>
              <a:gd name="connsiteY23" fmla="*/ 1055111 h 3248698"/>
              <a:gd name="connsiteX24" fmla="*/ 1030880 w 2322012"/>
              <a:gd name="connsiteY24" fmla="*/ 1063062 h 3248698"/>
              <a:gd name="connsiteX25" fmla="*/ 919561 w 2322012"/>
              <a:gd name="connsiteY25" fmla="*/ 1277747 h 3248698"/>
              <a:gd name="connsiteX26" fmla="*/ 808243 w 2322012"/>
              <a:gd name="connsiteY26" fmla="*/ 1524238 h 3248698"/>
              <a:gd name="connsiteX27" fmla="*/ 792341 w 2322012"/>
              <a:gd name="connsiteY27" fmla="*/ 1730972 h 3248698"/>
              <a:gd name="connsiteX28" fmla="*/ 776438 w 2322012"/>
              <a:gd name="connsiteY28" fmla="*/ 1913852 h 3248698"/>
              <a:gd name="connsiteX29" fmla="*/ 696925 w 2322012"/>
              <a:gd name="connsiteY29" fmla="*/ 2088780 h 3248698"/>
              <a:gd name="connsiteX30" fmla="*/ 752584 w 2322012"/>
              <a:gd name="connsiteY30" fmla="*/ 2176245 h 3248698"/>
              <a:gd name="connsiteX31" fmla="*/ 744633 w 2322012"/>
              <a:gd name="connsiteY31" fmla="*/ 2438638 h 3248698"/>
              <a:gd name="connsiteX32" fmla="*/ 832097 w 2322012"/>
              <a:gd name="connsiteY32" fmla="*/ 2724885 h 3248698"/>
              <a:gd name="connsiteX33" fmla="*/ 967269 w 2322012"/>
              <a:gd name="connsiteY33" fmla="*/ 2772593 h 3248698"/>
              <a:gd name="connsiteX34" fmla="*/ 1134247 w 2322012"/>
              <a:gd name="connsiteY34" fmla="*/ 2868008 h 3248698"/>
              <a:gd name="connsiteX35" fmla="*/ 1174003 w 2322012"/>
              <a:gd name="connsiteY35" fmla="*/ 2987278 h 3248698"/>
              <a:gd name="connsiteX36" fmla="*/ 1134247 w 2322012"/>
              <a:gd name="connsiteY36" fmla="*/ 3114499 h 3248698"/>
              <a:gd name="connsiteX37" fmla="*/ 840048 w 2322012"/>
              <a:gd name="connsiteY37" fmla="*/ 3241720 h 3248698"/>
              <a:gd name="connsiteX38" fmla="*/ 450434 w 2322012"/>
              <a:gd name="connsiteY38" fmla="*/ 3217866 h 3248698"/>
              <a:gd name="connsiteX39" fmla="*/ 259603 w 2322012"/>
              <a:gd name="connsiteY39" fmla="*/ 3098596 h 3248698"/>
              <a:gd name="connsiteX40" fmla="*/ 164187 w 2322012"/>
              <a:gd name="connsiteY40" fmla="*/ 2947521 h 3248698"/>
              <a:gd name="connsiteX41" fmla="*/ 156236 w 2322012"/>
              <a:gd name="connsiteY41" fmla="*/ 2756690 h 3248698"/>
              <a:gd name="connsiteX42" fmla="*/ 339116 w 2322012"/>
              <a:gd name="connsiteY42" fmla="*/ 2549956 h 3248698"/>
              <a:gd name="connsiteX43" fmla="*/ 537899 w 2322012"/>
              <a:gd name="connsiteY43" fmla="*/ 2335271 h 3248698"/>
              <a:gd name="connsiteX44" fmla="*/ 609461 w 2322012"/>
              <a:gd name="connsiteY44" fmla="*/ 2136488 h 3248698"/>
              <a:gd name="connsiteX45" fmla="*/ 521996 w 2322012"/>
              <a:gd name="connsiteY45" fmla="*/ 1905900 h 3248698"/>
              <a:gd name="connsiteX46" fmla="*/ 601509 w 2322012"/>
              <a:gd name="connsiteY46" fmla="*/ 1587848 h 3248698"/>
              <a:gd name="connsiteX47" fmla="*/ 784389 w 2322012"/>
              <a:gd name="connsiteY47" fmla="*/ 1404968 h 3248698"/>
              <a:gd name="connsiteX48" fmla="*/ 895707 w 2322012"/>
              <a:gd name="connsiteY48" fmla="*/ 1214137 h 3248698"/>
              <a:gd name="connsiteX49" fmla="*/ 911610 w 2322012"/>
              <a:gd name="connsiteY49" fmla="*/ 1071014 h 3248698"/>
              <a:gd name="connsiteX50" fmla="*/ 871854 w 2322012"/>
              <a:gd name="connsiteY50" fmla="*/ 1007403 h 3248698"/>
              <a:gd name="connsiteX51" fmla="*/ 681022 w 2322012"/>
              <a:gd name="connsiteY51" fmla="*/ 1031257 h 3248698"/>
              <a:gd name="connsiteX52" fmla="*/ 641266 w 2322012"/>
              <a:gd name="connsiteY52" fmla="*/ 1214137 h 3248698"/>
              <a:gd name="connsiteX53" fmla="*/ 577655 w 2322012"/>
              <a:gd name="connsiteY53" fmla="*/ 1389066 h 3248698"/>
              <a:gd name="connsiteX54" fmla="*/ 434532 w 2322012"/>
              <a:gd name="connsiteY54" fmla="*/ 1484481 h 3248698"/>
              <a:gd name="connsiteX55" fmla="*/ 339116 w 2322012"/>
              <a:gd name="connsiteY55" fmla="*/ 1476530 h 3248698"/>
              <a:gd name="connsiteX56" fmla="*/ 307311 w 2322012"/>
              <a:gd name="connsiteY56" fmla="*/ 1357260 h 3248698"/>
              <a:gd name="connsiteX57" fmla="*/ 402727 w 2322012"/>
              <a:gd name="connsiteY57" fmla="*/ 1118721 h 3248698"/>
              <a:gd name="connsiteX58" fmla="*/ 553801 w 2322012"/>
              <a:gd name="connsiteY58" fmla="*/ 991500 h 3248698"/>
              <a:gd name="connsiteX59" fmla="*/ 704876 w 2322012"/>
              <a:gd name="connsiteY59" fmla="*/ 935841 h 3248698"/>
              <a:gd name="connsiteX60" fmla="*/ 712827 w 2322012"/>
              <a:gd name="connsiteY60" fmla="*/ 911987 h 3248698"/>
              <a:gd name="connsiteX61" fmla="*/ 641266 w 2322012"/>
              <a:gd name="connsiteY61" fmla="*/ 848377 h 3248698"/>
              <a:gd name="connsiteX62" fmla="*/ 577655 w 2322012"/>
              <a:gd name="connsiteY62" fmla="*/ 737059 h 3248698"/>
              <a:gd name="connsiteX63" fmla="*/ 243701 w 2322012"/>
              <a:gd name="connsiteY63" fmla="*/ 705254 h 3248698"/>
              <a:gd name="connsiteX64" fmla="*/ 60821 w 2322012"/>
              <a:gd name="connsiteY64" fmla="*/ 593935 h 3248698"/>
              <a:gd name="connsiteX65" fmla="*/ 5161 w 2322012"/>
              <a:gd name="connsiteY65" fmla="*/ 339494 h 3248698"/>
              <a:gd name="connsiteX66" fmla="*/ 172139 w 2322012"/>
              <a:gd name="connsiteY66" fmla="*/ 124808 h 3248698"/>
              <a:gd name="connsiteX67" fmla="*/ 545850 w 2322012"/>
              <a:gd name="connsiteY67" fmla="*/ 13490 h 3248698"/>
              <a:gd name="connsiteX68" fmla="*/ 744633 w 2322012"/>
              <a:gd name="connsiteY68" fmla="*/ 29393 h 3248698"/>
              <a:gd name="connsiteX69" fmla="*/ 871854 w 2322012"/>
              <a:gd name="connsiteY69" fmla="*/ 259980 h 3248698"/>
              <a:gd name="connsiteX70" fmla="*/ 832097 w 2322012"/>
              <a:gd name="connsiteY70" fmla="*/ 498520 h 3248698"/>
              <a:gd name="connsiteX71" fmla="*/ 832097 w 2322012"/>
              <a:gd name="connsiteY71" fmla="*/ 705254 h 3248698"/>
              <a:gd name="connsiteX72" fmla="*/ 1022928 w 2322012"/>
              <a:gd name="connsiteY72" fmla="*/ 872231 h 3248698"/>
              <a:gd name="connsiteX73" fmla="*/ 1333029 w 2322012"/>
              <a:gd name="connsiteY73" fmla="*/ 951744 h 3248698"/>
              <a:gd name="connsiteX74" fmla="*/ 1611325 w 2322012"/>
              <a:gd name="connsiteY74" fmla="*/ 943793 h 3248698"/>
              <a:gd name="connsiteX0" fmla="*/ 1611325 w 2322012"/>
              <a:gd name="connsiteY0" fmla="*/ 943793 h 3248698"/>
              <a:gd name="connsiteX1" fmla="*/ 1833961 w 2322012"/>
              <a:gd name="connsiteY1" fmla="*/ 927890 h 3248698"/>
              <a:gd name="connsiteX2" fmla="*/ 1921426 w 2322012"/>
              <a:gd name="connsiteY2" fmla="*/ 880182 h 3248698"/>
              <a:gd name="connsiteX3" fmla="*/ 2048647 w 2322012"/>
              <a:gd name="connsiteY3" fmla="*/ 784767 h 3248698"/>
              <a:gd name="connsiteX4" fmla="*/ 2239478 w 2322012"/>
              <a:gd name="connsiteY4" fmla="*/ 760913 h 3248698"/>
              <a:gd name="connsiteX5" fmla="*/ 2318991 w 2322012"/>
              <a:gd name="connsiteY5" fmla="*/ 864280 h 3248698"/>
              <a:gd name="connsiteX6" fmla="*/ 2295137 w 2322012"/>
              <a:gd name="connsiteY6" fmla="*/ 1071014 h 3248698"/>
              <a:gd name="connsiteX7" fmla="*/ 2199721 w 2322012"/>
              <a:gd name="connsiteY7" fmla="*/ 1158478 h 3248698"/>
              <a:gd name="connsiteX8" fmla="*/ 2072501 w 2322012"/>
              <a:gd name="connsiteY8" fmla="*/ 1134624 h 3248698"/>
              <a:gd name="connsiteX9" fmla="*/ 1945280 w 2322012"/>
              <a:gd name="connsiteY9" fmla="*/ 999452 h 3248698"/>
              <a:gd name="connsiteX10" fmla="*/ 1873718 w 2322012"/>
              <a:gd name="connsiteY10" fmla="*/ 959695 h 3248698"/>
              <a:gd name="connsiteX11" fmla="*/ 1643130 w 2322012"/>
              <a:gd name="connsiteY11" fmla="*/ 999452 h 3248698"/>
              <a:gd name="connsiteX12" fmla="*/ 1706741 w 2322012"/>
              <a:gd name="connsiteY12" fmla="*/ 1118721 h 3248698"/>
              <a:gd name="connsiteX13" fmla="*/ 1945280 w 2322012"/>
              <a:gd name="connsiteY13" fmla="*/ 1253894 h 3248698"/>
              <a:gd name="connsiteX14" fmla="*/ 2144062 w 2322012"/>
              <a:gd name="connsiteY14" fmla="*/ 1373163 h 3248698"/>
              <a:gd name="connsiteX15" fmla="*/ 2215624 w 2322012"/>
              <a:gd name="connsiteY15" fmla="*/ 1548092 h 3248698"/>
              <a:gd name="connsiteX16" fmla="*/ 2112257 w 2322012"/>
              <a:gd name="connsiteY16" fmla="*/ 1754826 h 3248698"/>
              <a:gd name="connsiteX17" fmla="*/ 2016841 w 2322012"/>
              <a:gd name="connsiteY17" fmla="*/ 1794582 h 3248698"/>
              <a:gd name="connsiteX18" fmla="*/ 1969134 w 2322012"/>
              <a:gd name="connsiteY18" fmla="*/ 1754826 h 3248698"/>
              <a:gd name="connsiteX19" fmla="*/ 1937328 w 2322012"/>
              <a:gd name="connsiteY19" fmla="*/ 1508335 h 3248698"/>
              <a:gd name="connsiteX20" fmla="*/ 1921426 w 2322012"/>
              <a:gd name="connsiteY20" fmla="*/ 1357260 h 3248698"/>
              <a:gd name="connsiteX21" fmla="*/ 1754448 w 2322012"/>
              <a:gd name="connsiteY21" fmla="*/ 1190283 h 3248698"/>
              <a:gd name="connsiteX22" fmla="*/ 1555666 w 2322012"/>
              <a:gd name="connsiteY22" fmla="*/ 1023306 h 3248698"/>
              <a:gd name="connsiteX23" fmla="*/ 1277370 w 2322012"/>
              <a:gd name="connsiteY23" fmla="*/ 1055111 h 3248698"/>
              <a:gd name="connsiteX24" fmla="*/ 1030880 w 2322012"/>
              <a:gd name="connsiteY24" fmla="*/ 1063062 h 3248698"/>
              <a:gd name="connsiteX25" fmla="*/ 919561 w 2322012"/>
              <a:gd name="connsiteY25" fmla="*/ 1277747 h 3248698"/>
              <a:gd name="connsiteX26" fmla="*/ 808243 w 2322012"/>
              <a:gd name="connsiteY26" fmla="*/ 1524238 h 3248698"/>
              <a:gd name="connsiteX27" fmla="*/ 792341 w 2322012"/>
              <a:gd name="connsiteY27" fmla="*/ 1730972 h 3248698"/>
              <a:gd name="connsiteX28" fmla="*/ 776438 w 2322012"/>
              <a:gd name="connsiteY28" fmla="*/ 1913852 h 3248698"/>
              <a:gd name="connsiteX29" fmla="*/ 696925 w 2322012"/>
              <a:gd name="connsiteY29" fmla="*/ 2088780 h 3248698"/>
              <a:gd name="connsiteX30" fmla="*/ 752584 w 2322012"/>
              <a:gd name="connsiteY30" fmla="*/ 2176245 h 3248698"/>
              <a:gd name="connsiteX31" fmla="*/ 744633 w 2322012"/>
              <a:gd name="connsiteY31" fmla="*/ 2438638 h 3248698"/>
              <a:gd name="connsiteX32" fmla="*/ 814167 w 2322012"/>
              <a:gd name="connsiteY32" fmla="*/ 2695003 h 3248698"/>
              <a:gd name="connsiteX33" fmla="*/ 967269 w 2322012"/>
              <a:gd name="connsiteY33" fmla="*/ 2772593 h 3248698"/>
              <a:gd name="connsiteX34" fmla="*/ 1134247 w 2322012"/>
              <a:gd name="connsiteY34" fmla="*/ 2868008 h 3248698"/>
              <a:gd name="connsiteX35" fmla="*/ 1174003 w 2322012"/>
              <a:gd name="connsiteY35" fmla="*/ 2987278 h 3248698"/>
              <a:gd name="connsiteX36" fmla="*/ 1134247 w 2322012"/>
              <a:gd name="connsiteY36" fmla="*/ 3114499 h 3248698"/>
              <a:gd name="connsiteX37" fmla="*/ 840048 w 2322012"/>
              <a:gd name="connsiteY37" fmla="*/ 3241720 h 3248698"/>
              <a:gd name="connsiteX38" fmla="*/ 450434 w 2322012"/>
              <a:gd name="connsiteY38" fmla="*/ 3217866 h 3248698"/>
              <a:gd name="connsiteX39" fmla="*/ 259603 w 2322012"/>
              <a:gd name="connsiteY39" fmla="*/ 3098596 h 3248698"/>
              <a:gd name="connsiteX40" fmla="*/ 164187 w 2322012"/>
              <a:gd name="connsiteY40" fmla="*/ 2947521 h 3248698"/>
              <a:gd name="connsiteX41" fmla="*/ 156236 w 2322012"/>
              <a:gd name="connsiteY41" fmla="*/ 2756690 h 3248698"/>
              <a:gd name="connsiteX42" fmla="*/ 339116 w 2322012"/>
              <a:gd name="connsiteY42" fmla="*/ 2549956 h 3248698"/>
              <a:gd name="connsiteX43" fmla="*/ 537899 w 2322012"/>
              <a:gd name="connsiteY43" fmla="*/ 2335271 h 3248698"/>
              <a:gd name="connsiteX44" fmla="*/ 609461 w 2322012"/>
              <a:gd name="connsiteY44" fmla="*/ 2136488 h 3248698"/>
              <a:gd name="connsiteX45" fmla="*/ 521996 w 2322012"/>
              <a:gd name="connsiteY45" fmla="*/ 1905900 h 3248698"/>
              <a:gd name="connsiteX46" fmla="*/ 601509 w 2322012"/>
              <a:gd name="connsiteY46" fmla="*/ 1587848 h 3248698"/>
              <a:gd name="connsiteX47" fmla="*/ 784389 w 2322012"/>
              <a:gd name="connsiteY47" fmla="*/ 1404968 h 3248698"/>
              <a:gd name="connsiteX48" fmla="*/ 895707 w 2322012"/>
              <a:gd name="connsiteY48" fmla="*/ 1214137 h 3248698"/>
              <a:gd name="connsiteX49" fmla="*/ 911610 w 2322012"/>
              <a:gd name="connsiteY49" fmla="*/ 1071014 h 3248698"/>
              <a:gd name="connsiteX50" fmla="*/ 871854 w 2322012"/>
              <a:gd name="connsiteY50" fmla="*/ 1007403 h 3248698"/>
              <a:gd name="connsiteX51" fmla="*/ 681022 w 2322012"/>
              <a:gd name="connsiteY51" fmla="*/ 1031257 h 3248698"/>
              <a:gd name="connsiteX52" fmla="*/ 641266 w 2322012"/>
              <a:gd name="connsiteY52" fmla="*/ 1214137 h 3248698"/>
              <a:gd name="connsiteX53" fmla="*/ 577655 w 2322012"/>
              <a:gd name="connsiteY53" fmla="*/ 1389066 h 3248698"/>
              <a:gd name="connsiteX54" fmla="*/ 434532 w 2322012"/>
              <a:gd name="connsiteY54" fmla="*/ 1484481 h 3248698"/>
              <a:gd name="connsiteX55" fmla="*/ 339116 w 2322012"/>
              <a:gd name="connsiteY55" fmla="*/ 1476530 h 3248698"/>
              <a:gd name="connsiteX56" fmla="*/ 307311 w 2322012"/>
              <a:gd name="connsiteY56" fmla="*/ 1357260 h 3248698"/>
              <a:gd name="connsiteX57" fmla="*/ 402727 w 2322012"/>
              <a:gd name="connsiteY57" fmla="*/ 1118721 h 3248698"/>
              <a:gd name="connsiteX58" fmla="*/ 553801 w 2322012"/>
              <a:gd name="connsiteY58" fmla="*/ 991500 h 3248698"/>
              <a:gd name="connsiteX59" fmla="*/ 704876 w 2322012"/>
              <a:gd name="connsiteY59" fmla="*/ 935841 h 3248698"/>
              <a:gd name="connsiteX60" fmla="*/ 712827 w 2322012"/>
              <a:gd name="connsiteY60" fmla="*/ 911987 h 3248698"/>
              <a:gd name="connsiteX61" fmla="*/ 641266 w 2322012"/>
              <a:gd name="connsiteY61" fmla="*/ 848377 h 3248698"/>
              <a:gd name="connsiteX62" fmla="*/ 577655 w 2322012"/>
              <a:gd name="connsiteY62" fmla="*/ 737059 h 3248698"/>
              <a:gd name="connsiteX63" fmla="*/ 243701 w 2322012"/>
              <a:gd name="connsiteY63" fmla="*/ 705254 h 3248698"/>
              <a:gd name="connsiteX64" fmla="*/ 60821 w 2322012"/>
              <a:gd name="connsiteY64" fmla="*/ 593935 h 3248698"/>
              <a:gd name="connsiteX65" fmla="*/ 5161 w 2322012"/>
              <a:gd name="connsiteY65" fmla="*/ 339494 h 3248698"/>
              <a:gd name="connsiteX66" fmla="*/ 172139 w 2322012"/>
              <a:gd name="connsiteY66" fmla="*/ 124808 h 3248698"/>
              <a:gd name="connsiteX67" fmla="*/ 545850 w 2322012"/>
              <a:gd name="connsiteY67" fmla="*/ 13490 h 3248698"/>
              <a:gd name="connsiteX68" fmla="*/ 744633 w 2322012"/>
              <a:gd name="connsiteY68" fmla="*/ 29393 h 3248698"/>
              <a:gd name="connsiteX69" fmla="*/ 871854 w 2322012"/>
              <a:gd name="connsiteY69" fmla="*/ 259980 h 3248698"/>
              <a:gd name="connsiteX70" fmla="*/ 832097 w 2322012"/>
              <a:gd name="connsiteY70" fmla="*/ 498520 h 3248698"/>
              <a:gd name="connsiteX71" fmla="*/ 832097 w 2322012"/>
              <a:gd name="connsiteY71" fmla="*/ 705254 h 3248698"/>
              <a:gd name="connsiteX72" fmla="*/ 1022928 w 2322012"/>
              <a:gd name="connsiteY72" fmla="*/ 872231 h 3248698"/>
              <a:gd name="connsiteX73" fmla="*/ 1333029 w 2322012"/>
              <a:gd name="connsiteY73" fmla="*/ 951744 h 3248698"/>
              <a:gd name="connsiteX74" fmla="*/ 1611325 w 2322012"/>
              <a:gd name="connsiteY74" fmla="*/ 943793 h 3248698"/>
              <a:gd name="connsiteX0" fmla="*/ 1611325 w 2322012"/>
              <a:gd name="connsiteY0" fmla="*/ 943793 h 3248698"/>
              <a:gd name="connsiteX1" fmla="*/ 1833961 w 2322012"/>
              <a:gd name="connsiteY1" fmla="*/ 927890 h 3248698"/>
              <a:gd name="connsiteX2" fmla="*/ 1921426 w 2322012"/>
              <a:gd name="connsiteY2" fmla="*/ 880182 h 3248698"/>
              <a:gd name="connsiteX3" fmla="*/ 2048647 w 2322012"/>
              <a:gd name="connsiteY3" fmla="*/ 784767 h 3248698"/>
              <a:gd name="connsiteX4" fmla="*/ 2239478 w 2322012"/>
              <a:gd name="connsiteY4" fmla="*/ 760913 h 3248698"/>
              <a:gd name="connsiteX5" fmla="*/ 2318991 w 2322012"/>
              <a:gd name="connsiteY5" fmla="*/ 864280 h 3248698"/>
              <a:gd name="connsiteX6" fmla="*/ 2295137 w 2322012"/>
              <a:gd name="connsiteY6" fmla="*/ 1071014 h 3248698"/>
              <a:gd name="connsiteX7" fmla="*/ 2199721 w 2322012"/>
              <a:gd name="connsiteY7" fmla="*/ 1158478 h 3248698"/>
              <a:gd name="connsiteX8" fmla="*/ 2072501 w 2322012"/>
              <a:gd name="connsiteY8" fmla="*/ 1134624 h 3248698"/>
              <a:gd name="connsiteX9" fmla="*/ 1945280 w 2322012"/>
              <a:gd name="connsiteY9" fmla="*/ 999452 h 3248698"/>
              <a:gd name="connsiteX10" fmla="*/ 1873718 w 2322012"/>
              <a:gd name="connsiteY10" fmla="*/ 959695 h 3248698"/>
              <a:gd name="connsiteX11" fmla="*/ 1643130 w 2322012"/>
              <a:gd name="connsiteY11" fmla="*/ 999452 h 3248698"/>
              <a:gd name="connsiteX12" fmla="*/ 1706741 w 2322012"/>
              <a:gd name="connsiteY12" fmla="*/ 1118721 h 3248698"/>
              <a:gd name="connsiteX13" fmla="*/ 1945280 w 2322012"/>
              <a:gd name="connsiteY13" fmla="*/ 1253894 h 3248698"/>
              <a:gd name="connsiteX14" fmla="*/ 2144062 w 2322012"/>
              <a:gd name="connsiteY14" fmla="*/ 1373163 h 3248698"/>
              <a:gd name="connsiteX15" fmla="*/ 2215624 w 2322012"/>
              <a:gd name="connsiteY15" fmla="*/ 1548092 h 3248698"/>
              <a:gd name="connsiteX16" fmla="*/ 2112257 w 2322012"/>
              <a:gd name="connsiteY16" fmla="*/ 1754826 h 3248698"/>
              <a:gd name="connsiteX17" fmla="*/ 2016841 w 2322012"/>
              <a:gd name="connsiteY17" fmla="*/ 1794582 h 3248698"/>
              <a:gd name="connsiteX18" fmla="*/ 1969134 w 2322012"/>
              <a:gd name="connsiteY18" fmla="*/ 1754826 h 3248698"/>
              <a:gd name="connsiteX19" fmla="*/ 1937328 w 2322012"/>
              <a:gd name="connsiteY19" fmla="*/ 1508335 h 3248698"/>
              <a:gd name="connsiteX20" fmla="*/ 1921426 w 2322012"/>
              <a:gd name="connsiteY20" fmla="*/ 1357260 h 3248698"/>
              <a:gd name="connsiteX21" fmla="*/ 1754448 w 2322012"/>
              <a:gd name="connsiteY21" fmla="*/ 1190283 h 3248698"/>
              <a:gd name="connsiteX22" fmla="*/ 1555666 w 2322012"/>
              <a:gd name="connsiteY22" fmla="*/ 1023306 h 3248698"/>
              <a:gd name="connsiteX23" fmla="*/ 1277370 w 2322012"/>
              <a:gd name="connsiteY23" fmla="*/ 1055111 h 3248698"/>
              <a:gd name="connsiteX24" fmla="*/ 1030880 w 2322012"/>
              <a:gd name="connsiteY24" fmla="*/ 1063062 h 3248698"/>
              <a:gd name="connsiteX25" fmla="*/ 919561 w 2322012"/>
              <a:gd name="connsiteY25" fmla="*/ 1277747 h 3248698"/>
              <a:gd name="connsiteX26" fmla="*/ 808243 w 2322012"/>
              <a:gd name="connsiteY26" fmla="*/ 1524238 h 3248698"/>
              <a:gd name="connsiteX27" fmla="*/ 792341 w 2322012"/>
              <a:gd name="connsiteY27" fmla="*/ 1730972 h 3248698"/>
              <a:gd name="connsiteX28" fmla="*/ 776438 w 2322012"/>
              <a:gd name="connsiteY28" fmla="*/ 1913852 h 3248698"/>
              <a:gd name="connsiteX29" fmla="*/ 696925 w 2322012"/>
              <a:gd name="connsiteY29" fmla="*/ 2088780 h 3248698"/>
              <a:gd name="connsiteX30" fmla="*/ 752584 w 2322012"/>
              <a:gd name="connsiteY30" fmla="*/ 2176245 h 3248698"/>
              <a:gd name="connsiteX31" fmla="*/ 732680 w 2322012"/>
              <a:gd name="connsiteY31" fmla="*/ 2462544 h 3248698"/>
              <a:gd name="connsiteX32" fmla="*/ 814167 w 2322012"/>
              <a:gd name="connsiteY32" fmla="*/ 2695003 h 3248698"/>
              <a:gd name="connsiteX33" fmla="*/ 967269 w 2322012"/>
              <a:gd name="connsiteY33" fmla="*/ 2772593 h 3248698"/>
              <a:gd name="connsiteX34" fmla="*/ 1134247 w 2322012"/>
              <a:gd name="connsiteY34" fmla="*/ 2868008 h 3248698"/>
              <a:gd name="connsiteX35" fmla="*/ 1174003 w 2322012"/>
              <a:gd name="connsiteY35" fmla="*/ 2987278 h 3248698"/>
              <a:gd name="connsiteX36" fmla="*/ 1134247 w 2322012"/>
              <a:gd name="connsiteY36" fmla="*/ 3114499 h 3248698"/>
              <a:gd name="connsiteX37" fmla="*/ 840048 w 2322012"/>
              <a:gd name="connsiteY37" fmla="*/ 3241720 h 3248698"/>
              <a:gd name="connsiteX38" fmla="*/ 450434 w 2322012"/>
              <a:gd name="connsiteY38" fmla="*/ 3217866 h 3248698"/>
              <a:gd name="connsiteX39" fmla="*/ 259603 w 2322012"/>
              <a:gd name="connsiteY39" fmla="*/ 3098596 h 3248698"/>
              <a:gd name="connsiteX40" fmla="*/ 164187 w 2322012"/>
              <a:gd name="connsiteY40" fmla="*/ 2947521 h 3248698"/>
              <a:gd name="connsiteX41" fmla="*/ 156236 w 2322012"/>
              <a:gd name="connsiteY41" fmla="*/ 2756690 h 3248698"/>
              <a:gd name="connsiteX42" fmla="*/ 339116 w 2322012"/>
              <a:gd name="connsiteY42" fmla="*/ 2549956 h 3248698"/>
              <a:gd name="connsiteX43" fmla="*/ 537899 w 2322012"/>
              <a:gd name="connsiteY43" fmla="*/ 2335271 h 3248698"/>
              <a:gd name="connsiteX44" fmla="*/ 609461 w 2322012"/>
              <a:gd name="connsiteY44" fmla="*/ 2136488 h 3248698"/>
              <a:gd name="connsiteX45" fmla="*/ 521996 w 2322012"/>
              <a:gd name="connsiteY45" fmla="*/ 1905900 h 3248698"/>
              <a:gd name="connsiteX46" fmla="*/ 601509 w 2322012"/>
              <a:gd name="connsiteY46" fmla="*/ 1587848 h 3248698"/>
              <a:gd name="connsiteX47" fmla="*/ 784389 w 2322012"/>
              <a:gd name="connsiteY47" fmla="*/ 1404968 h 3248698"/>
              <a:gd name="connsiteX48" fmla="*/ 895707 w 2322012"/>
              <a:gd name="connsiteY48" fmla="*/ 1214137 h 3248698"/>
              <a:gd name="connsiteX49" fmla="*/ 911610 w 2322012"/>
              <a:gd name="connsiteY49" fmla="*/ 1071014 h 3248698"/>
              <a:gd name="connsiteX50" fmla="*/ 871854 w 2322012"/>
              <a:gd name="connsiteY50" fmla="*/ 1007403 h 3248698"/>
              <a:gd name="connsiteX51" fmla="*/ 681022 w 2322012"/>
              <a:gd name="connsiteY51" fmla="*/ 1031257 h 3248698"/>
              <a:gd name="connsiteX52" fmla="*/ 641266 w 2322012"/>
              <a:gd name="connsiteY52" fmla="*/ 1214137 h 3248698"/>
              <a:gd name="connsiteX53" fmla="*/ 577655 w 2322012"/>
              <a:gd name="connsiteY53" fmla="*/ 1389066 h 3248698"/>
              <a:gd name="connsiteX54" fmla="*/ 434532 w 2322012"/>
              <a:gd name="connsiteY54" fmla="*/ 1484481 h 3248698"/>
              <a:gd name="connsiteX55" fmla="*/ 339116 w 2322012"/>
              <a:gd name="connsiteY55" fmla="*/ 1476530 h 3248698"/>
              <a:gd name="connsiteX56" fmla="*/ 307311 w 2322012"/>
              <a:gd name="connsiteY56" fmla="*/ 1357260 h 3248698"/>
              <a:gd name="connsiteX57" fmla="*/ 402727 w 2322012"/>
              <a:gd name="connsiteY57" fmla="*/ 1118721 h 3248698"/>
              <a:gd name="connsiteX58" fmla="*/ 553801 w 2322012"/>
              <a:gd name="connsiteY58" fmla="*/ 991500 h 3248698"/>
              <a:gd name="connsiteX59" fmla="*/ 704876 w 2322012"/>
              <a:gd name="connsiteY59" fmla="*/ 935841 h 3248698"/>
              <a:gd name="connsiteX60" fmla="*/ 712827 w 2322012"/>
              <a:gd name="connsiteY60" fmla="*/ 911987 h 3248698"/>
              <a:gd name="connsiteX61" fmla="*/ 641266 w 2322012"/>
              <a:gd name="connsiteY61" fmla="*/ 848377 h 3248698"/>
              <a:gd name="connsiteX62" fmla="*/ 577655 w 2322012"/>
              <a:gd name="connsiteY62" fmla="*/ 737059 h 3248698"/>
              <a:gd name="connsiteX63" fmla="*/ 243701 w 2322012"/>
              <a:gd name="connsiteY63" fmla="*/ 705254 h 3248698"/>
              <a:gd name="connsiteX64" fmla="*/ 60821 w 2322012"/>
              <a:gd name="connsiteY64" fmla="*/ 593935 h 3248698"/>
              <a:gd name="connsiteX65" fmla="*/ 5161 w 2322012"/>
              <a:gd name="connsiteY65" fmla="*/ 339494 h 3248698"/>
              <a:gd name="connsiteX66" fmla="*/ 172139 w 2322012"/>
              <a:gd name="connsiteY66" fmla="*/ 124808 h 3248698"/>
              <a:gd name="connsiteX67" fmla="*/ 545850 w 2322012"/>
              <a:gd name="connsiteY67" fmla="*/ 13490 h 3248698"/>
              <a:gd name="connsiteX68" fmla="*/ 744633 w 2322012"/>
              <a:gd name="connsiteY68" fmla="*/ 29393 h 3248698"/>
              <a:gd name="connsiteX69" fmla="*/ 871854 w 2322012"/>
              <a:gd name="connsiteY69" fmla="*/ 259980 h 3248698"/>
              <a:gd name="connsiteX70" fmla="*/ 832097 w 2322012"/>
              <a:gd name="connsiteY70" fmla="*/ 498520 h 3248698"/>
              <a:gd name="connsiteX71" fmla="*/ 832097 w 2322012"/>
              <a:gd name="connsiteY71" fmla="*/ 705254 h 3248698"/>
              <a:gd name="connsiteX72" fmla="*/ 1022928 w 2322012"/>
              <a:gd name="connsiteY72" fmla="*/ 872231 h 3248698"/>
              <a:gd name="connsiteX73" fmla="*/ 1333029 w 2322012"/>
              <a:gd name="connsiteY73" fmla="*/ 951744 h 3248698"/>
              <a:gd name="connsiteX74" fmla="*/ 1611325 w 2322012"/>
              <a:gd name="connsiteY74" fmla="*/ 943793 h 3248698"/>
              <a:gd name="connsiteX0" fmla="*/ 1611325 w 2322012"/>
              <a:gd name="connsiteY0" fmla="*/ 943793 h 3246967"/>
              <a:gd name="connsiteX1" fmla="*/ 1833961 w 2322012"/>
              <a:gd name="connsiteY1" fmla="*/ 927890 h 3246967"/>
              <a:gd name="connsiteX2" fmla="*/ 1921426 w 2322012"/>
              <a:gd name="connsiteY2" fmla="*/ 880182 h 3246967"/>
              <a:gd name="connsiteX3" fmla="*/ 2048647 w 2322012"/>
              <a:gd name="connsiteY3" fmla="*/ 784767 h 3246967"/>
              <a:gd name="connsiteX4" fmla="*/ 2239478 w 2322012"/>
              <a:gd name="connsiteY4" fmla="*/ 760913 h 3246967"/>
              <a:gd name="connsiteX5" fmla="*/ 2318991 w 2322012"/>
              <a:gd name="connsiteY5" fmla="*/ 864280 h 3246967"/>
              <a:gd name="connsiteX6" fmla="*/ 2295137 w 2322012"/>
              <a:gd name="connsiteY6" fmla="*/ 1071014 h 3246967"/>
              <a:gd name="connsiteX7" fmla="*/ 2199721 w 2322012"/>
              <a:gd name="connsiteY7" fmla="*/ 1158478 h 3246967"/>
              <a:gd name="connsiteX8" fmla="*/ 2072501 w 2322012"/>
              <a:gd name="connsiteY8" fmla="*/ 1134624 h 3246967"/>
              <a:gd name="connsiteX9" fmla="*/ 1945280 w 2322012"/>
              <a:gd name="connsiteY9" fmla="*/ 999452 h 3246967"/>
              <a:gd name="connsiteX10" fmla="*/ 1873718 w 2322012"/>
              <a:gd name="connsiteY10" fmla="*/ 959695 h 3246967"/>
              <a:gd name="connsiteX11" fmla="*/ 1643130 w 2322012"/>
              <a:gd name="connsiteY11" fmla="*/ 999452 h 3246967"/>
              <a:gd name="connsiteX12" fmla="*/ 1706741 w 2322012"/>
              <a:gd name="connsiteY12" fmla="*/ 1118721 h 3246967"/>
              <a:gd name="connsiteX13" fmla="*/ 1945280 w 2322012"/>
              <a:gd name="connsiteY13" fmla="*/ 1253894 h 3246967"/>
              <a:gd name="connsiteX14" fmla="*/ 2144062 w 2322012"/>
              <a:gd name="connsiteY14" fmla="*/ 1373163 h 3246967"/>
              <a:gd name="connsiteX15" fmla="*/ 2215624 w 2322012"/>
              <a:gd name="connsiteY15" fmla="*/ 1548092 h 3246967"/>
              <a:gd name="connsiteX16" fmla="*/ 2112257 w 2322012"/>
              <a:gd name="connsiteY16" fmla="*/ 1754826 h 3246967"/>
              <a:gd name="connsiteX17" fmla="*/ 2016841 w 2322012"/>
              <a:gd name="connsiteY17" fmla="*/ 1794582 h 3246967"/>
              <a:gd name="connsiteX18" fmla="*/ 1969134 w 2322012"/>
              <a:gd name="connsiteY18" fmla="*/ 1754826 h 3246967"/>
              <a:gd name="connsiteX19" fmla="*/ 1937328 w 2322012"/>
              <a:gd name="connsiteY19" fmla="*/ 1508335 h 3246967"/>
              <a:gd name="connsiteX20" fmla="*/ 1921426 w 2322012"/>
              <a:gd name="connsiteY20" fmla="*/ 1357260 h 3246967"/>
              <a:gd name="connsiteX21" fmla="*/ 1754448 w 2322012"/>
              <a:gd name="connsiteY21" fmla="*/ 1190283 h 3246967"/>
              <a:gd name="connsiteX22" fmla="*/ 1555666 w 2322012"/>
              <a:gd name="connsiteY22" fmla="*/ 1023306 h 3246967"/>
              <a:gd name="connsiteX23" fmla="*/ 1277370 w 2322012"/>
              <a:gd name="connsiteY23" fmla="*/ 1055111 h 3246967"/>
              <a:gd name="connsiteX24" fmla="*/ 1030880 w 2322012"/>
              <a:gd name="connsiteY24" fmla="*/ 1063062 h 3246967"/>
              <a:gd name="connsiteX25" fmla="*/ 919561 w 2322012"/>
              <a:gd name="connsiteY25" fmla="*/ 1277747 h 3246967"/>
              <a:gd name="connsiteX26" fmla="*/ 808243 w 2322012"/>
              <a:gd name="connsiteY26" fmla="*/ 1524238 h 3246967"/>
              <a:gd name="connsiteX27" fmla="*/ 792341 w 2322012"/>
              <a:gd name="connsiteY27" fmla="*/ 1730972 h 3246967"/>
              <a:gd name="connsiteX28" fmla="*/ 776438 w 2322012"/>
              <a:gd name="connsiteY28" fmla="*/ 1913852 h 3246967"/>
              <a:gd name="connsiteX29" fmla="*/ 696925 w 2322012"/>
              <a:gd name="connsiteY29" fmla="*/ 2088780 h 3246967"/>
              <a:gd name="connsiteX30" fmla="*/ 752584 w 2322012"/>
              <a:gd name="connsiteY30" fmla="*/ 2176245 h 3246967"/>
              <a:gd name="connsiteX31" fmla="*/ 732680 w 2322012"/>
              <a:gd name="connsiteY31" fmla="*/ 2462544 h 3246967"/>
              <a:gd name="connsiteX32" fmla="*/ 814167 w 2322012"/>
              <a:gd name="connsiteY32" fmla="*/ 2695003 h 3246967"/>
              <a:gd name="connsiteX33" fmla="*/ 967269 w 2322012"/>
              <a:gd name="connsiteY33" fmla="*/ 2772593 h 3246967"/>
              <a:gd name="connsiteX34" fmla="*/ 1134247 w 2322012"/>
              <a:gd name="connsiteY34" fmla="*/ 2868008 h 3246967"/>
              <a:gd name="connsiteX35" fmla="*/ 1174003 w 2322012"/>
              <a:gd name="connsiteY35" fmla="*/ 2987278 h 3246967"/>
              <a:gd name="connsiteX36" fmla="*/ 1098388 w 2322012"/>
              <a:gd name="connsiteY36" fmla="*/ 3138405 h 3246967"/>
              <a:gd name="connsiteX37" fmla="*/ 840048 w 2322012"/>
              <a:gd name="connsiteY37" fmla="*/ 3241720 h 3246967"/>
              <a:gd name="connsiteX38" fmla="*/ 450434 w 2322012"/>
              <a:gd name="connsiteY38" fmla="*/ 3217866 h 3246967"/>
              <a:gd name="connsiteX39" fmla="*/ 259603 w 2322012"/>
              <a:gd name="connsiteY39" fmla="*/ 3098596 h 3246967"/>
              <a:gd name="connsiteX40" fmla="*/ 164187 w 2322012"/>
              <a:gd name="connsiteY40" fmla="*/ 2947521 h 3246967"/>
              <a:gd name="connsiteX41" fmla="*/ 156236 w 2322012"/>
              <a:gd name="connsiteY41" fmla="*/ 2756690 h 3246967"/>
              <a:gd name="connsiteX42" fmla="*/ 339116 w 2322012"/>
              <a:gd name="connsiteY42" fmla="*/ 2549956 h 3246967"/>
              <a:gd name="connsiteX43" fmla="*/ 537899 w 2322012"/>
              <a:gd name="connsiteY43" fmla="*/ 2335271 h 3246967"/>
              <a:gd name="connsiteX44" fmla="*/ 609461 w 2322012"/>
              <a:gd name="connsiteY44" fmla="*/ 2136488 h 3246967"/>
              <a:gd name="connsiteX45" fmla="*/ 521996 w 2322012"/>
              <a:gd name="connsiteY45" fmla="*/ 1905900 h 3246967"/>
              <a:gd name="connsiteX46" fmla="*/ 601509 w 2322012"/>
              <a:gd name="connsiteY46" fmla="*/ 1587848 h 3246967"/>
              <a:gd name="connsiteX47" fmla="*/ 784389 w 2322012"/>
              <a:gd name="connsiteY47" fmla="*/ 1404968 h 3246967"/>
              <a:gd name="connsiteX48" fmla="*/ 895707 w 2322012"/>
              <a:gd name="connsiteY48" fmla="*/ 1214137 h 3246967"/>
              <a:gd name="connsiteX49" fmla="*/ 911610 w 2322012"/>
              <a:gd name="connsiteY49" fmla="*/ 1071014 h 3246967"/>
              <a:gd name="connsiteX50" fmla="*/ 871854 w 2322012"/>
              <a:gd name="connsiteY50" fmla="*/ 1007403 h 3246967"/>
              <a:gd name="connsiteX51" fmla="*/ 681022 w 2322012"/>
              <a:gd name="connsiteY51" fmla="*/ 1031257 h 3246967"/>
              <a:gd name="connsiteX52" fmla="*/ 641266 w 2322012"/>
              <a:gd name="connsiteY52" fmla="*/ 1214137 h 3246967"/>
              <a:gd name="connsiteX53" fmla="*/ 577655 w 2322012"/>
              <a:gd name="connsiteY53" fmla="*/ 1389066 h 3246967"/>
              <a:gd name="connsiteX54" fmla="*/ 434532 w 2322012"/>
              <a:gd name="connsiteY54" fmla="*/ 1484481 h 3246967"/>
              <a:gd name="connsiteX55" fmla="*/ 339116 w 2322012"/>
              <a:gd name="connsiteY55" fmla="*/ 1476530 h 3246967"/>
              <a:gd name="connsiteX56" fmla="*/ 307311 w 2322012"/>
              <a:gd name="connsiteY56" fmla="*/ 1357260 h 3246967"/>
              <a:gd name="connsiteX57" fmla="*/ 402727 w 2322012"/>
              <a:gd name="connsiteY57" fmla="*/ 1118721 h 3246967"/>
              <a:gd name="connsiteX58" fmla="*/ 553801 w 2322012"/>
              <a:gd name="connsiteY58" fmla="*/ 991500 h 3246967"/>
              <a:gd name="connsiteX59" fmla="*/ 704876 w 2322012"/>
              <a:gd name="connsiteY59" fmla="*/ 935841 h 3246967"/>
              <a:gd name="connsiteX60" fmla="*/ 712827 w 2322012"/>
              <a:gd name="connsiteY60" fmla="*/ 911987 h 3246967"/>
              <a:gd name="connsiteX61" fmla="*/ 641266 w 2322012"/>
              <a:gd name="connsiteY61" fmla="*/ 848377 h 3246967"/>
              <a:gd name="connsiteX62" fmla="*/ 577655 w 2322012"/>
              <a:gd name="connsiteY62" fmla="*/ 737059 h 3246967"/>
              <a:gd name="connsiteX63" fmla="*/ 243701 w 2322012"/>
              <a:gd name="connsiteY63" fmla="*/ 705254 h 3246967"/>
              <a:gd name="connsiteX64" fmla="*/ 60821 w 2322012"/>
              <a:gd name="connsiteY64" fmla="*/ 593935 h 3246967"/>
              <a:gd name="connsiteX65" fmla="*/ 5161 w 2322012"/>
              <a:gd name="connsiteY65" fmla="*/ 339494 h 3246967"/>
              <a:gd name="connsiteX66" fmla="*/ 172139 w 2322012"/>
              <a:gd name="connsiteY66" fmla="*/ 124808 h 3246967"/>
              <a:gd name="connsiteX67" fmla="*/ 545850 w 2322012"/>
              <a:gd name="connsiteY67" fmla="*/ 13490 h 3246967"/>
              <a:gd name="connsiteX68" fmla="*/ 744633 w 2322012"/>
              <a:gd name="connsiteY68" fmla="*/ 29393 h 3246967"/>
              <a:gd name="connsiteX69" fmla="*/ 871854 w 2322012"/>
              <a:gd name="connsiteY69" fmla="*/ 259980 h 3246967"/>
              <a:gd name="connsiteX70" fmla="*/ 832097 w 2322012"/>
              <a:gd name="connsiteY70" fmla="*/ 498520 h 3246967"/>
              <a:gd name="connsiteX71" fmla="*/ 832097 w 2322012"/>
              <a:gd name="connsiteY71" fmla="*/ 705254 h 3246967"/>
              <a:gd name="connsiteX72" fmla="*/ 1022928 w 2322012"/>
              <a:gd name="connsiteY72" fmla="*/ 872231 h 3246967"/>
              <a:gd name="connsiteX73" fmla="*/ 1333029 w 2322012"/>
              <a:gd name="connsiteY73" fmla="*/ 951744 h 3246967"/>
              <a:gd name="connsiteX74" fmla="*/ 1611325 w 2322012"/>
              <a:gd name="connsiteY74" fmla="*/ 943793 h 3246967"/>
              <a:gd name="connsiteX0" fmla="*/ 1611325 w 2322012"/>
              <a:gd name="connsiteY0" fmla="*/ 943793 h 3246967"/>
              <a:gd name="connsiteX1" fmla="*/ 1833961 w 2322012"/>
              <a:gd name="connsiteY1" fmla="*/ 927890 h 3246967"/>
              <a:gd name="connsiteX2" fmla="*/ 1921426 w 2322012"/>
              <a:gd name="connsiteY2" fmla="*/ 880182 h 3246967"/>
              <a:gd name="connsiteX3" fmla="*/ 2048647 w 2322012"/>
              <a:gd name="connsiteY3" fmla="*/ 784767 h 3246967"/>
              <a:gd name="connsiteX4" fmla="*/ 2239478 w 2322012"/>
              <a:gd name="connsiteY4" fmla="*/ 760913 h 3246967"/>
              <a:gd name="connsiteX5" fmla="*/ 2318991 w 2322012"/>
              <a:gd name="connsiteY5" fmla="*/ 864280 h 3246967"/>
              <a:gd name="connsiteX6" fmla="*/ 2295137 w 2322012"/>
              <a:gd name="connsiteY6" fmla="*/ 1071014 h 3246967"/>
              <a:gd name="connsiteX7" fmla="*/ 2199721 w 2322012"/>
              <a:gd name="connsiteY7" fmla="*/ 1158478 h 3246967"/>
              <a:gd name="connsiteX8" fmla="*/ 2072501 w 2322012"/>
              <a:gd name="connsiteY8" fmla="*/ 1134624 h 3246967"/>
              <a:gd name="connsiteX9" fmla="*/ 1945280 w 2322012"/>
              <a:gd name="connsiteY9" fmla="*/ 999452 h 3246967"/>
              <a:gd name="connsiteX10" fmla="*/ 1873718 w 2322012"/>
              <a:gd name="connsiteY10" fmla="*/ 959695 h 3246967"/>
              <a:gd name="connsiteX11" fmla="*/ 1643130 w 2322012"/>
              <a:gd name="connsiteY11" fmla="*/ 999452 h 3246967"/>
              <a:gd name="connsiteX12" fmla="*/ 1706741 w 2322012"/>
              <a:gd name="connsiteY12" fmla="*/ 1118721 h 3246967"/>
              <a:gd name="connsiteX13" fmla="*/ 1945280 w 2322012"/>
              <a:gd name="connsiteY13" fmla="*/ 1253894 h 3246967"/>
              <a:gd name="connsiteX14" fmla="*/ 2144062 w 2322012"/>
              <a:gd name="connsiteY14" fmla="*/ 1373163 h 3246967"/>
              <a:gd name="connsiteX15" fmla="*/ 2215624 w 2322012"/>
              <a:gd name="connsiteY15" fmla="*/ 1548092 h 3246967"/>
              <a:gd name="connsiteX16" fmla="*/ 2112257 w 2322012"/>
              <a:gd name="connsiteY16" fmla="*/ 1754826 h 3246967"/>
              <a:gd name="connsiteX17" fmla="*/ 2016841 w 2322012"/>
              <a:gd name="connsiteY17" fmla="*/ 1794582 h 3246967"/>
              <a:gd name="connsiteX18" fmla="*/ 1969134 w 2322012"/>
              <a:gd name="connsiteY18" fmla="*/ 1754826 h 3246967"/>
              <a:gd name="connsiteX19" fmla="*/ 1937328 w 2322012"/>
              <a:gd name="connsiteY19" fmla="*/ 1508335 h 3246967"/>
              <a:gd name="connsiteX20" fmla="*/ 1921426 w 2322012"/>
              <a:gd name="connsiteY20" fmla="*/ 1357260 h 3246967"/>
              <a:gd name="connsiteX21" fmla="*/ 1754448 w 2322012"/>
              <a:gd name="connsiteY21" fmla="*/ 1190283 h 3246967"/>
              <a:gd name="connsiteX22" fmla="*/ 1555666 w 2322012"/>
              <a:gd name="connsiteY22" fmla="*/ 1023306 h 3246967"/>
              <a:gd name="connsiteX23" fmla="*/ 1277370 w 2322012"/>
              <a:gd name="connsiteY23" fmla="*/ 1055111 h 3246967"/>
              <a:gd name="connsiteX24" fmla="*/ 1030880 w 2322012"/>
              <a:gd name="connsiteY24" fmla="*/ 1063062 h 3246967"/>
              <a:gd name="connsiteX25" fmla="*/ 919561 w 2322012"/>
              <a:gd name="connsiteY25" fmla="*/ 1277747 h 3246967"/>
              <a:gd name="connsiteX26" fmla="*/ 808243 w 2322012"/>
              <a:gd name="connsiteY26" fmla="*/ 1524238 h 3246967"/>
              <a:gd name="connsiteX27" fmla="*/ 792341 w 2322012"/>
              <a:gd name="connsiteY27" fmla="*/ 1730972 h 3246967"/>
              <a:gd name="connsiteX28" fmla="*/ 776438 w 2322012"/>
              <a:gd name="connsiteY28" fmla="*/ 1913852 h 3246967"/>
              <a:gd name="connsiteX29" fmla="*/ 696925 w 2322012"/>
              <a:gd name="connsiteY29" fmla="*/ 2088780 h 3246967"/>
              <a:gd name="connsiteX30" fmla="*/ 752584 w 2322012"/>
              <a:gd name="connsiteY30" fmla="*/ 2176245 h 3246967"/>
              <a:gd name="connsiteX31" fmla="*/ 732680 w 2322012"/>
              <a:gd name="connsiteY31" fmla="*/ 2462544 h 3246967"/>
              <a:gd name="connsiteX32" fmla="*/ 814167 w 2322012"/>
              <a:gd name="connsiteY32" fmla="*/ 2695003 h 3246967"/>
              <a:gd name="connsiteX33" fmla="*/ 967269 w 2322012"/>
              <a:gd name="connsiteY33" fmla="*/ 2772593 h 3246967"/>
              <a:gd name="connsiteX34" fmla="*/ 1134247 w 2322012"/>
              <a:gd name="connsiteY34" fmla="*/ 2868008 h 3246967"/>
              <a:gd name="connsiteX35" fmla="*/ 1174003 w 2322012"/>
              <a:gd name="connsiteY35" fmla="*/ 2987278 h 3246967"/>
              <a:gd name="connsiteX36" fmla="*/ 1098388 w 2322012"/>
              <a:gd name="connsiteY36" fmla="*/ 3138405 h 3246967"/>
              <a:gd name="connsiteX37" fmla="*/ 840048 w 2322012"/>
              <a:gd name="connsiteY37" fmla="*/ 3241720 h 3246967"/>
              <a:gd name="connsiteX38" fmla="*/ 450434 w 2322012"/>
              <a:gd name="connsiteY38" fmla="*/ 3217866 h 3246967"/>
              <a:gd name="connsiteX39" fmla="*/ 259603 w 2322012"/>
              <a:gd name="connsiteY39" fmla="*/ 3098596 h 3246967"/>
              <a:gd name="connsiteX40" fmla="*/ 152234 w 2322012"/>
              <a:gd name="connsiteY40" fmla="*/ 2959474 h 3246967"/>
              <a:gd name="connsiteX41" fmla="*/ 156236 w 2322012"/>
              <a:gd name="connsiteY41" fmla="*/ 2756690 h 3246967"/>
              <a:gd name="connsiteX42" fmla="*/ 339116 w 2322012"/>
              <a:gd name="connsiteY42" fmla="*/ 2549956 h 3246967"/>
              <a:gd name="connsiteX43" fmla="*/ 537899 w 2322012"/>
              <a:gd name="connsiteY43" fmla="*/ 2335271 h 3246967"/>
              <a:gd name="connsiteX44" fmla="*/ 609461 w 2322012"/>
              <a:gd name="connsiteY44" fmla="*/ 2136488 h 3246967"/>
              <a:gd name="connsiteX45" fmla="*/ 521996 w 2322012"/>
              <a:gd name="connsiteY45" fmla="*/ 1905900 h 3246967"/>
              <a:gd name="connsiteX46" fmla="*/ 601509 w 2322012"/>
              <a:gd name="connsiteY46" fmla="*/ 1587848 h 3246967"/>
              <a:gd name="connsiteX47" fmla="*/ 784389 w 2322012"/>
              <a:gd name="connsiteY47" fmla="*/ 1404968 h 3246967"/>
              <a:gd name="connsiteX48" fmla="*/ 895707 w 2322012"/>
              <a:gd name="connsiteY48" fmla="*/ 1214137 h 3246967"/>
              <a:gd name="connsiteX49" fmla="*/ 911610 w 2322012"/>
              <a:gd name="connsiteY49" fmla="*/ 1071014 h 3246967"/>
              <a:gd name="connsiteX50" fmla="*/ 871854 w 2322012"/>
              <a:gd name="connsiteY50" fmla="*/ 1007403 h 3246967"/>
              <a:gd name="connsiteX51" fmla="*/ 681022 w 2322012"/>
              <a:gd name="connsiteY51" fmla="*/ 1031257 h 3246967"/>
              <a:gd name="connsiteX52" fmla="*/ 641266 w 2322012"/>
              <a:gd name="connsiteY52" fmla="*/ 1214137 h 3246967"/>
              <a:gd name="connsiteX53" fmla="*/ 577655 w 2322012"/>
              <a:gd name="connsiteY53" fmla="*/ 1389066 h 3246967"/>
              <a:gd name="connsiteX54" fmla="*/ 434532 w 2322012"/>
              <a:gd name="connsiteY54" fmla="*/ 1484481 h 3246967"/>
              <a:gd name="connsiteX55" fmla="*/ 339116 w 2322012"/>
              <a:gd name="connsiteY55" fmla="*/ 1476530 h 3246967"/>
              <a:gd name="connsiteX56" fmla="*/ 307311 w 2322012"/>
              <a:gd name="connsiteY56" fmla="*/ 1357260 h 3246967"/>
              <a:gd name="connsiteX57" fmla="*/ 402727 w 2322012"/>
              <a:gd name="connsiteY57" fmla="*/ 1118721 h 3246967"/>
              <a:gd name="connsiteX58" fmla="*/ 553801 w 2322012"/>
              <a:gd name="connsiteY58" fmla="*/ 991500 h 3246967"/>
              <a:gd name="connsiteX59" fmla="*/ 704876 w 2322012"/>
              <a:gd name="connsiteY59" fmla="*/ 935841 h 3246967"/>
              <a:gd name="connsiteX60" fmla="*/ 712827 w 2322012"/>
              <a:gd name="connsiteY60" fmla="*/ 911987 h 3246967"/>
              <a:gd name="connsiteX61" fmla="*/ 641266 w 2322012"/>
              <a:gd name="connsiteY61" fmla="*/ 848377 h 3246967"/>
              <a:gd name="connsiteX62" fmla="*/ 577655 w 2322012"/>
              <a:gd name="connsiteY62" fmla="*/ 737059 h 3246967"/>
              <a:gd name="connsiteX63" fmla="*/ 243701 w 2322012"/>
              <a:gd name="connsiteY63" fmla="*/ 705254 h 3246967"/>
              <a:gd name="connsiteX64" fmla="*/ 60821 w 2322012"/>
              <a:gd name="connsiteY64" fmla="*/ 593935 h 3246967"/>
              <a:gd name="connsiteX65" fmla="*/ 5161 w 2322012"/>
              <a:gd name="connsiteY65" fmla="*/ 339494 h 3246967"/>
              <a:gd name="connsiteX66" fmla="*/ 172139 w 2322012"/>
              <a:gd name="connsiteY66" fmla="*/ 124808 h 3246967"/>
              <a:gd name="connsiteX67" fmla="*/ 545850 w 2322012"/>
              <a:gd name="connsiteY67" fmla="*/ 13490 h 3246967"/>
              <a:gd name="connsiteX68" fmla="*/ 744633 w 2322012"/>
              <a:gd name="connsiteY68" fmla="*/ 29393 h 3246967"/>
              <a:gd name="connsiteX69" fmla="*/ 871854 w 2322012"/>
              <a:gd name="connsiteY69" fmla="*/ 259980 h 3246967"/>
              <a:gd name="connsiteX70" fmla="*/ 832097 w 2322012"/>
              <a:gd name="connsiteY70" fmla="*/ 498520 h 3246967"/>
              <a:gd name="connsiteX71" fmla="*/ 832097 w 2322012"/>
              <a:gd name="connsiteY71" fmla="*/ 705254 h 3246967"/>
              <a:gd name="connsiteX72" fmla="*/ 1022928 w 2322012"/>
              <a:gd name="connsiteY72" fmla="*/ 872231 h 3246967"/>
              <a:gd name="connsiteX73" fmla="*/ 1333029 w 2322012"/>
              <a:gd name="connsiteY73" fmla="*/ 951744 h 3246967"/>
              <a:gd name="connsiteX74" fmla="*/ 1611325 w 2322012"/>
              <a:gd name="connsiteY74" fmla="*/ 943793 h 3246967"/>
              <a:gd name="connsiteX0" fmla="*/ 1611325 w 2322012"/>
              <a:gd name="connsiteY0" fmla="*/ 943793 h 3246967"/>
              <a:gd name="connsiteX1" fmla="*/ 1833961 w 2322012"/>
              <a:gd name="connsiteY1" fmla="*/ 927890 h 3246967"/>
              <a:gd name="connsiteX2" fmla="*/ 1921426 w 2322012"/>
              <a:gd name="connsiteY2" fmla="*/ 880182 h 3246967"/>
              <a:gd name="connsiteX3" fmla="*/ 2048647 w 2322012"/>
              <a:gd name="connsiteY3" fmla="*/ 784767 h 3246967"/>
              <a:gd name="connsiteX4" fmla="*/ 2239478 w 2322012"/>
              <a:gd name="connsiteY4" fmla="*/ 760913 h 3246967"/>
              <a:gd name="connsiteX5" fmla="*/ 2318991 w 2322012"/>
              <a:gd name="connsiteY5" fmla="*/ 864280 h 3246967"/>
              <a:gd name="connsiteX6" fmla="*/ 2295137 w 2322012"/>
              <a:gd name="connsiteY6" fmla="*/ 1071014 h 3246967"/>
              <a:gd name="connsiteX7" fmla="*/ 2199721 w 2322012"/>
              <a:gd name="connsiteY7" fmla="*/ 1158478 h 3246967"/>
              <a:gd name="connsiteX8" fmla="*/ 2072501 w 2322012"/>
              <a:gd name="connsiteY8" fmla="*/ 1134624 h 3246967"/>
              <a:gd name="connsiteX9" fmla="*/ 1945280 w 2322012"/>
              <a:gd name="connsiteY9" fmla="*/ 999452 h 3246967"/>
              <a:gd name="connsiteX10" fmla="*/ 1873718 w 2322012"/>
              <a:gd name="connsiteY10" fmla="*/ 959695 h 3246967"/>
              <a:gd name="connsiteX11" fmla="*/ 1643130 w 2322012"/>
              <a:gd name="connsiteY11" fmla="*/ 999452 h 3246967"/>
              <a:gd name="connsiteX12" fmla="*/ 1706741 w 2322012"/>
              <a:gd name="connsiteY12" fmla="*/ 1118721 h 3246967"/>
              <a:gd name="connsiteX13" fmla="*/ 1945280 w 2322012"/>
              <a:gd name="connsiteY13" fmla="*/ 1253894 h 3246967"/>
              <a:gd name="connsiteX14" fmla="*/ 2144062 w 2322012"/>
              <a:gd name="connsiteY14" fmla="*/ 1373163 h 3246967"/>
              <a:gd name="connsiteX15" fmla="*/ 2215624 w 2322012"/>
              <a:gd name="connsiteY15" fmla="*/ 1548092 h 3246967"/>
              <a:gd name="connsiteX16" fmla="*/ 2112257 w 2322012"/>
              <a:gd name="connsiteY16" fmla="*/ 1754826 h 3246967"/>
              <a:gd name="connsiteX17" fmla="*/ 2016841 w 2322012"/>
              <a:gd name="connsiteY17" fmla="*/ 1794582 h 3246967"/>
              <a:gd name="connsiteX18" fmla="*/ 1969134 w 2322012"/>
              <a:gd name="connsiteY18" fmla="*/ 1754826 h 3246967"/>
              <a:gd name="connsiteX19" fmla="*/ 1937328 w 2322012"/>
              <a:gd name="connsiteY19" fmla="*/ 1508335 h 3246967"/>
              <a:gd name="connsiteX20" fmla="*/ 1921426 w 2322012"/>
              <a:gd name="connsiteY20" fmla="*/ 1357260 h 3246967"/>
              <a:gd name="connsiteX21" fmla="*/ 1754448 w 2322012"/>
              <a:gd name="connsiteY21" fmla="*/ 1190283 h 3246967"/>
              <a:gd name="connsiteX22" fmla="*/ 1555666 w 2322012"/>
              <a:gd name="connsiteY22" fmla="*/ 1023306 h 3246967"/>
              <a:gd name="connsiteX23" fmla="*/ 1277370 w 2322012"/>
              <a:gd name="connsiteY23" fmla="*/ 1055111 h 3246967"/>
              <a:gd name="connsiteX24" fmla="*/ 1030880 w 2322012"/>
              <a:gd name="connsiteY24" fmla="*/ 1063062 h 3246967"/>
              <a:gd name="connsiteX25" fmla="*/ 919561 w 2322012"/>
              <a:gd name="connsiteY25" fmla="*/ 1277747 h 3246967"/>
              <a:gd name="connsiteX26" fmla="*/ 808243 w 2322012"/>
              <a:gd name="connsiteY26" fmla="*/ 1524238 h 3246967"/>
              <a:gd name="connsiteX27" fmla="*/ 792341 w 2322012"/>
              <a:gd name="connsiteY27" fmla="*/ 1730972 h 3246967"/>
              <a:gd name="connsiteX28" fmla="*/ 776438 w 2322012"/>
              <a:gd name="connsiteY28" fmla="*/ 1913852 h 3246967"/>
              <a:gd name="connsiteX29" fmla="*/ 696925 w 2322012"/>
              <a:gd name="connsiteY29" fmla="*/ 2088780 h 3246967"/>
              <a:gd name="connsiteX30" fmla="*/ 752584 w 2322012"/>
              <a:gd name="connsiteY30" fmla="*/ 2176245 h 3246967"/>
              <a:gd name="connsiteX31" fmla="*/ 732680 w 2322012"/>
              <a:gd name="connsiteY31" fmla="*/ 2462544 h 3246967"/>
              <a:gd name="connsiteX32" fmla="*/ 814167 w 2322012"/>
              <a:gd name="connsiteY32" fmla="*/ 2695003 h 3246967"/>
              <a:gd name="connsiteX33" fmla="*/ 967269 w 2322012"/>
              <a:gd name="connsiteY33" fmla="*/ 2772593 h 3246967"/>
              <a:gd name="connsiteX34" fmla="*/ 1134247 w 2322012"/>
              <a:gd name="connsiteY34" fmla="*/ 2868008 h 3246967"/>
              <a:gd name="connsiteX35" fmla="*/ 1174003 w 2322012"/>
              <a:gd name="connsiteY35" fmla="*/ 2987278 h 3246967"/>
              <a:gd name="connsiteX36" fmla="*/ 1098388 w 2322012"/>
              <a:gd name="connsiteY36" fmla="*/ 3138405 h 3246967"/>
              <a:gd name="connsiteX37" fmla="*/ 840048 w 2322012"/>
              <a:gd name="connsiteY37" fmla="*/ 3241720 h 3246967"/>
              <a:gd name="connsiteX38" fmla="*/ 480317 w 2322012"/>
              <a:gd name="connsiteY38" fmla="*/ 3217866 h 3246967"/>
              <a:gd name="connsiteX39" fmla="*/ 259603 w 2322012"/>
              <a:gd name="connsiteY39" fmla="*/ 3098596 h 3246967"/>
              <a:gd name="connsiteX40" fmla="*/ 152234 w 2322012"/>
              <a:gd name="connsiteY40" fmla="*/ 2959474 h 3246967"/>
              <a:gd name="connsiteX41" fmla="*/ 156236 w 2322012"/>
              <a:gd name="connsiteY41" fmla="*/ 2756690 h 3246967"/>
              <a:gd name="connsiteX42" fmla="*/ 339116 w 2322012"/>
              <a:gd name="connsiteY42" fmla="*/ 2549956 h 3246967"/>
              <a:gd name="connsiteX43" fmla="*/ 537899 w 2322012"/>
              <a:gd name="connsiteY43" fmla="*/ 2335271 h 3246967"/>
              <a:gd name="connsiteX44" fmla="*/ 609461 w 2322012"/>
              <a:gd name="connsiteY44" fmla="*/ 2136488 h 3246967"/>
              <a:gd name="connsiteX45" fmla="*/ 521996 w 2322012"/>
              <a:gd name="connsiteY45" fmla="*/ 1905900 h 3246967"/>
              <a:gd name="connsiteX46" fmla="*/ 601509 w 2322012"/>
              <a:gd name="connsiteY46" fmla="*/ 1587848 h 3246967"/>
              <a:gd name="connsiteX47" fmla="*/ 784389 w 2322012"/>
              <a:gd name="connsiteY47" fmla="*/ 1404968 h 3246967"/>
              <a:gd name="connsiteX48" fmla="*/ 895707 w 2322012"/>
              <a:gd name="connsiteY48" fmla="*/ 1214137 h 3246967"/>
              <a:gd name="connsiteX49" fmla="*/ 911610 w 2322012"/>
              <a:gd name="connsiteY49" fmla="*/ 1071014 h 3246967"/>
              <a:gd name="connsiteX50" fmla="*/ 871854 w 2322012"/>
              <a:gd name="connsiteY50" fmla="*/ 1007403 h 3246967"/>
              <a:gd name="connsiteX51" fmla="*/ 681022 w 2322012"/>
              <a:gd name="connsiteY51" fmla="*/ 1031257 h 3246967"/>
              <a:gd name="connsiteX52" fmla="*/ 641266 w 2322012"/>
              <a:gd name="connsiteY52" fmla="*/ 1214137 h 3246967"/>
              <a:gd name="connsiteX53" fmla="*/ 577655 w 2322012"/>
              <a:gd name="connsiteY53" fmla="*/ 1389066 h 3246967"/>
              <a:gd name="connsiteX54" fmla="*/ 434532 w 2322012"/>
              <a:gd name="connsiteY54" fmla="*/ 1484481 h 3246967"/>
              <a:gd name="connsiteX55" fmla="*/ 339116 w 2322012"/>
              <a:gd name="connsiteY55" fmla="*/ 1476530 h 3246967"/>
              <a:gd name="connsiteX56" fmla="*/ 307311 w 2322012"/>
              <a:gd name="connsiteY56" fmla="*/ 1357260 h 3246967"/>
              <a:gd name="connsiteX57" fmla="*/ 402727 w 2322012"/>
              <a:gd name="connsiteY57" fmla="*/ 1118721 h 3246967"/>
              <a:gd name="connsiteX58" fmla="*/ 553801 w 2322012"/>
              <a:gd name="connsiteY58" fmla="*/ 991500 h 3246967"/>
              <a:gd name="connsiteX59" fmla="*/ 704876 w 2322012"/>
              <a:gd name="connsiteY59" fmla="*/ 935841 h 3246967"/>
              <a:gd name="connsiteX60" fmla="*/ 712827 w 2322012"/>
              <a:gd name="connsiteY60" fmla="*/ 911987 h 3246967"/>
              <a:gd name="connsiteX61" fmla="*/ 641266 w 2322012"/>
              <a:gd name="connsiteY61" fmla="*/ 848377 h 3246967"/>
              <a:gd name="connsiteX62" fmla="*/ 577655 w 2322012"/>
              <a:gd name="connsiteY62" fmla="*/ 737059 h 3246967"/>
              <a:gd name="connsiteX63" fmla="*/ 243701 w 2322012"/>
              <a:gd name="connsiteY63" fmla="*/ 705254 h 3246967"/>
              <a:gd name="connsiteX64" fmla="*/ 60821 w 2322012"/>
              <a:gd name="connsiteY64" fmla="*/ 593935 h 3246967"/>
              <a:gd name="connsiteX65" fmla="*/ 5161 w 2322012"/>
              <a:gd name="connsiteY65" fmla="*/ 339494 h 3246967"/>
              <a:gd name="connsiteX66" fmla="*/ 172139 w 2322012"/>
              <a:gd name="connsiteY66" fmla="*/ 124808 h 3246967"/>
              <a:gd name="connsiteX67" fmla="*/ 545850 w 2322012"/>
              <a:gd name="connsiteY67" fmla="*/ 13490 h 3246967"/>
              <a:gd name="connsiteX68" fmla="*/ 744633 w 2322012"/>
              <a:gd name="connsiteY68" fmla="*/ 29393 h 3246967"/>
              <a:gd name="connsiteX69" fmla="*/ 871854 w 2322012"/>
              <a:gd name="connsiteY69" fmla="*/ 259980 h 3246967"/>
              <a:gd name="connsiteX70" fmla="*/ 832097 w 2322012"/>
              <a:gd name="connsiteY70" fmla="*/ 498520 h 3246967"/>
              <a:gd name="connsiteX71" fmla="*/ 832097 w 2322012"/>
              <a:gd name="connsiteY71" fmla="*/ 705254 h 3246967"/>
              <a:gd name="connsiteX72" fmla="*/ 1022928 w 2322012"/>
              <a:gd name="connsiteY72" fmla="*/ 872231 h 3246967"/>
              <a:gd name="connsiteX73" fmla="*/ 1333029 w 2322012"/>
              <a:gd name="connsiteY73" fmla="*/ 951744 h 3246967"/>
              <a:gd name="connsiteX74" fmla="*/ 1611325 w 2322012"/>
              <a:gd name="connsiteY74" fmla="*/ 943793 h 3246967"/>
              <a:gd name="connsiteX0" fmla="*/ 1611325 w 2322012"/>
              <a:gd name="connsiteY0" fmla="*/ 943793 h 3246967"/>
              <a:gd name="connsiteX1" fmla="*/ 1833961 w 2322012"/>
              <a:gd name="connsiteY1" fmla="*/ 927890 h 3246967"/>
              <a:gd name="connsiteX2" fmla="*/ 1921426 w 2322012"/>
              <a:gd name="connsiteY2" fmla="*/ 880182 h 3246967"/>
              <a:gd name="connsiteX3" fmla="*/ 2048647 w 2322012"/>
              <a:gd name="connsiteY3" fmla="*/ 784767 h 3246967"/>
              <a:gd name="connsiteX4" fmla="*/ 2239478 w 2322012"/>
              <a:gd name="connsiteY4" fmla="*/ 760913 h 3246967"/>
              <a:gd name="connsiteX5" fmla="*/ 2318991 w 2322012"/>
              <a:gd name="connsiteY5" fmla="*/ 864280 h 3246967"/>
              <a:gd name="connsiteX6" fmla="*/ 2295137 w 2322012"/>
              <a:gd name="connsiteY6" fmla="*/ 1071014 h 3246967"/>
              <a:gd name="connsiteX7" fmla="*/ 2199721 w 2322012"/>
              <a:gd name="connsiteY7" fmla="*/ 1158478 h 3246967"/>
              <a:gd name="connsiteX8" fmla="*/ 2072501 w 2322012"/>
              <a:gd name="connsiteY8" fmla="*/ 1134624 h 3246967"/>
              <a:gd name="connsiteX9" fmla="*/ 1945280 w 2322012"/>
              <a:gd name="connsiteY9" fmla="*/ 999452 h 3246967"/>
              <a:gd name="connsiteX10" fmla="*/ 1873718 w 2322012"/>
              <a:gd name="connsiteY10" fmla="*/ 959695 h 3246967"/>
              <a:gd name="connsiteX11" fmla="*/ 1643130 w 2322012"/>
              <a:gd name="connsiteY11" fmla="*/ 999452 h 3246967"/>
              <a:gd name="connsiteX12" fmla="*/ 1706741 w 2322012"/>
              <a:gd name="connsiteY12" fmla="*/ 1118721 h 3246967"/>
              <a:gd name="connsiteX13" fmla="*/ 1945280 w 2322012"/>
              <a:gd name="connsiteY13" fmla="*/ 1253894 h 3246967"/>
              <a:gd name="connsiteX14" fmla="*/ 2144062 w 2322012"/>
              <a:gd name="connsiteY14" fmla="*/ 1373163 h 3246967"/>
              <a:gd name="connsiteX15" fmla="*/ 2215624 w 2322012"/>
              <a:gd name="connsiteY15" fmla="*/ 1548092 h 3246967"/>
              <a:gd name="connsiteX16" fmla="*/ 2112257 w 2322012"/>
              <a:gd name="connsiteY16" fmla="*/ 1754826 h 3246967"/>
              <a:gd name="connsiteX17" fmla="*/ 2016841 w 2322012"/>
              <a:gd name="connsiteY17" fmla="*/ 1794582 h 3246967"/>
              <a:gd name="connsiteX18" fmla="*/ 1969134 w 2322012"/>
              <a:gd name="connsiteY18" fmla="*/ 1754826 h 3246967"/>
              <a:gd name="connsiteX19" fmla="*/ 1937328 w 2322012"/>
              <a:gd name="connsiteY19" fmla="*/ 1508335 h 3246967"/>
              <a:gd name="connsiteX20" fmla="*/ 1921426 w 2322012"/>
              <a:gd name="connsiteY20" fmla="*/ 1357260 h 3246967"/>
              <a:gd name="connsiteX21" fmla="*/ 1754448 w 2322012"/>
              <a:gd name="connsiteY21" fmla="*/ 1190283 h 3246967"/>
              <a:gd name="connsiteX22" fmla="*/ 1555666 w 2322012"/>
              <a:gd name="connsiteY22" fmla="*/ 1023306 h 3246967"/>
              <a:gd name="connsiteX23" fmla="*/ 1277370 w 2322012"/>
              <a:gd name="connsiteY23" fmla="*/ 1055111 h 3246967"/>
              <a:gd name="connsiteX24" fmla="*/ 1030880 w 2322012"/>
              <a:gd name="connsiteY24" fmla="*/ 1063062 h 3246967"/>
              <a:gd name="connsiteX25" fmla="*/ 919561 w 2322012"/>
              <a:gd name="connsiteY25" fmla="*/ 1277747 h 3246967"/>
              <a:gd name="connsiteX26" fmla="*/ 808243 w 2322012"/>
              <a:gd name="connsiteY26" fmla="*/ 1524238 h 3246967"/>
              <a:gd name="connsiteX27" fmla="*/ 792341 w 2322012"/>
              <a:gd name="connsiteY27" fmla="*/ 1730972 h 3246967"/>
              <a:gd name="connsiteX28" fmla="*/ 776438 w 2322012"/>
              <a:gd name="connsiteY28" fmla="*/ 1913852 h 3246967"/>
              <a:gd name="connsiteX29" fmla="*/ 696925 w 2322012"/>
              <a:gd name="connsiteY29" fmla="*/ 2088780 h 3246967"/>
              <a:gd name="connsiteX30" fmla="*/ 752584 w 2322012"/>
              <a:gd name="connsiteY30" fmla="*/ 2176245 h 3246967"/>
              <a:gd name="connsiteX31" fmla="*/ 732680 w 2322012"/>
              <a:gd name="connsiteY31" fmla="*/ 2462544 h 3246967"/>
              <a:gd name="connsiteX32" fmla="*/ 814167 w 2322012"/>
              <a:gd name="connsiteY32" fmla="*/ 2695003 h 3246967"/>
              <a:gd name="connsiteX33" fmla="*/ 967269 w 2322012"/>
              <a:gd name="connsiteY33" fmla="*/ 2772593 h 3246967"/>
              <a:gd name="connsiteX34" fmla="*/ 1134247 w 2322012"/>
              <a:gd name="connsiteY34" fmla="*/ 2868008 h 3246967"/>
              <a:gd name="connsiteX35" fmla="*/ 1174003 w 2322012"/>
              <a:gd name="connsiteY35" fmla="*/ 2987278 h 3246967"/>
              <a:gd name="connsiteX36" fmla="*/ 1098388 w 2322012"/>
              <a:gd name="connsiteY36" fmla="*/ 3138405 h 3246967"/>
              <a:gd name="connsiteX37" fmla="*/ 840048 w 2322012"/>
              <a:gd name="connsiteY37" fmla="*/ 3241720 h 3246967"/>
              <a:gd name="connsiteX38" fmla="*/ 480317 w 2322012"/>
              <a:gd name="connsiteY38" fmla="*/ 3217866 h 3246967"/>
              <a:gd name="connsiteX39" fmla="*/ 259603 w 2322012"/>
              <a:gd name="connsiteY39" fmla="*/ 3098596 h 3246967"/>
              <a:gd name="connsiteX40" fmla="*/ 152234 w 2322012"/>
              <a:gd name="connsiteY40" fmla="*/ 2959474 h 3246967"/>
              <a:gd name="connsiteX41" fmla="*/ 156236 w 2322012"/>
              <a:gd name="connsiteY41" fmla="*/ 2756690 h 3246967"/>
              <a:gd name="connsiteX42" fmla="*/ 339116 w 2322012"/>
              <a:gd name="connsiteY42" fmla="*/ 2549956 h 3246967"/>
              <a:gd name="connsiteX43" fmla="*/ 537899 w 2322012"/>
              <a:gd name="connsiteY43" fmla="*/ 2335271 h 3246967"/>
              <a:gd name="connsiteX44" fmla="*/ 609461 w 2322012"/>
              <a:gd name="connsiteY44" fmla="*/ 2136488 h 3246967"/>
              <a:gd name="connsiteX45" fmla="*/ 521996 w 2322012"/>
              <a:gd name="connsiteY45" fmla="*/ 1905900 h 3246967"/>
              <a:gd name="connsiteX46" fmla="*/ 535768 w 2322012"/>
              <a:gd name="connsiteY46" fmla="*/ 1635659 h 3246967"/>
              <a:gd name="connsiteX47" fmla="*/ 784389 w 2322012"/>
              <a:gd name="connsiteY47" fmla="*/ 1404968 h 3246967"/>
              <a:gd name="connsiteX48" fmla="*/ 895707 w 2322012"/>
              <a:gd name="connsiteY48" fmla="*/ 1214137 h 3246967"/>
              <a:gd name="connsiteX49" fmla="*/ 911610 w 2322012"/>
              <a:gd name="connsiteY49" fmla="*/ 1071014 h 3246967"/>
              <a:gd name="connsiteX50" fmla="*/ 871854 w 2322012"/>
              <a:gd name="connsiteY50" fmla="*/ 1007403 h 3246967"/>
              <a:gd name="connsiteX51" fmla="*/ 681022 w 2322012"/>
              <a:gd name="connsiteY51" fmla="*/ 1031257 h 3246967"/>
              <a:gd name="connsiteX52" fmla="*/ 641266 w 2322012"/>
              <a:gd name="connsiteY52" fmla="*/ 1214137 h 3246967"/>
              <a:gd name="connsiteX53" fmla="*/ 577655 w 2322012"/>
              <a:gd name="connsiteY53" fmla="*/ 1389066 h 3246967"/>
              <a:gd name="connsiteX54" fmla="*/ 434532 w 2322012"/>
              <a:gd name="connsiteY54" fmla="*/ 1484481 h 3246967"/>
              <a:gd name="connsiteX55" fmla="*/ 339116 w 2322012"/>
              <a:gd name="connsiteY55" fmla="*/ 1476530 h 3246967"/>
              <a:gd name="connsiteX56" fmla="*/ 307311 w 2322012"/>
              <a:gd name="connsiteY56" fmla="*/ 1357260 h 3246967"/>
              <a:gd name="connsiteX57" fmla="*/ 402727 w 2322012"/>
              <a:gd name="connsiteY57" fmla="*/ 1118721 h 3246967"/>
              <a:gd name="connsiteX58" fmla="*/ 553801 w 2322012"/>
              <a:gd name="connsiteY58" fmla="*/ 991500 h 3246967"/>
              <a:gd name="connsiteX59" fmla="*/ 704876 w 2322012"/>
              <a:gd name="connsiteY59" fmla="*/ 935841 h 3246967"/>
              <a:gd name="connsiteX60" fmla="*/ 712827 w 2322012"/>
              <a:gd name="connsiteY60" fmla="*/ 911987 h 3246967"/>
              <a:gd name="connsiteX61" fmla="*/ 641266 w 2322012"/>
              <a:gd name="connsiteY61" fmla="*/ 848377 h 3246967"/>
              <a:gd name="connsiteX62" fmla="*/ 577655 w 2322012"/>
              <a:gd name="connsiteY62" fmla="*/ 737059 h 3246967"/>
              <a:gd name="connsiteX63" fmla="*/ 243701 w 2322012"/>
              <a:gd name="connsiteY63" fmla="*/ 705254 h 3246967"/>
              <a:gd name="connsiteX64" fmla="*/ 60821 w 2322012"/>
              <a:gd name="connsiteY64" fmla="*/ 593935 h 3246967"/>
              <a:gd name="connsiteX65" fmla="*/ 5161 w 2322012"/>
              <a:gd name="connsiteY65" fmla="*/ 339494 h 3246967"/>
              <a:gd name="connsiteX66" fmla="*/ 172139 w 2322012"/>
              <a:gd name="connsiteY66" fmla="*/ 124808 h 3246967"/>
              <a:gd name="connsiteX67" fmla="*/ 545850 w 2322012"/>
              <a:gd name="connsiteY67" fmla="*/ 13490 h 3246967"/>
              <a:gd name="connsiteX68" fmla="*/ 744633 w 2322012"/>
              <a:gd name="connsiteY68" fmla="*/ 29393 h 3246967"/>
              <a:gd name="connsiteX69" fmla="*/ 871854 w 2322012"/>
              <a:gd name="connsiteY69" fmla="*/ 259980 h 3246967"/>
              <a:gd name="connsiteX70" fmla="*/ 832097 w 2322012"/>
              <a:gd name="connsiteY70" fmla="*/ 498520 h 3246967"/>
              <a:gd name="connsiteX71" fmla="*/ 832097 w 2322012"/>
              <a:gd name="connsiteY71" fmla="*/ 705254 h 3246967"/>
              <a:gd name="connsiteX72" fmla="*/ 1022928 w 2322012"/>
              <a:gd name="connsiteY72" fmla="*/ 872231 h 3246967"/>
              <a:gd name="connsiteX73" fmla="*/ 1333029 w 2322012"/>
              <a:gd name="connsiteY73" fmla="*/ 951744 h 3246967"/>
              <a:gd name="connsiteX74" fmla="*/ 1611325 w 2322012"/>
              <a:gd name="connsiteY74" fmla="*/ 943793 h 3246967"/>
              <a:gd name="connsiteX0" fmla="*/ 1611325 w 2322012"/>
              <a:gd name="connsiteY0" fmla="*/ 943793 h 3246967"/>
              <a:gd name="connsiteX1" fmla="*/ 1833961 w 2322012"/>
              <a:gd name="connsiteY1" fmla="*/ 927890 h 3246967"/>
              <a:gd name="connsiteX2" fmla="*/ 1921426 w 2322012"/>
              <a:gd name="connsiteY2" fmla="*/ 880182 h 3246967"/>
              <a:gd name="connsiteX3" fmla="*/ 2048647 w 2322012"/>
              <a:gd name="connsiteY3" fmla="*/ 784767 h 3246967"/>
              <a:gd name="connsiteX4" fmla="*/ 2239478 w 2322012"/>
              <a:gd name="connsiteY4" fmla="*/ 760913 h 3246967"/>
              <a:gd name="connsiteX5" fmla="*/ 2318991 w 2322012"/>
              <a:gd name="connsiteY5" fmla="*/ 864280 h 3246967"/>
              <a:gd name="connsiteX6" fmla="*/ 2295137 w 2322012"/>
              <a:gd name="connsiteY6" fmla="*/ 1071014 h 3246967"/>
              <a:gd name="connsiteX7" fmla="*/ 2199721 w 2322012"/>
              <a:gd name="connsiteY7" fmla="*/ 1158478 h 3246967"/>
              <a:gd name="connsiteX8" fmla="*/ 2072501 w 2322012"/>
              <a:gd name="connsiteY8" fmla="*/ 1134624 h 3246967"/>
              <a:gd name="connsiteX9" fmla="*/ 1945280 w 2322012"/>
              <a:gd name="connsiteY9" fmla="*/ 999452 h 3246967"/>
              <a:gd name="connsiteX10" fmla="*/ 1873718 w 2322012"/>
              <a:gd name="connsiteY10" fmla="*/ 959695 h 3246967"/>
              <a:gd name="connsiteX11" fmla="*/ 1643130 w 2322012"/>
              <a:gd name="connsiteY11" fmla="*/ 999452 h 3246967"/>
              <a:gd name="connsiteX12" fmla="*/ 1706741 w 2322012"/>
              <a:gd name="connsiteY12" fmla="*/ 1118721 h 3246967"/>
              <a:gd name="connsiteX13" fmla="*/ 1945280 w 2322012"/>
              <a:gd name="connsiteY13" fmla="*/ 1253894 h 3246967"/>
              <a:gd name="connsiteX14" fmla="*/ 2144062 w 2322012"/>
              <a:gd name="connsiteY14" fmla="*/ 1373163 h 3246967"/>
              <a:gd name="connsiteX15" fmla="*/ 2215624 w 2322012"/>
              <a:gd name="connsiteY15" fmla="*/ 1548092 h 3246967"/>
              <a:gd name="connsiteX16" fmla="*/ 2112257 w 2322012"/>
              <a:gd name="connsiteY16" fmla="*/ 1754826 h 3246967"/>
              <a:gd name="connsiteX17" fmla="*/ 2016841 w 2322012"/>
              <a:gd name="connsiteY17" fmla="*/ 1794582 h 3246967"/>
              <a:gd name="connsiteX18" fmla="*/ 1969134 w 2322012"/>
              <a:gd name="connsiteY18" fmla="*/ 1754826 h 3246967"/>
              <a:gd name="connsiteX19" fmla="*/ 1937328 w 2322012"/>
              <a:gd name="connsiteY19" fmla="*/ 1508335 h 3246967"/>
              <a:gd name="connsiteX20" fmla="*/ 1921426 w 2322012"/>
              <a:gd name="connsiteY20" fmla="*/ 1357260 h 3246967"/>
              <a:gd name="connsiteX21" fmla="*/ 1754448 w 2322012"/>
              <a:gd name="connsiteY21" fmla="*/ 1190283 h 3246967"/>
              <a:gd name="connsiteX22" fmla="*/ 1555666 w 2322012"/>
              <a:gd name="connsiteY22" fmla="*/ 1023306 h 3246967"/>
              <a:gd name="connsiteX23" fmla="*/ 1277370 w 2322012"/>
              <a:gd name="connsiteY23" fmla="*/ 1055111 h 3246967"/>
              <a:gd name="connsiteX24" fmla="*/ 1030880 w 2322012"/>
              <a:gd name="connsiteY24" fmla="*/ 1063062 h 3246967"/>
              <a:gd name="connsiteX25" fmla="*/ 919561 w 2322012"/>
              <a:gd name="connsiteY25" fmla="*/ 1277747 h 3246967"/>
              <a:gd name="connsiteX26" fmla="*/ 808243 w 2322012"/>
              <a:gd name="connsiteY26" fmla="*/ 1524238 h 3246967"/>
              <a:gd name="connsiteX27" fmla="*/ 792341 w 2322012"/>
              <a:gd name="connsiteY27" fmla="*/ 1730972 h 3246967"/>
              <a:gd name="connsiteX28" fmla="*/ 776438 w 2322012"/>
              <a:gd name="connsiteY28" fmla="*/ 1913852 h 3246967"/>
              <a:gd name="connsiteX29" fmla="*/ 696925 w 2322012"/>
              <a:gd name="connsiteY29" fmla="*/ 2088780 h 3246967"/>
              <a:gd name="connsiteX30" fmla="*/ 752584 w 2322012"/>
              <a:gd name="connsiteY30" fmla="*/ 2176245 h 3246967"/>
              <a:gd name="connsiteX31" fmla="*/ 732680 w 2322012"/>
              <a:gd name="connsiteY31" fmla="*/ 2462544 h 3246967"/>
              <a:gd name="connsiteX32" fmla="*/ 814167 w 2322012"/>
              <a:gd name="connsiteY32" fmla="*/ 2695003 h 3246967"/>
              <a:gd name="connsiteX33" fmla="*/ 967269 w 2322012"/>
              <a:gd name="connsiteY33" fmla="*/ 2772593 h 3246967"/>
              <a:gd name="connsiteX34" fmla="*/ 1134247 w 2322012"/>
              <a:gd name="connsiteY34" fmla="*/ 2868008 h 3246967"/>
              <a:gd name="connsiteX35" fmla="*/ 1174003 w 2322012"/>
              <a:gd name="connsiteY35" fmla="*/ 2987278 h 3246967"/>
              <a:gd name="connsiteX36" fmla="*/ 1098388 w 2322012"/>
              <a:gd name="connsiteY36" fmla="*/ 3138405 h 3246967"/>
              <a:gd name="connsiteX37" fmla="*/ 840048 w 2322012"/>
              <a:gd name="connsiteY37" fmla="*/ 3241720 h 3246967"/>
              <a:gd name="connsiteX38" fmla="*/ 480317 w 2322012"/>
              <a:gd name="connsiteY38" fmla="*/ 3217866 h 3246967"/>
              <a:gd name="connsiteX39" fmla="*/ 259603 w 2322012"/>
              <a:gd name="connsiteY39" fmla="*/ 3098596 h 3246967"/>
              <a:gd name="connsiteX40" fmla="*/ 152234 w 2322012"/>
              <a:gd name="connsiteY40" fmla="*/ 2959474 h 3246967"/>
              <a:gd name="connsiteX41" fmla="*/ 156236 w 2322012"/>
              <a:gd name="connsiteY41" fmla="*/ 2756690 h 3246967"/>
              <a:gd name="connsiteX42" fmla="*/ 339116 w 2322012"/>
              <a:gd name="connsiteY42" fmla="*/ 2549956 h 3246967"/>
              <a:gd name="connsiteX43" fmla="*/ 537899 w 2322012"/>
              <a:gd name="connsiteY43" fmla="*/ 2335271 h 3246967"/>
              <a:gd name="connsiteX44" fmla="*/ 603484 w 2322012"/>
              <a:gd name="connsiteY44" fmla="*/ 2172347 h 3246967"/>
              <a:gd name="connsiteX45" fmla="*/ 521996 w 2322012"/>
              <a:gd name="connsiteY45" fmla="*/ 1905900 h 3246967"/>
              <a:gd name="connsiteX46" fmla="*/ 535768 w 2322012"/>
              <a:gd name="connsiteY46" fmla="*/ 1635659 h 3246967"/>
              <a:gd name="connsiteX47" fmla="*/ 784389 w 2322012"/>
              <a:gd name="connsiteY47" fmla="*/ 1404968 h 3246967"/>
              <a:gd name="connsiteX48" fmla="*/ 895707 w 2322012"/>
              <a:gd name="connsiteY48" fmla="*/ 1214137 h 3246967"/>
              <a:gd name="connsiteX49" fmla="*/ 911610 w 2322012"/>
              <a:gd name="connsiteY49" fmla="*/ 1071014 h 3246967"/>
              <a:gd name="connsiteX50" fmla="*/ 871854 w 2322012"/>
              <a:gd name="connsiteY50" fmla="*/ 1007403 h 3246967"/>
              <a:gd name="connsiteX51" fmla="*/ 681022 w 2322012"/>
              <a:gd name="connsiteY51" fmla="*/ 1031257 h 3246967"/>
              <a:gd name="connsiteX52" fmla="*/ 641266 w 2322012"/>
              <a:gd name="connsiteY52" fmla="*/ 1214137 h 3246967"/>
              <a:gd name="connsiteX53" fmla="*/ 577655 w 2322012"/>
              <a:gd name="connsiteY53" fmla="*/ 1389066 h 3246967"/>
              <a:gd name="connsiteX54" fmla="*/ 434532 w 2322012"/>
              <a:gd name="connsiteY54" fmla="*/ 1484481 h 3246967"/>
              <a:gd name="connsiteX55" fmla="*/ 339116 w 2322012"/>
              <a:gd name="connsiteY55" fmla="*/ 1476530 h 3246967"/>
              <a:gd name="connsiteX56" fmla="*/ 307311 w 2322012"/>
              <a:gd name="connsiteY56" fmla="*/ 1357260 h 3246967"/>
              <a:gd name="connsiteX57" fmla="*/ 402727 w 2322012"/>
              <a:gd name="connsiteY57" fmla="*/ 1118721 h 3246967"/>
              <a:gd name="connsiteX58" fmla="*/ 553801 w 2322012"/>
              <a:gd name="connsiteY58" fmla="*/ 991500 h 3246967"/>
              <a:gd name="connsiteX59" fmla="*/ 704876 w 2322012"/>
              <a:gd name="connsiteY59" fmla="*/ 935841 h 3246967"/>
              <a:gd name="connsiteX60" fmla="*/ 712827 w 2322012"/>
              <a:gd name="connsiteY60" fmla="*/ 911987 h 3246967"/>
              <a:gd name="connsiteX61" fmla="*/ 641266 w 2322012"/>
              <a:gd name="connsiteY61" fmla="*/ 848377 h 3246967"/>
              <a:gd name="connsiteX62" fmla="*/ 577655 w 2322012"/>
              <a:gd name="connsiteY62" fmla="*/ 737059 h 3246967"/>
              <a:gd name="connsiteX63" fmla="*/ 243701 w 2322012"/>
              <a:gd name="connsiteY63" fmla="*/ 705254 h 3246967"/>
              <a:gd name="connsiteX64" fmla="*/ 60821 w 2322012"/>
              <a:gd name="connsiteY64" fmla="*/ 593935 h 3246967"/>
              <a:gd name="connsiteX65" fmla="*/ 5161 w 2322012"/>
              <a:gd name="connsiteY65" fmla="*/ 339494 h 3246967"/>
              <a:gd name="connsiteX66" fmla="*/ 172139 w 2322012"/>
              <a:gd name="connsiteY66" fmla="*/ 124808 h 3246967"/>
              <a:gd name="connsiteX67" fmla="*/ 545850 w 2322012"/>
              <a:gd name="connsiteY67" fmla="*/ 13490 h 3246967"/>
              <a:gd name="connsiteX68" fmla="*/ 744633 w 2322012"/>
              <a:gd name="connsiteY68" fmla="*/ 29393 h 3246967"/>
              <a:gd name="connsiteX69" fmla="*/ 871854 w 2322012"/>
              <a:gd name="connsiteY69" fmla="*/ 259980 h 3246967"/>
              <a:gd name="connsiteX70" fmla="*/ 832097 w 2322012"/>
              <a:gd name="connsiteY70" fmla="*/ 498520 h 3246967"/>
              <a:gd name="connsiteX71" fmla="*/ 832097 w 2322012"/>
              <a:gd name="connsiteY71" fmla="*/ 705254 h 3246967"/>
              <a:gd name="connsiteX72" fmla="*/ 1022928 w 2322012"/>
              <a:gd name="connsiteY72" fmla="*/ 872231 h 3246967"/>
              <a:gd name="connsiteX73" fmla="*/ 1333029 w 2322012"/>
              <a:gd name="connsiteY73" fmla="*/ 951744 h 3246967"/>
              <a:gd name="connsiteX74" fmla="*/ 1611325 w 2322012"/>
              <a:gd name="connsiteY74" fmla="*/ 943793 h 3246967"/>
              <a:gd name="connsiteX0" fmla="*/ 1611325 w 2322012"/>
              <a:gd name="connsiteY0" fmla="*/ 943793 h 3246967"/>
              <a:gd name="connsiteX1" fmla="*/ 1833961 w 2322012"/>
              <a:gd name="connsiteY1" fmla="*/ 927890 h 3246967"/>
              <a:gd name="connsiteX2" fmla="*/ 1921426 w 2322012"/>
              <a:gd name="connsiteY2" fmla="*/ 880182 h 3246967"/>
              <a:gd name="connsiteX3" fmla="*/ 2048647 w 2322012"/>
              <a:gd name="connsiteY3" fmla="*/ 784767 h 3246967"/>
              <a:gd name="connsiteX4" fmla="*/ 2239478 w 2322012"/>
              <a:gd name="connsiteY4" fmla="*/ 760913 h 3246967"/>
              <a:gd name="connsiteX5" fmla="*/ 2318991 w 2322012"/>
              <a:gd name="connsiteY5" fmla="*/ 864280 h 3246967"/>
              <a:gd name="connsiteX6" fmla="*/ 2295137 w 2322012"/>
              <a:gd name="connsiteY6" fmla="*/ 1071014 h 3246967"/>
              <a:gd name="connsiteX7" fmla="*/ 2199721 w 2322012"/>
              <a:gd name="connsiteY7" fmla="*/ 1158478 h 3246967"/>
              <a:gd name="connsiteX8" fmla="*/ 2072501 w 2322012"/>
              <a:gd name="connsiteY8" fmla="*/ 1134624 h 3246967"/>
              <a:gd name="connsiteX9" fmla="*/ 1945280 w 2322012"/>
              <a:gd name="connsiteY9" fmla="*/ 999452 h 3246967"/>
              <a:gd name="connsiteX10" fmla="*/ 1873718 w 2322012"/>
              <a:gd name="connsiteY10" fmla="*/ 959695 h 3246967"/>
              <a:gd name="connsiteX11" fmla="*/ 1643130 w 2322012"/>
              <a:gd name="connsiteY11" fmla="*/ 999452 h 3246967"/>
              <a:gd name="connsiteX12" fmla="*/ 1706741 w 2322012"/>
              <a:gd name="connsiteY12" fmla="*/ 1118721 h 3246967"/>
              <a:gd name="connsiteX13" fmla="*/ 1945280 w 2322012"/>
              <a:gd name="connsiteY13" fmla="*/ 1253894 h 3246967"/>
              <a:gd name="connsiteX14" fmla="*/ 2144062 w 2322012"/>
              <a:gd name="connsiteY14" fmla="*/ 1373163 h 3246967"/>
              <a:gd name="connsiteX15" fmla="*/ 2215624 w 2322012"/>
              <a:gd name="connsiteY15" fmla="*/ 1548092 h 3246967"/>
              <a:gd name="connsiteX16" fmla="*/ 2112257 w 2322012"/>
              <a:gd name="connsiteY16" fmla="*/ 1754826 h 3246967"/>
              <a:gd name="connsiteX17" fmla="*/ 2016841 w 2322012"/>
              <a:gd name="connsiteY17" fmla="*/ 1794582 h 3246967"/>
              <a:gd name="connsiteX18" fmla="*/ 1969134 w 2322012"/>
              <a:gd name="connsiteY18" fmla="*/ 1754826 h 3246967"/>
              <a:gd name="connsiteX19" fmla="*/ 1937328 w 2322012"/>
              <a:gd name="connsiteY19" fmla="*/ 1508335 h 3246967"/>
              <a:gd name="connsiteX20" fmla="*/ 1921426 w 2322012"/>
              <a:gd name="connsiteY20" fmla="*/ 1357260 h 3246967"/>
              <a:gd name="connsiteX21" fmla="*/ 1754448 w 2322012"/>
              <a:gd name="connsiteY21" fmla="*/ 1190283 h 3246967"/>
              <a:gd name="connsiteX22" fmla="*/ 1555666 w 2322012"/>
              <a:gd name="connsiteY22" fmla="*/ 1023306 h 3246967"/>
              <a:gd name="connsiteX23" fmla="*/ 1277370 w 2322012"/>
              <a:gd name="connsiteY23" fmla="*/ 1055111 h 3246967"/>
              <a:gd name="connsiteX24" fmla="*/ 1030880 w 2322012"/>
              <a:gd name="connsiteY24" fmla="*/ 1063062 h 3246967"/>
              <a:gd name="connsiteX25" fmla="*/ 919561 w 2322012"/>
              <a:gd name="connsiteY25" fmla="*/ 1277747 h 3246967"/>
              <a:gd name="connsiteX26" fmla="*/ 808243 w 2322012"/>
              <a:gd name="connsiteY26" fmla="*/ 1524238 h 3246967"/>
              <a:gd name="connsiteX27" fmla="*/ 792341 w 2322012"/>
              <a:gd name="connsiteY27" fmla="*/ 1730972 h 3246967"/>
              <a:gd name="connsiteX28" fmla="*/ 776438 w 2322012"/>
              <a:gd name="connsiteY28" fmla="*/ 1913852 h 3246967"/>
              <a:gd name="connsiteX29" fmla="*/ 696925 w 2322012"/>
              <a:gd name="connsiteY29" fmla="*/ 2088780 h 3246967"/>
              <a:gd name="connsiteX30" fmla="*/ 758561 w 2322012"/>
              <a:gd name="connsiteY30" fmla="*/ 2241986 h 3246967"/>
              <a:gd name="connsiteX31" fmla="*/ 732680 w 2322012"/>
              <a:gd name="connsiteY31" fmla="*/ 2462544 h 3246967"/>
              <a:gd name="connsiteX32" fmla="*/ 814167 w 2322012"/>
              <a:gd name="connsiteY32" fmla="*/ 2695003 h 3246967"/>
              <a:gd name="connsiteX33" fmla="*/ 967269 w 2322012"/>
              <a:gd name="connsiteY33" fmla="*/ 2772593 h 3246967"/>
              <a:gd name="connsiteX34" fmla="*/ 1134247 w 2322012"/>
              <a:gd name="connsiteY34" fmla="*/ 2868008 h 3246967"/>
              <a:gd name="connsiteX35" fmla="*/ 1174003 w 2322012"/>
              <a:gd name="connsiteY35" fmla="*/ 2987278 h 3246967"/>
              <a:gd name="connsiteX36" fmla="*/ 1098388 w 2322012"/>
              <a:gd name="connsiteY36" fmla="*/ 3138405 h 3246967"/>
              <a:gd name="connsiteX37" fmla="*/ 840048 w 2322012"/>
              <a:gd name="connsiteY37" fmla="*/ 3241720 h 3246967"/>
              <a:gd name="connsiteX38" fmla="*/ 480317 w 2322012"/>
              <a:gd name="connsiteY38" fmla="*/ 3217866 h 3246967"/>
              <a:gd name="connsiteX39" fmla="*/ 259603 w 2322012"/>
              <a:gd name="connsiteY39" fmla="*/ 3098596 h 3246967"/>
              <a:gd name="connsiteX40" fmla="*/ 152234 w 2322012"/>
              <a:gd name="connsiteY40" fmla="*/ 2959474 h 3246967"/>
              <a:gd name="connsiteX41" fmla="*/ 156236 w 2322012"/>
              <a:gd name="connsiteY41" fmla="*/ 2756690 h 3246967"/>
              <a:gd name="connsiteX42" fmla="*/ 339116 w 2322012"/>
              <a:gd name="connsiteY42" fmla="*/ 2549956 h 3246967"/>
              <a:gd name="connsiteX43" fmla="*/ 537899 w 2322012"/>
              <a:gd name="connsiteY43" fmla="*/ 2335271 h 3246967"/>
              <a:gd name="connsiteX44" fmla="*/ 603484 w 2322012"/>
              <a:gd name="connsiteY44" fmla="*/ 2172347 h 3246967"/>
              <a:gd name="connsiteX45" fmla="*/ 521996 w 2322012"/>
              <a:gd name="connsiteY45" fmla="*/ 1905900 h 3246967"/>
              <a:gd name="connsiteX46" fmla="*/ 535768 w 2322012"/>
              <a:gd name="connsiteY46" fmla="*/ 1635659 h 3246967"/>
              <a:gd name="connsiteX47" fmla="*/ 784389 w 2322012"/>
              <a:gd name="connsiteY47" fmla="*/ 1404968 h 3246967"/>
              <a:gd name="connsiteX48" fmla="*/ 895707 w 2322012"/>
              <a:gd name="connsiteY48" fmla="*/ 1214137 h 3246967"/>
              <a:gd name="connsiteX49" fmla="*/ 911610 w 2322012"/>
              <a:gd name="connsiteY49" fmla="*/ 1071014 h 3246967"/>
              <a:gd name="connsiteX50" fmla="*/ 871854 w 2322012"/>
              <a:gd name="connsiteY50" fmla="*/ 1007403 h 3246967"/>
              <a:gd name="connsiteX51" fmla="*/ 681022 w 2322012"/>
              <a:gd name="connsiteY51" fmla="*/ 1031257 h 3246967"/>
              <a:gd name="connsiteX52" fmla="*/ 641266 w 2322012"/>
              <a:gd name="connsiteY52" fmla="*/ 1214137 h 3246967"/>
              <a:gd name="connsiteX53" fmla="*/ 577655 w 2322012"/>
              <a:gd name="connsiteY53" fmla="*/ 1389066 h 3246967"/>
              <a:gd name="connsiteX54" fmla="*/ 434532 w 2322012"/>
              <a:gd name="connsiteY54" fmla="*/ 1484481 h 3246967"/>
              <a:gd name="connsiteX55" fmla="*/ 339116 w 2322012"/>
              <a:gd name="connsiteY55" fmla="*/ 1476530 h 3246967"/>
              <a:gd name="connsiteX56" fmla="*/ 307311 w 2322012"/>
              <a:gd name="connsiteY56" fmla="*/ 1357260 h 3246967"/>
              <a:gd name="connsiteX57" fmla="*/ 402727 w 2322012"/>
              <a:gd name="connsiteY57" fmla="*/ 1118721 h 3246967"/>
              <a:gd name="connsiteX58" fmla="*/ 553801 w 2322012"/>
              <a:gd name="connsiteY58" fmla="*/ 991500 h 3246967"/>
              <a:gd name="connsiteX59" fmla="*/ 704876 w 2322012"/>
              <a:gd name="connsiteY59" fmla="*/ 935841 h 3246967"/>
              <a:gd name="connsiteX60" fmla="*/ 712827 w 2322012"/>
              <a:gd name="connsiteY60" fmla="*/ 911987 h 3246967"/>
              <a:gd name="connsiteX61" fmla="*/ 641266 w 2322012"/>
              <a:gd name="connsiteY61" fmla="*/ 848377 h 3246967"/>
              <a:gd name="connsiteX62" fmla="*/ 577655 w 2322012"/>
              <a:gd name="connsiteY62" fmla="*/ 737059 h 3246967"/>
              <a:gd name="connsiteX63" fmla="*/ 243701 w 2322012"/>
              <a:gd name="connsiteY63" fmla="*/ 705254 h 3246967"/>
              <a:gd name="connsiteX64" fmla="*/ 60821 w 2322012"/>
              <a:gd name="connsiteY64" fmla="*/ 593935 h 3246967"/>
              <a:gd name="connsiteX65" fmla="*/ 5161 w 2322012"/>
              <a:gd name="connsiteY65" fmla="*/ 339494 h 3246967"/>
              <a:gd name="connsiteX66" fmla="*/ 172139 w 2322012"/>
              <a:gd name="connsiteY66" fmla="*/ 124808 h 3246967"/>
              <a:gd name="connsiteX67" fmla="*/ 545850 w 2322012"/>
              <a:gd name="connsiteY67" fmla="*/ 13490 h 3246967"/>
              <a:gd name="connsiteX68" fmla="*/ 744633 w 2322012"/>
              <a:gd name="connsiteY68" fmla="*/ 29393 h 3246967"/>
              <a:gd name="connsiteX69" fmla="*/ 871854 w 2322012"/>
              <a:gd name="connsiteY69" fmla="*/ 259980 h 3246967"/>
              <a:gd name="connsiteX70" fmla="*/ 832097 w 2322012"/>
              <a:gd name="connsiteY70" fmla="*/ 498520 h 3246967"/>
              <a:gd name="connsiteX71" fmla="*/ 832097 w 2322012"/>
              <a:gd name="connsiteY71" fmla="*/ 705254 h 3246967"/>
              <a:gd name="connsiteX72" fmla="*/ 1022928 w 2322012"/>
              <a:gd name="connsiteY72" fmla="*/ 872231 h 3246967"/>
              <a:gd name="connsiteX73" fmla="*/ 1333029 w 2322012"/>
              <a:gd name="connsiteY73" fmla="*/ 951744 h 3246967"/>
              <a:gd name="connsiteX74" fmla="*/ 1611325 w 2322012"/>
              <a:gd name="connsiteY74" fmla="*/ 943793 h 3246967"/>
              <a:gd name="connsiteX0" fmla="*/ 1611325 w 2322012"/>
              <a:gd name="connsiteY0" fmla="*/ 943793 h 3246967"/>
              <a:gd name="connsiteX1" fmla="*/ 1833961 w 2322012"/>
              <a:gd name="connsiteY1" fmla="*/ 927890 h 3246967"/>
              <a:gd name="connsiteX2" fmla="*/ 1921426 w 2322012"/>
              <a:gd name="connsiteY2" fmla="*/ 880182 h 3246967"/>
              <a:gd name="connsiteX3" fmla="*/ 2048647 w 2322012"/>
              <a:gd name="connsiteY3" fmla="*/ 784767 h 3246967"/>
              <a:gd name="connsiteX4" fmla="*/ 2239478 w 2322012"/>
              <a:gd name="connsiteY4" fmla="*/ 760913 h 3246967"/>
              <a:gd name="connsiteX5" fmla="*/ 2318991 w 2322012"/>
              <a:gd name="connsiteY5" fmla="*/ 864280 h 3246967"/>
              <a:gd name="connsiteX6" fmla="*/ 2295137 w 2322012"/>
              <a:gd name="connsiteY6" fmla="*/ 1071014 h 3246967"/>
              <a:gd name="connsiteX7" fmla="*/ 2199721 w 2322012"/>
              <a:gd name="connsiteY7" fmla="*/ 1158478 h 3246967"/>
              <a:gd name="connsiteX8" fmla="*/ 2072501 w 2322012"/>
              <a:gd name="connsiteY8" fmla="*/ 1134624 h 3246967"/>
              <a:gd name="connsiteX9" fmla="*/ 1945280 w 2322012"/>
              <a:gd name="connsiteY9" fmla="*/ 999452 h 3246967"/>
              <a:gd name="connsiteX10" fmla="*/ 1873718 w 2322012"/>
              <a:gd name="connsiteY10" fmla="*/ 959695 h 3246967"/>
              <a:gd name="connsiteX11" fmla="*/ 1643130 w 2322012"/>
              <a:gd name="connsiteY11" fmla="*/ 999452 h 3246967"/>
              <a:gd name="connsiteX12" fmla="*/ 1706741 w 2322012"/>
              <a:gd name="connsiteY12" fmla="*/ 1118721 h 3246967"/>
              <a:gd name="connsiteX13" fmla="*/ 1945280 w 2322012"/>
              <a:gd name="connsiteY13" fmla="*/ 1253894 h 3246967"/>
              <a:gd name="connsiteX14" fmla="*/ 2144062 w 2322012"/>
              <a:gd name="connsiteY14" fmla="*/ 1373163 h 3246967"/>
              <a:gd name="connsiteX15" fmla="*/ 2215624 w 2322012"/>
              <a:gd name="connsiteY15" fmla="*/ 1548092 h 3246967"/>
              <a:gd name="connsiteX16" fmla="*/ 2112257 w 2322012"/>
              <a:gd name="connsiteY16" fmla="*/ 1754826 h 3246967"/>
              <a:gd name="connsiteX17" fmla="*/ 2016841 w 2322012"/>
              <a:gd name="connsiteY17" fmla="*/ 1794582 h 3246967"/>
              <a:gd name="connsiteX18" fmla="*/ 1969134 w 2322012"/>
              <a:gd name="connsiteY18" fmla="*/ 1754826 h 3246967"/>
              <a:gd name="connsiteX19" fmla="*/ 1937328 w 2322012"/>
              <a:gd name="connsiteY19" fmla="*/ 1508335 h 3246967"/>
              <a:gd name="connsiteX20" fmla="*/ 1921426 w 2322012"/>
              <a:gd name="connsiteY20" fmla="*/ 1357260 h 3246967"/>
              <a:gd name="connsiteX21" fmla="*/ 1754448 w 2322012"/>
              <a:gd name="connsiteY21" fmla="*/ 1190283 h 3246967"/>
              <a:gd name="connsiteX22" fmla="*/ 1555666 w 2322012"/>
              <a:gd name="connsiteY22" fmla="*/ 1023306 h 3246967"/>
              <a:gd name="connsiteX23" fmla="*/ 1277370 w 2322012"/>
              <a:gd name="connsiteY23" fmla="*/ 1055111 h 3246967"/>
              <a:gd name="connsiteX24" fmla="*/ 1030880 w 2322012"/>
              <a:gd name="connsiteY24" fmla="*/ 1063062 h 3246967"/>
              <a:gd name="connsiteX25" fmla="*/ 919561 w 2322012"/>
              <a:gd name="connsiteY25" fmla="*/ 1277747 h 3246967"/>
              <a:gd name="connsiteX26" fmla="*/ 808243 w 2322012"/>
              <a:gd name="connsiteY26" fmla="*/ 1524238 h 3246967"/>
              <a:gd name="connsiteX27" fmla="*/ 792341 w 2322012"/>
              <a:gd name="connsiteY27" fmla="*/ 1730972 h 3246967"/>
              <a:gd name="connsiteX28" fmla="*/ 776438 w 2322012"/>
              <a:gd name="connsiteY28" fmla="*/ 1913852 h 3246967"/>
              <a:gd name="connsiteX29" fmla="*/ 696925 w 2322012"/>
              <a:gd name="connsiteY29" fmla="*/ 2088780 h 3246967"/>
              <a:gd name="connsiteX30" fmla="*/ 758561 w 2322012"/>
              <a:gd name="connsiteY30" fmla="*/ 2241986 h 3246967"/>
              <a:gd name="connsiteX31" fmla="*/ 732680 w 2322012"/>
              <a:gd name="connsiteY31" fmla="*/ 2462544 h 3246967"/>
              <a:gd name="connsiteX32" fmla="*/ 814167 w 2322012"/>
              <a:gd name="connsiteY32" fmla="*/ 2695003 h 3246967"/>
              <a:gd name="connsiteX33" fmla="*/ 967269 w 2322012"/>
              <a:gd name="connsiteY33" fmla="*/ 2772593 h 3246967"/>
              <a:gd name="connsiteX34" fmla="*/ 1134247 w 2322012"/>
              <a:gd name="connsiteY34" fmla="*/ 2868008 h 3246967"/>
              <a:gd name="connsiteX35" fmla="*/ 1174003 w 2322012"/>
              <a:gd name="connsiteY35" fmla="*/ 2987278 h 3246967"/>
              <a:gd name="connsiteX36" fmla="*/ 1098388 w 2322012"/>
              <a:gd name="connsiteY36" fmla="*/ 3138405 h 3246967"/>
              <a:gd name="connsiteX37" fmla="*/ 840048 w 2322012"/>
              <a:gd name="connsiteY37" fmla="*/ 3241720 h 3246967"/>
              <a:gd name="connsiteX38" fmla="*/ 480317 w 2322012"/>
              <a:gd name="connsiteY38" fmla="*/ 3217866 h 3246967"/>
              <a:gd name="connsiteX39" fmla="*/ 259603 w 2322012"/>
              <a:gd name="connsiteY39" fmla="*/ 3098596 h 3246967"/>
              <a:gd name="connsiteX40" fmla="*/ 152234 w 2322012"/>
              <a:gd name="connsiteY40" fmla="*/ 2959474 h 3246967"/>
              <a:gd name="connsiteX41" fmla="*/ 156236 w 2322012"/>
              <a:gd name="connsiteY41" fmla="*/ 2756690 h 3246967"/>
              <a:gd name="connsiteX42" fmla="*/ 339116 w 2322012"/>
              <a:gd name="connsiteY42" fmla="*/ 2549956 h 3246967"/>
              <a:gd name="connsiteX43" fmla="*/ 537899 w 2322012"/>
              <a:gd name="connsiteY43" fmla="*/ 2335271 h 3246967"/>
              <a:gd name="connsiteX44" fmla="*/ 603484 w 2322012"/>
              <a:gd name="connsiteY44" fmla="*/ 2172347 h 3246967"/>
              <a:gd name="connsiteX45" fmla="*/ 521996 w 2322012"/>
              <a:gd name="connsiteY45" fmla="*/ 1905900 h 3246967"/>
              <a:gd name="connsiteX46" fmla="*/ 559674 w 2322012"/>
              <a:gd name="connsiteY46" fmla="*/ 1641635 h 3246967"/>
              <a:gd name="connsiteX47" fmla="*/ 784389 w 2322012"/>
              <a:gd name="connsiteY47" fmla="*/ 1404968 h 3246967"/>
              <a:gd name="connsiteX48" fmla="*/ 895707 w 2322012"/>
              <a:gd name="connsiteY48" fmla="*/ 1214137 h 3246967"/>
              <a:gd name="connsiteX49" fmla="*/ 911610 w 2322012"/>
              <a:gd name="connsiteY49" fmla="*/ 1071014 h 3246967"/>
              <a:gd name="connsiteX50" fmla="*/ 871854 w 2322012"/>
              <a:gd name="connsiteY50" fmla="*/ 1007403 h 3246967"/>
              <a:gd name="connsiteX51" fmla="*/ 681022 w 2322012"/>
              <a:gd name="connsiteY51" fmla="*/ 1031257 h 3246967"/>
              <a:gd name="connsiteX52" fmla="*/ 641266 w 2322012"/>
              <a:gd name="connsiteY52" fmla="*/ 1214137 h 3246967"/>
              <a:gd name="connsiteX53" fmla="*/ 577655 w 2322012"/>
              <a:gd name="connsiteY53" fmla="*/ 1389066 h 3246967"/>
              <a:gd name="connsiteX54" fmla="*/ 434532 w 2322012"/>
              <a:gd name="connsiteY54" fmla="*/ 1484481 h 3246967"/>
              <a:gd name="connsiteX55" fmla="*/ 339116 w 2322012"/>
              <a:gd name="connsiteY55" fmla="*/ 1476530 h 3246967"/>
              <a:gd name="connsiteX56" fmla="*/ 307311 w 2322012"/>
              <a:gd name="connsiteY56" fmla="*/ 1357260 h 3246967"/>
              <a:gd name="connsiteX57" fmla="*/ 402727 w 2322012"/>
              <a:gd name="connsiteY57" fmla="*/ 1118721 h 3246967"/>
              <a:gd name="connsiteX58" fmla="*/ 553801 w 2322012"/>
              <a:gd name="connsiteY58" fmla="*/ 991500 h 3246967"/>
              <a:gd name="connsiteX59" fmla="*/ 704876 w 2322012"/>
              <a:gd name="connsiteY59" fmla="*/ 935841 h 3246967"/>
              <a:gd name="connsiteX60" fmla="*/ 712827 w 2322012"/>
              <a:gd name="connsiteY60" fmla="*/ 911987 h 3246967"/>
              <a:gd name="connsiteX61" fmla="*/ 641266 w 2322012"/>
              <a:gd name="connsiteY61" fmla="*/ 848377 h 3246967"/>
              <a:gd name="connsiteX62" fmla="*/ 577655 w 2322012"/>
              <a:gd name="connsiteY62" fmla="*/ 737059 h 3246967"/>
              <a:gd name="connsiteX63" fmla="*/ 243701 w 2322012"/>
              <a:gd name="connsiteY63" fmla="*/ 705254 h 3246967"/>
              <a:gd name="connsiteX64" fmla="*/ 60821 w 2322012"/>
              <a:gd name="connsiteY64" fmla="*/ 593935 h 3246967"/>
              <a:gd name="connsiteX65" fmla="*/ 5161 w 2322012"/>
              <a:gd name="connsiteY65" fmla="*/ 339494 h 3246967"/>
              <a:gd name="connsiteX66" fmla="*/ 172139 w 2322012"/>
              <a:gd name="connsiteY66" fmla="*/ 124808 h 3246967"/>
              <a:gd name="connsiteX67" fmla="*/ 545850 w 2322012"/>
              <a:gd name="connsiteY67" fmla="*/ 13490 h 3246967"/>
              <a:gd name="connsiteX68" fmla="*/ 744633 w 2322012"/>
              <a:gd name="connsiteY68" fmla="*/ 29393 h 3246967"/>
              <a:gd name="connsiteX69" fmla="*/ 871854 w 2322012"/>
              <a:gd name="connsiteY69" fmla="*/ 259980 h 3246967"/>
              <a:gd name="connsiteX70" fmla="*/ 832097 w 2322012"/>
              <a:gd name="connsiteY70" fmla="*/ 498520 h 3246967"/>
              <a:gd name="connsiteX71" fmla="*/ 832097 w 2322012"/>
              <a:gd name="connsiteY71" fmla="*/ 705254 h 3246967"/>
              <a:gd name="connsiteX72" fmla="*/ 1022928 w 2322012"/>
              <a:gd name="connsiteY72" fmla="*/ 872231 h 3246967"/>
              <a:gd name="connsiteX73" fmla="*/ 1333029 w 2322012"/>
              <a:gd name="connsiteY73" fmla="*/ 951744 h 3246967"/>
              <a:gd name="connsiteX74" fmla="*/ 1611325 w 2322012"/>
              <a:gd name="connsiteY74" fmla="*/ 943793 h 3246967"/>
              <a:gd name="connsiteX0" fmla="*/ 1611325 w 2322012"/>
              <a:gd name="connsiteY0" fmla="*/ 943793 h 3246967"/>
              <a:gd name="connsiteX1" fmla="*/ 1833961 w 2322012"/>
              <a:gd name="connsiteY1" fmla="*/ 927890 h 3246967"/>
              <a:gd name="connsiteX2" fmla="*/ 1921426 w 2322012"/>
              <a:gd name="connsiteY2" fmla="*/ 880182 h 3246967"/>
              <a:gd name="connsiteX3" fmla="*/ 2048647 w 2322012"/>
              <a:gd name="connsiteY3" fmla="*/ 784767 h 3246967"/>
              <a:gd name="connsiteX4" fmla="*/ 2239478 w 2322012"/>
              <a:gd name="connsiteY4" fmla="*/ 760913 h 3246967"/>
              <a:gd name="connsiteX5" fmla="*/ 2318991 w 2322012"/>
              <a:gd name="connsiteY5" fmla="*/ 864280 h 3246967"/>
              <a:gd name="connsiteX6" fmla="*/ 2295137 w 2322012"/>
              <a:gd name="connsiteY6" fmla="*/ 1071014 h 3246967"/>
              <a:gd name="connsiteX7" fmla="*/ 2199721 w 2322012"/>
              <a:gd name="connsiteY7" fmla="*/ 1158478 h 3246967"/>
              <a:gd name="connsiteX8" fmla="*/ 2072501 w 2322012"/>
              <a:gd name="connsiteY8" fmla="*/ 1134624 h 3246967"/>
              <a:gd name="connsiteX9" fmla="*/ 1945280 w 2322012"/>
              <a:gd name="connsiteY9" fmla="*/ 999452 h 3246967"/>
              <a:gd name="connsiteX10" fmla="*/ 1873718 w 2322012"/>
              <a:gd name="connsiteY10" fmla="*/ 959695 h 3246967"/>
              <a:gd name="connsiteX11" fmla="*/ 1643130 w 2322012"/>
              <a:gd name="connsiteY11" fmla="*/ 999452 h 3246967"/>
              <a:gd name="connsiteX12" fmla="*/ 1706741 w 2322012"/>
              <a:gd name="connsiteY12" fmla="*/ 1118721 h 3246967"/>
              <a:gd name="connsiteX13" fmla="*/ 1945280 w 2322012"/>
              <a:gd name="connsiteY13" fmla="*/ 1253894 h 3246967"/>
              <a:gd name="connsiteX14" fmla="*/ 2144062 w 2322012"/>
              <a:gd name="connsiteY14" fmla="*/ 1373163 h 3246967"/>
              <a:gd name="connsiteX15" fmla="*/ 2215624 w 2322012"/>
              <a:gd name="connsiteY15" fmla="*/ 1548092 h 3246967"/>
              <a:gd name="connsiteX16" fmla="*/ 2112257 w 2322012"/>
              <a:gd name="connsiteY16" fmla="*/ 1754826 h 3246967"/>
              <a:gd name="connsiteX17" fmla="*/ 2016841 w 2322012"/>
              <a:gd name="connsiteY17" fmla="*/ 1794582 h 3246967"/>
              <a:gd name="connsiteX18" fmla="*/ 1969134 w 2322012"/>
              <a:gd name="connsiteY18" fmla="*/ 1754826 h 3246967"/>
              <a:gd name="connsiteX19" fmla="*/ 1937328 w 2322012"/>
              <a:gd name="connsiteY19" fmla="*/ 1508335 h 3246967"/>
              <a:gd name="connsiteX20" fmla="*/ 1921426 w 2322012"/>
              <a:gd name="connsiteY20" fmla="*/ 1357260 h 3246967"/>
              <a:gd name="connsiteX21" fmla="*/ 1754448 w 2322012"/>
              <a:gd name="connsiteY21" fmla="*/ 1190283 h 3246967"/>
              <a:gd name="connsiteX22" fmla="*/ 1555666 w 2322012"/>
              <a:gd name="connsiteY22" fmla="*/ 1023306 h 3246967"/>
              <a:gd name="connsiteX23" fmla="*/ 1277370 w 2322012"/>
              <a:gd name="connsiteY23" fmla="*/ 1055111 h 3246967"/>
              <a:gd name="connsiteX24" fmla="*/ 1030880 w 2322012"/>
              <a:gd name="connsiteY24" fmla="*/ 1063062 h 3246967"/>
              <a:gd name="connsiteX25" fmla="*/ 919561 w 2322012"/>
              <a:gd name="connsiteY25" fmla="*/ 1277747 h 3246967"/>
              <a:gd name="connsiteX26" fmla="*/ 808243 w 2322012"/>
              <a:gd name="connsiteY26" fmla="*/ 1524238 h 3246967"/>
              <a:gd name="connsiteX27" fmla="*/ 792341 w 2322012"/>
              <a:gd name="connsiteY27" fmla="*/ 1730972 h 3246967"/>
              <a:gd name="connsiteX28" fmla="*/ 776438 w 2322012"/>
              <a:gd name="connsiteY28" fmla="*/ 1913852 h 3246967"/>
              <a:gd name="connsiteX29" fmla="*/ 696925 w 2322012"/>
              <a:gd name="connsiteY29" fmla="*/ 2088780 h 3246967"/>
              <a:gd name="connsiteX30" fmla="*/ 752584 w 2322012"/>
              <a:gd name="connsiteY30" fmla="*/ 2218080 h 3246967"/>
              <a:gd name="connsiteX31" fmla="*/ 732680 w 2322012"/>
              <a:gd name="connsiteY31" fmla="*/ 2462544 h 3246967"/>
              <a:gd name="connsiteX32" fmla="*/ 814167 w 2322012"/>
              <a:gd name="connsiteY32" fmla="*/ 2695003 h 3246967"/>
              <a:gd name="connsiteX33" fmla="*/ 967269 w 2322012"/>
              <a:gd name="connsiteY33" fmla="*/ 2772593 h 3246967"/>
              <a:gd name="connsiteX34" fmla="*/ 1134247 w 2322012"/>
              <a:gd name="connsiteY34" fmla="*/ 2868008 h 3246967"/>
              <a:gd name="connsiteX35" fmla="*/ 1174003 w 2322012"/>
              <a:gd name="connsiteY35" fmla="*/ 2987278 h 3246967"/>
              <a:gd name="connsiteX36" fmla="*/ 1098388 w 2322012"/>
              <a:gd name="connsiteY36" fmla="*/ 3138405 h 3246967"/>
              <a:gd name="connsiteX37" fmla="*/ 840048 w 2322012"/>
              <a:gd name="connsiteY37" fmla="*/ 3241720 h 3246967"/>
              <a:gd name="connsiteX38" fmla="*/ 480317 w 2322012"/>
              <a:gd name="connsiteY38" fmla="*/ 3217866 h 3246967"/>
              <a:gd name="connsiteX39" fmla="*/ 259603 w 2322012"/>
              <a:gd name="connsiteY39" fmla="*/ 3098596 h 3246967"/>
              <a:gd name="connsiteX40" fmla="*/ 152234 w 2322012"/>
              <a:gd name="connsiteY40" fmla="*/ 2959474 h 3246967"/>
              <a:gd name="connsiteX41" fmla="*/ 156236 w 2322012"/>
              <a:gd name="connsiteY41" fmla="*/ 2756690 h 3246967"/>
              <a:gd name="connsiteX42" fmla="*/ 339116 w 2322012"/>
              <a:gd name="connsiteY42" fmla="*/ 2549956 h 3246967"/>
              <a:gd name="connsiteX43" fmla="*/ 537899 w 2322012"/>
              <a:gd name="connsiteY43" fmla="*/ 2335271 h 3246967"/>
              <a:gd name="connsiteX44" fmla="*/ 603484 w 2322012"/>
              <a:gd name="connsiteY44" fmla="*/ 2172347 h 3246967"/>
              <a:gd name="connsiteX45" fmla="*/ 521996 w 2322012"/>
              <a:gd name="connsiteY45" fmla="*/ 1905900 h 3246967"/>
              <a:gd name="connsiteX46" fmla="*/ 559674 w 2322012"/>
              <a:gd name="connsiteY46" fmla="*/ 1641635 h 3246967"/>
              <a:gd name="connsiteX47" fmla="*/ 784389 w 2322012"/>
              <a:gd name="connsiteY47" fmla="*/ 1404968 h 3246967"/>
              <a:gd name="connsiteX48" fmla="*/ 895707 w 2322012"/>
              <a:gd name="connsiteY48" fmla="*/ 1214137 h 3246967"/>
              <a:gd name="connsiteX49" fmla="*/ 911610 w 2322012"/>
              <a:gd name="connsiteY49" fmla="*/ 1071014 h 3246967"/>
              <a:gd name="connsiteX50" fmla="*/ 871854 w 2322012"/>
              <a:gd name="connsiteY50" fmla="*/ 1007403 h 3246967"/>
              <a:gd name="connsiteX51" fmla="*/ 681022 w 2322012"/>
              <a:gd name="connsiteY51" fmla="*/ 1031257 h 3246967"/>
              <a:gd name="connsiteX52" fmla="*/ 641266 w 2322012"/>
              <a:gd name="connsiteY52" fmla="*/ 1214137 h 3246967"/>
              <a:gd name="connsiteX53" fmla="*/ 577655 w 2322012"/>
              <a:gd name="connsiteY53" fmla="*/ 1389066 h 3246967"/>
              <a:gd name="connsiteX54" fmla="*/ 434532 w 2322012"/>
              <a:gd name="connsiteY54" fmla="*/ 1484481 h 3246967"/>
              <a:gd name="connsiteX55" fmla="*/ 339116 w 2322012"/>
              <a:gd name="connsiteY55" fmla="*/ 1476530 h 3246967"/>
              <a:gd name="connsiteX56" fmla="*/ 307311 w 2322012"/>
              <a:gd name="connsiteY56" fmla="*/ 1357260 h 3246967"/>
              <a:gd name="connsiteX57" fmla="*/ 402727 w 2322012"/>
              <a:gd name="connsiteY57" fmla="*/ 1118721 h 3246967"/>
              <a:gd name="connsiteX58" fmla="*/ 553801 w 2322012"/>
              <a:gd name="connsiteY58" fmla="*/ 991500 h 3246967"/>
              <a:gd name="connsiteX59" fmla="*/ 704876 w 2322012"/>
              <a:gd name="connsiteY59" fmla="*/ 935841 h 3246967"/>
              <a:gd name="connsiteX60" fmla="*/ 712827 w 2322012"/>
              <a:gd name="connsiteY60" fmla="*/ 911987 h 3246967"/>
              <a:gd name="connsiteX61" fmla="*/ 641266 w 2322012"/>
              <a:gd name="connsiteY61" fmla="*/ 848377 h 3246967"/>
              <a:gd name="connsiteX62" fmla="*/ 577655 w 2322012"/>
              <a:gd name="connsiteY62" fmla="*/ 737059 h 3246967"/>
              <a:gd name="connsiteX63" fmla="*/ 243701 w 2322012"/>
              <a:gd name="connsiteY63" fmla="*/ 705254 h 3246967"/>
              <a:gd name="connsiteX64" fmla="*/ 60821 w 2322012"/>
              <a:gd name="connsiteY64" fmla="*/ 593935 h 3246967"/>
              <a:gd name="connsiteX65" fmla="*/ 5161 w 2322012"/>
              <a:gd name="connsiteY65" fmla="*/ 339494 h 3246967"/>
              <a:gd name="connsiteX66" fmla="*/ 172139 w 2322012"/>
              <a:gd name="connsiteY66" fmla="*/ 124808 h 3246967"/>
              <a:gd name="connsiteX67" fmla="*/ 545850 w 2322012"/>
              <a:gd name="connsiteY67" fmla="*/ 13490 h 3246967"/>
              <a:gd name="connsiteX68" fmla="*/ 744633 w 2322012"/>
              <a:gd name="connsiteY68" fmla="*/ 29393 h 3246967"/>
              <a:gd name="connsiteX69" fmla="*/ 871854 w 2322012"/>
              <a:gd name="connsiteY69" fmla="*/ 259980 h 3246967"/>
              <a:gd name="connsiteX70" fmla="*/ 832097 w 2322012"/>
              <a:gd name="connsiteY70" fmla="*/ 498520 h 3246967"/>
              <a:gd name="connsiteX71" fmla="*/ 832097 w 2322012"/>
              <a:gd name="connsiteY71" fmla="*/ 705254 h 3246967"/>
              <a:gd name="connsiteX72" fmla="*/ 1022928 w 2322012"/>
              <a:gd name="connsiteY72" fmla="*/ 872231 h 3246967"/>
              <a:gd name="connsiteX73" fmla="*/ 1333029 w 2322012"/>
              <a:gd name="connsiteY73" fmla="*/ 951744 h 3246967"/>
              <a:gd name="connsiteX74" fmla="*/ 1611325 w 2322012"/>
              <a:gd name="connsiteY74" fmla="*/ 943793 h 3246967"/>
              <a:gd name="connsiteX0" fmla="*/ 1611325 w 2322012"/>
              <a:gd name="connsiteY0" fmla="*/ 943793 h 3246967"/>
              <a:gd name="connsiteX1" fmla="*/ 1833961 w 2322012"/>
              <a:gd name="connsiteY1" fmla="*/ 927890 h 3246967"/>
              <a:gd name="connsiteX2" fmla="*/ 1921426 w 2322012"/>
              <a:gd name="connsiteY2" fmla="*/ 880182 h 3246967"/>
              <a:gd name="connsiteX3" fmla="*/ 2048647 w 2322012"/>
              <a:gd name="connsiteY3" fmla="*/ 784767 h 3246967"/>
              <a:gd name="connsiteX4" fmla="*/ 2239478 w 2322012"/>
              <a:gd name="connsiteY4" fmla="*/ 760913 h 3246967"/>
              <a:gd name="connsiteX5" fmla="*/ 2318991 w 2322012"/>
              <a:gd name="connsiteY5" fmla="*/ 864280 h 3246967"/>
              <a:gd name="connsiteX6" fmla="*/ 2295137 w 2322012"/>
              <a:gd name="connsiteY6" fmla="*/ 1071014 h 3246967"/>
              <a:gd name="connsiteX7" fmla="*/ 2199721 w 2322012"/>
              <a:gd name="connsiteY7" fmla="*/ 1158478 h 3246967"/>
              <a:gd name="connsiteX8" fmla="*/ 2072501 w 2322012"/>
              <a:gd name="connsiteY8" fmla="*/ 1134624 h 3246967"/>
              <a:gd name="connsiteX9" fmla="*/ 1945280 w 2322012"/>
              <a:gd name="connsiteY9" fmla="*/ 999452 h 3246967"/>
              <a:gd name="connsiteX10" fmla="*/ 1873718 w 2322012"/>
              <a:gd name="connsiteY10" fmla="*/ 959695 h 3246967"/>
              <a:gd name="connsiteX11" fmla="*/ 1643130 w 2322012"/>
              <a:gd name="connsiteY11" fmla="*/ 999452 h 3246967"/>
              <a:gd name="connsiteX12" fmla="*/ 1706741 w 2322012"/>
              <a:gd name="connsiteY12" fmla="*/ 1118721 h 3246967"/>
              <a:gd name="connsiteX13" fmla="*/ 1945280 w 2322012"/>
              <a:gd name="connsiteY13" fmla="*/ 1253894 h 3246967"/>
              <a:gd name="connsiteX14" fmla="*/ 2144062 w 2322012"/>
              <a:gd name="connsiteY14" fmla="*/ 1373163 h 3246967"/>
              <a:gd name="connsiteX15" fmla="*/ 2215624 w 2322012"/>
              <a:gd name="connsiteY15" fmla="*/ 1548092 h 3246967"/>
              <a:gd name="connsiteX16" fmla="*/ 2112257 w 2322012"/>
              <a:gd name="connsiteY16" fmla="*/ 1754826 h 3246967"/>
              <a:gd name="connsiteX17" fmla="*/ 2016841 w 2322012"/>
              <a:gd name="connsiteY17" fmla="*/ 1794582 h 3246967"/>
              <a:gd name="connsiteX18" fmla="*/ 1969134 w 2322012"/>
              <a:gd name="connsiteY18" fmla="*/ 1754826 h 3246967"/>
              <a:gd name="connsiteX19" fmla="*/ 1937328 w 2322012"/>
              <a:gd name="connsiteY19" fmla="*/ 1508335 h 3246967"/>
              <a:gd name="connsiteX20" fmla="*/ 1921426 w 2322012"/>
              <a:gd name="connsiteY20" fmla="*/ 1357260 h 3246967"/>
              <a:gd name="connsiteX21" fmla="*/ 1754448 w 2322012"/>
              <a:gd name="connsiteY21" fmla="*/ 1190283 h 3246967"/>
              <a:gd name="connsiteX22" fmla="*/ 1555666 w 2322012"/>
              <a:gd name="connsiteY22" fmla="*/ 1023306 h 3246967"/>
              <a:gd name="connsiteX23" fmla="*/ 1277370 w 2322012"/>
              <a:gd name="connsiteY23" fmla="*/ 1055111 h 3246967"/>
              <a:gd name="connsiteX24" fmla="*/ 1030880 w 2322012"/>
              <a:gd name="connsiteY24" fmla="*/ 1063062 h 3246967"/>
              <a:gd name="connsiteX25" fmla="*/ 919561 w 2322012"/>
              <a:gd name="connsiteY25" fmla="*/ 1277747 h 3246967"/>
              <a:gd name="connsiteX26" fmla="*/ 808243 w 2322012"/>
              <a:gd name="connsiteY26" fmla="*/ 1524238 h 3246967"/>
              <a:gd name="connsiteX27" fmla="*/ 792341 w 2322012"/>
              <a:gd name="connsiteY27" fmla="*/ 1730972 h 3246967"/>
              <a:gd name="connsiteX28" fmla="*/ 776438 w 2322012"/>
              <a:gd name="connsiteY28" fmla="*/ 1913852 h 3246967"/>
              <a:gd name="connsiteX29" fmla="*/ 696925 w 2322012"/>
              <a:gd name="connsiteY29" fmla="*/ 2088780 h 3246967"/>
              <a:gd name="connsiteX30" fmla="*/ 752584 w 2322012"/>
              <a:gd name="connsiteY30" fmla="*/ 2218080 h 3246967"/>
              <a:gd name="connsiteX31" fmla="*/ 732680 w 2322012"/>
              <a:gd name="connsiteY31" fmla="*/ 2462544 h 3246967"/>
              <a:gd name="connsiteX32" fmla="*/ 814167 w 2322012"/>
              <a:gd name="connsiteY32" fmla="*/ 2695003 h 3246967"/>
              <a:gd name="connsiteX33" fmla="*/ 967269 w 2322012"/>
              <a:gd name="connsiteY33" fmla="*/ 2772593 h 3246967"/>
              <a:gd name="connsiteX34" fmla="*/ 1134247 w 2322012"/>
              <a:gd name="connsiteY34" fmla="*/ 2868008 h 3246967"/>
              <a:gd name="connsiteX35" fmla="*/ 1174003 w 2322012"/>
              <a:gd name="connsiteY35" fmla="*/ 2987278 h 3246967"/>
              <a:gd name="connsiteX36" fmla="*/ 1098388 w 2322012"/>
              <a:gd name="connsiteY36" fmla="*/ 3138405 h 3246967"/>
              <a:gd name="connsiteX37" fmla="*/ 840048 w 2322012"/>
              <a:gd name="connsiteY37" fmla="*/ 3241720 h 3246967"/>
              <a:gd name="connsiteX38" fmla="*/ 480317 w 2322012"/>
              <a:gd name="connsiteY38" fmla="*/ 3217866 h 3246967"/>
              <a:gd name="connsiteX39" fmla="*/ 259603 w 2322012"/>
              <a:gd name="connsiteY39" fmla="*/ 3098596 h 3246967"/>
              <a:gd name="connsiteX40" fmla="*/ 152234 w 2322012"/>
              <a:gd name="connsiteY40" fmla="*/ 2959474 h 3246967"/>
              <a:gd name="connsiteX41" fmla="*/ 156236 w 2322012"/>
              <a:gd name="connsiteY41" fmla="*/ 2756690 h 3246967"/>
              <a:gd name="connsiteX42" fmla="*/ 339116 w 2322012"/>
              <a:gd name="connsiteY42" fmla="*/ 2549956 h 3246967"/>
              <a:gd name="connsiteX43" fmla="*/ 537899 w 2322012"/>
              <a:gd name="connsiteY43" fmla="*/ 2335271 h 3246967"/>
              <a:gd name="connsiteX44" fmla="*/ 603484 w 2322012"/>
              <a:gd name="connsiteY44" fmla="*/ 2172347 h 3246967"/>
              <a:gd name="connsiteX45" fmla="*/ 521996 w 2322012"/>
              <a:gd name="connsiteY45" fmla="*/ 1905900 h 3246967"/>
              <a:gd name="connsiteX46" fmla="*/ 559674 w 2322012"/>
              <a:gd name="connsiteY46" fmla="*/ 1641635 h 3246967"/>
              <a:gd name="connsiteX47" fmla="*/ 784389 w 2322012"/>
              <a:gd name="connsiteY47" fmla="*/ 1404968 h 3246967"/>
              <a:gd name="connsiteX48" fmla="*/ 895707 w 2322012"/>
              <a:gd name="connsiteY48" fmla="*/ 1214137 h 3246967"/>
              <a:gd name="connsiteX49" fmla="*/ 911610 w 2322012"/>
              <a:gd name="connsiteY49" fmla="*/ 1071014 h 3246967"/>
              <a:gd name="connsiteX50" fmla="*/ 871854 w 2322012"/>
              <a:gd name="connsiteY50" fmla="*/ 1007403 h 3246967"/>
              <a:gd name="connsiteX51" fmla="*/ 681022 w 2322012"/>
              <a:gd name="connsiteY51" fmla="*/ 1031257 h 3246967"/>
              <a:gd name="connsiteX52" fmla="*/ 641266 w 2322012"/>
              <a:gd name="connsiteY52" fmla="*/ 1214137 h 3246967"/>
              <a:gd name="connsiteX53" fmla="*/ 577655 w 2322012"/>
              <a:gd name="connsiteY53" fmla="*/ 1389066 h 3246967"/>
              <a:gd name="connsiteX54" fmla="*/ 434532 w 2322012"/>
              <a:gd name="connsiteY54" fmla="*/ 1484481 h 3246967"/>
              <a:gd name="connsiteX55" fmla="*/ 339116 w 2322012"/>
              <a:gd name="connsiteY55" fmla="*/ 1476530 h 3246967"/>
              <a:gd name="connsiteX56" fmla="*/ 301334 w 2322012"/>
              <a:gd name="connsiteY56" fmla="*/ 1339331 h 3246967"/>
              <a:gd name="connsiteX57" fmla="*/ 402727 w 2322012"/>
              <a:gd name="connsiteY57" fmla="*/ 1118721 h 3246967"/>
              <a:gd name="connsiteX58" fmla="*/ 553801 w 2322012"/>
              <a:gd name="connsiteY58" fmla="*/ 991500 h 3246967"/>
              <a:gd name="connsiteX59" fmla="*/ 704876 w 2322012"/>
              <a:gd name="connsiteY59" fmla="*/ 935841 h 3246967"/>
              <a:gd name="connsiteX60" fmla="*/ 712827 w 2322012"/>
              <a:gd name="connsiteY60" fmla="*/ 911987 h 3246967"/>
              <a:gd name="connsiteX61" fmla="*/ 641266 w 2322012"/>
              <a:gd name="connsiteY61" fmla="*/ 848377 h 3246967"/>
              <a:gd name="connsiteX62" fmla="*/ 577655 w 2322012"/>
              <a:gd name="connsiteY62" fmla="*/ 737059 h 3246967"/>
              <a:gd name="connsiteX63" fmla="*/ 243701 w 2322012"/>
              <a:gd name="connsiteY63" fmla="*/ 705254 h 3246967"/>
              <a:gd name="connsiteX64" fmla="*/ 60821 w 2322012"/>
              <a:gd name="connsiteY64" fmla="*/ 593935 h 3246967"/>
              <a:gd name="connsiteX65" fmla="*/ 5161 w 2322012"/>
              <a:gd name="connsiteY65" fmla="*/ 339494 h 3246967"/>
              <a:gd name="connsiteX66" fmla="*/ 172139 w 2322012"/>
              <a:gd name="connsiteY66" fmla="*/ 124808 h 3246967"/>
              <a:gd name="connsiteX67" fmla="*/ 545850 w 2322012"/>
              <a:gd name="connsiteY67" fmla="*/ 13490 h 3246967"/>
              <a:gd name="connsiteX68" fmla="*/ 744633 w 2322012"/>
              <a:gd name="connsiteY68" fmla="*/ 29393 h 3246967"/>
              <a:gd name="connsiteX69" fmla="*/ 871854 w 2322012"/>
              <a:gd name="connsiteY69" fmla="*/ 259980 h 3246967"/>
              <a:gd name="connsiteX70" fmla="*/ 832097 w 2322012"/>
              <a:gd name="connsiteY70" fmla="*/ 498520 h 3246967"/>
              <a:gd name="connsiteX71" fmla="*/ 832097 w 2322012"/>
              <a:gd name="connsiteY71" fmla="*/ 705254 h 3246967"/>
              <a:gd name="connsiteX72" fmla="*/ 1022928 w 2322012"/>
              <a:gd name="connsiteY72" fmla="*/ 872231 h 3246967"/>
              <a:gd name="connsiteX73" fmla="*/ 1333029 w 2322012"/>
              <a:gd name="connsiteY73" fmla="*/ 951744 h 3246967"/>
              <a:gd name="connsiteX74" fmla="*/ 1611325 w 2322012"/>
              <a:gd name="connsiteY74" fmla="*/ 943793 h 3246967"/>
              <a:gd name="connsiteX0" fmla="*/ 1611325 w 2322012"/>
              <a:gd name="connsiteY0" fmla="*/ 943793 h 3246967"/>
              <a:gd name="connsiteX1" fmla="*/ 1833961 w 2322012"/>
              <a:gd name="connsiteY1" fmla="*/ 927890 h 3246967"/>
              <a:gd name="connsiteX2" fmla="*/ 1921426 w 2322012"/>
              <a:gd name="connsiteY2" fmla="*/ 880182 h 3246967"/>
              <a:gd name="connsiteX3" fmla="*/ 2048647 w 2322012"/>
              <a:gd name="connsiteY3" fmla="*/ 784767 h 3246967"/>
              <a:gd name="connsiteX4" fmla="*/ 2239478 w 2322012"/>
              <a:gd name="connsiteY4" fmla="*/ 760913 h 3246967"/>
              <a:gd name="connsiteX5" fmla="*/ 2318991 w 2322012"/>
              <a:gd name="connsiteY5" fmla="*/ 864280 h 3246967"/>
              <a:gd name="connsiteX6" fmla="*/ 2295137 w 2322012"/>
              <a:gd name="connsiteY6" fmla="*/ 1071014 h 3246967"/>
              <a:gd name="connsiteX7" fmla="*/ 2199721 w 2322012"/>
              <a:gd name="connsiteY7" fmla="*/ 1158478 h 3246967"/>
              <a:gd name="connsiteX8" fmla="*/ 2072501 w 2322012"/>
              <a:gd name="connsiteY8" fmla="*/ 1134624 h 3246967"/>
              <a:gd name="connsiteX9" fmla="*/ 1945280 w 2322012"/>
              <a:gd name="connsiteY9" fmla="*/ 999452 h 3246967"/>
              <a:gd name="connsiteX10" fmla="*/ 1873718 w 2322012"/>
              <a:gd name="connsiteY10" fmla="*/ 959695 h 3246967"/>
              <a:gd name="connsiteX11" fmla="*/ 1643130 w 2322012"/>
              <a:gd name="connsiteY11" fmla="*/ 999452 h 3246967"/>
              <a:gd name="connsiteX12" fmla="*/ 1706741 w 2322012"/>
              <a:gd name="connsiteY12" fmla="*/ 1118721 h 3246967"/>
              <a:gd name="connsiteX13" fmla="*/ 1945280 w 2322012"/>
              <a:gd name="connsiteY13" fmla="*/ 1253894 h 3246967"/>
              <a:gd name="connsiteX14" fmla="*/ 2144062 w 2322012"/>
              <a:gd name="connsiteY14" fmla="*/ 1373163 h 3246967"/>
              <a:gd name="connsiteX15" fmla="*/ 2215624 w 2322012"/>
              <a:gd name="connsiteY15" fmla="*/ 1548092 h 3246967"/>
              <a:gd name="connsiteX16" fmla="*/ 2112257 w 2322012"/>
              <a:gd name="connsiteY16" fmla="*/ 1754826 h 3246967"/>
              <a:gd name="connsiteX17" fmla="*/ 2016841 w 2322012"/>
              <a:gd name="connsiteY17" fmla="*/ 1794582 h 3246967"/>
              <a:gd name="connsiteX18" fmla="*/ 1969134 w 2322012"/>
              <a:gd name="connsiteY18" fmla="*/ 1754826 h 3246967"/>
              <a:gd name="connsiteX19" fmla="*/ 1937328 w 2322012"/>
              <a:gd name="connsiteY19" fmla="*/ 1508335 h 3246967"/>
              <a:gd name="connsiteX20" fmla="*/ 1921426 w 2322012"/>
              <a:gd name="connsiteY20" fmla="*/ 1357260 h 3246967"/>
              <a:gd name="connsiteX21" fmla="*/ 1718589 w 2322012"/>
              <a:gd name="connsiteY21" fmla="*/ 1196259 h 3246967"/>
              <a:gd name="connsiteX22" fmla="*/ 1555666 w 2322012"/>
              <a:gd name="connsiteY22" fmla="*/ 1023306 h 3246967"/>
              <a:gd name="connsiteX23" fmla="*/ 1277370 w 2322012"/>
              <a:gd name="connsiteY23" fmla="*/ 1055111 h 3246967"/>
              <a:gd name="connsiteX24" fmla="*/ 1030880 w 2322012"/>
              <a:gd name="connsiteY24" fmla="*/ 1063062 h 3246967"/>
              <a:gd name="connsiteX25" fmla="*/ 919561 w 2322012"/>
              <a:gd name="connsiteY25" fmla="*/ 1277747 h 3246967"/>
              <a:gd name="connsiteX26" fmla="*/ 808243 w 2322012"/>
              <a:gd name="connsiteY26" fmla="*/ 1524238 h 3246967"/>
              <a:gd name="connsiteX27" fmla="*/ 792341 w 2322012"/>
              <a:gd name="connsiteY27" fmla="*/ 1730972 h 3246967"/>
              <a:gd name="connsiteX28" fmla="*/ 776438 w 2322012"/>
              <a:gd name="connsiteY28" fmla="*/ 1913852 h 3246967"/>
              <a:gd name="connsiteX29" fmla="*/ 696925 w 2322012"/>
              <a:gd name="connsiteY29" fmla="*/ 2088780 h 3246967"/>
              <a:gd name="connsiteX30" fmla="*/ 752584 w 2322012"/>
              <a:gd name="connsiteY30" fmla="*/ 2218080 h 3246967"/>
              <a:gd name="connsiteX31" fmla="*/ 732680 w 2322012"/>
              <a:gd name="connsiteY31" fmla="*/ 2462544 h 3246967"/>
              <a:gd name="connsiteX32" fmla="*/ 814167 w 2322012"/>
              <a:gd name="connsiteY32" fmla="*/ 2695003 h 3246967"/>
              <a:gd name="connsiteX33" fmla="*/ 967269 w 2322012"/>
              <a:gd name="connsiteY33" fmla="*/ 2772593 h 3246967"/>
              <a:gd name="connsiteX34" fmla="*/ 1134247 w 2322012"/>
              <a:gd name="connsiteY34" fmla="*/ 2868008 h 3246967"/>
              <a:gd name="connsiteX35" fmla="*/ 1174003 w 2322012"/>
              <a:gd name="connsiteY35" fmla="*/ 2987278 h 3246967"/>
              <a:gd name="connsiteX36" fmla="*/ 1098388 w 2322012"/>
              <a:gd name="connsiteY36" fmla="*/ 3138405 h 3246967"/>
              <a:gd name="connsiteX37" fmla="*/ 840048 w 2322012"/>
              <a:gd name="connsiteY37" fmla="*/ 3241720 h 3246967"/>
              <a:gd name="connsiteX38" fmla="*/ 480317 w 2322012"/>
              <a:gd name="connsiteY38" fmla="*/ 3217866 h 3246967"/>
              <a:gd name="connsiteX39" fmla="*/ 259603 w 2322012"/>
              <a:gd name="connsiteY39" fmla="*/ 3098596 h 3246967"/>
              <a:gd name="connsiteX40" fmla="*/ 152234 w 2322012"/>
              <a:gd name="connsiteY40" fmla="*/ 2959474 h 3246967"/>
              <a:gd name="connsiteX41" fmla="*/ 156236 w 2322012"/>
              <a:gd name="connsiteY41" fmla="*/ 2756690 h 3246967"/>
              <a:gd name="connsiteX42" fmla="*/ 339116 w 2322012"/>
              <a:gd name="connsiteY42" fmla="*/ 2549956 h 3246967"/>
              <a:gd name="connsiteX43" fmla="*/ 537899 w 2322012"/>
              <a:gd name="connsiteY43" fmla="*/ 2335271 h 3246967"/>
              <a:gd name="connsiteX44" fmla="*/ 603484 w 2322012"/>
              <a:gd name="connsiteY44" fmla="*/ 2172347 h 3246967"/>
              <a:gd name="connsiteX45" fmla="*/ 521996 w 2322012"/>
              <a:gd name="connsiteY45" fmla="*/ 1905900 h 3246967"/>
              <a:gd name="connsiteX46" fmla="*/ 559674 w 2322012"/>
              <a:gd name="connsiteY46" fmla="*/ 1641635 h 3246967"/>
              <a:gd name="connsiteX47" fmla="*/ 784389 w 2322012"/>
              <a:gd name="connsiteY47" fmla="*/ 1404968 h 3246967"/>
              <a:gd name="connsiteX48" fmla="*/ 895707 w 2322012"/>
              <a:gd name="connsiteY48" fmla="*/ 1214137 h 3246967"/>
              <a:gd name="connsiteX49" fmla="*/ 911610 w 2322012"/>
              <a:gd name="connsiteY49" fmla="*/ 1071014 h 3246967"/>
              <a:gd name="connsiteX50" fmla="*/ 871854 w 2322012"/>
              <a:gd name="connsiteY50" fmla="*/ 1007403 h 3246967"/>
              <a:gd name="connsiteX51" fmla="*/ 681022 w 2322012"/>
              <a:gd name="connsiteY51" fmla="*/ 1031257 h 3246967"/>
              <a:gd name="connsiteX52" fmla="*/ 641266 w 2322012"/>
              <a:gd name="connsiteY52" fmla="*/ 1214137 h 3246967"/>
              <a:gd name="connsiteX53" fmla="*/ 577655 w 2322012"/>
              <a:gd name="connsiteY53" fmla="*/ 1389066 h 3246967"/>
              <a:gd name="connsiteX54" fmla="*/ 434532 w 2322012"/>
              <a:gd name="connsiteY54" fmla="*/ 1484481 h 3246967"/>
              <a:gd name="connsiteX55" fmla="*/ 339116 w 2322012"/>
              <a:gd name="connsiteY55" fmla="*/ 1476530 h 3246967"/>
              <a:gd name="connsiteX56" fmla="*/ 301334 w 2322012"/>
              <a:gd name="connsiteY56" fmla="*/ 1339331 h 3246967"/>
              <a:gd name="connsiteX57" fmla="*/ 402727 w 2322012"/>
              <a:gd name="connsiteY57" fmla="*/ 1118721 h 3246967"/>
              <a:gd name="connsiteX58" fmla="*/ 553801 w 2322012"/>
              <a:gd name="connsiteY58" fmla="*/ 991500 h 3246967"/>
              <a:gd name="connsiteX59" fmla="*/ 704876 w 2322012"/>
              <a:gd name="connsiteY59" fmla="*/ 935841 h 3246967"/>
              <a:gd name="connsiteX60" fmla="*/ 712827 w 2322012"/>
              <a:gd name="connsiteY60" fmla="*/ 911987 h 3246967"/>
              <a:gd name="connsiteX61" fmla="*/ 641266 w 2322012"/>
              <a:gd name="connsiteY61" fmla="*/ 848377 h 3246967"/>
              <a:gd name="connsiteX62" fmla="*/ 577655 w 2322012"/>
              <a:gd name="connsiteY62" fmla="*/ 737059 h 3246967"/>
              <a:gd name="connsiteX63" fmla="*/ 243701 w 2322012"/>
              <a:gd name="connsiteY63" fmla="*/ 705254 h 3246967"/>
              <a:gd name="connsiteX64" fmla="*/ 60821 w 2322012"/>
              <a:gd name="connsiteY64" fmla="*/ 593935 h 3246967"/>
              <a:gd name="connsiteX65" fmla="*/ 5161 w 2322012"/>
              <a:gd name="connsiteY65" fmla="*/ 339494 h 3246967"/>
              <a:gd name="connsiteX66" fmla="*/ 172139 w 2322012"/>
              <a:gd name="connsiteY66" fmla="*/ 124808 h 3246967"/>
              <a:gd name="connsiteX67" fmla="*/ 545850 w 2322012"/>
              <a:gd name="connsiteY67" fmla="*/ 13490 h 3246967"/>
              <a:gd name="connsiteX68" fmla="*/ 744633 w 2322012"/>
              <a:gd name="connsiteY68" fmla="*/ 29393 h 3246967"/>
              <a:gd name="connsiteX69" fmla="*/ 871854 w 2322012"/>
              <a:gd name="connsiteY69" fmla="*/ 259980 h 3246967"/>
              <a:gd name="connsiteX70" fmla="*/ 832097 w 2322012"/>
              <a:gd name="connsiteY70" fmla="*/ 498520 h 3246967"/>
              <a:gd name="connsiteX71" fmla="*/ 832097 w 2322012"/>
              <a:gd name="connsiteY71" fmla="*/ 705254 h 3246967"/>
              <a:gd name="connsiteX72" fmla="*/ 1022928 w 2322012"/>
              <a:gd name="connsiteY72" fmla="*/ 872231 h 3246967"/>
              <a:gd name="connsiteX73" fmla="*/ 1333029 w 2322012"/>
              <a:gd name="connsiteY73" fmla="*/ 951744 h 3246967"/>
              <a:gd name="connsiteX74" fmla="*/ 1611325 w 2322012"/>
              <a:gd name="connsiteY74" fmla="*/ 943793 h 3246967"/>
              <a:gd name="connsiteX0" fmla="*/ 1611325 w 2322012"/>
              <a:gd name="connsiteY0" fmla="*/ 943793 h 3246967"/>
              <a:gd name="connsiteX1" fmla="*/ 1833961 w 2322012"/>
              <a:gd name="connsiteY1" fmla="*/ 927890 h 3246967"/>
              <a:gd name="connsiteX2" fmla="*/ 1921426 w 2322012"/>
              <a:gd name="connsiteY2" fmla="*/ 880182 h 3246967"/>
              <a:gd name="connsiteX3" fmla="*/ 2048647 w 2322012"/>
              <a:gd name="connsiteY3" fmla="*/ 784767 h 3246967"/>
              <a:gd name="connsiteX4" fmla="*/ 2239478 w 2322012"/>
              <a:gd name="connsiteY4" fmla="*/ 760913 h 3246967"/>
              <a:gd name="connsiteX5" fmla="*/ 2318991 w 2322012"/>
              <a:gd name="connsiteY5" fmla="*/ 864280 h 3246967"/>
              <a:gd name="connsiteX6" fmla="*/ 2295137 w 2322012"/>
              <a:gd name="connsiteY6" fmla="*/ 1071014 h 3246967"/>
              <a:gd name="connsiteX7" fmla="*/ 2199721 w 2322012"/>
              <a:gd name="connsiteY7" fmla="*/ 1158478 h 3246967"/>
              <a:gd name="connsiteX8" fmla="*/ 2072501 w 2322012"/>
              <a:gd name="connsiteY8" fmla="*/ 1134624 h 3246967"/>
              <a:gd name="connsiteX9" fmla="*/ 1945280 w 2322012"/>
              <a:gd name="connsiteY9" fmla="*/ 999452 h 3246967"/>
              <a:gd name="connsiteX10" fmla="*/ 1873718 w 2322012"/>
              <a:gd name="connsiteY10" fmla="*/ 959695 h 3246967"/>
              <a:gd name="connsiteX11" fmla="*/ 1643130 w 2322012"/>
              <a:gd name="connsiteY11" fmla="*/ 999452 h 3246967"/>
              <a:gd name="connsiteX12" fmla="*/ 1706741 w 2322012"/>
              <a:gd name="connsiteY12" fmla="*/ 1118721 h 3246967"/>
              <a:gd name="connsiteX13" fmla="*/ 1945280 w 2322012"/>
              <a:gd name="connsiteY13" fmla="*/ 1253894 h 3246967"/>
              <a:gd name="connsiteX14" fmla="*/ 2144062 w 2322012"/>
              <a:gd name="connsiteY14" fmla="*/ 1373163 h 3246967"/>
              <a:gd name="connsiteX15" fmla="*/ 2215624 w 2322012"/>
              <a:gd name="connsiteY15" fmla="*/ 1548092 h 3246967"/>
              <a:gd name="connsiteX16" fmla="*/ 2112257 w 2322012"/>
              <a:gd name="connsiteY16" fmla="*/ 1754826 h 3246967"/>
              <a:gd name="connsiteX17" fmla="*/ 2016841 w 2322012"/>
              <a:gd name="connsiteY17" fmla="*/ 1794582 h 3246967"/>
              <a:gd name="connsiteX18" fmla="*/ 1969134 w 2322012"/>
              <a:gd name="connsiteY18" fmla="*/ 1754826 h 3246967"/>
              <a:gd name="connsiteX19" fmla="*/ 1937328 w 2322012"/>
              <a:gd name="connsiteY19" fmla="*/ 1508335 h 3246967"/>
              <a:gd name="connsiteX20" fmla="*/ 1921426 w 2322012"/>
              <a:gd name="connsiteY20" fmla="*/ 1357260 h 3246967"/>
              <a:gd name="connsiteX21" fmla="*/ 1718589 w 2322012"/>
              <a:gd name="connsiteY21" fmla="*/ 1196259 h 3246967"/>
              <a:gd name="connsiteX22" fmla="*/ 1531760 w 2322012"/>
              <a:gd name="connsiteY22" fmla="*/ 1035259 h 3246967"/>
              <a:gd name="connsiteX23" fmla="*/ 1277370 w 2322012"/>
              <a:gd name="connsiteY23" fmla="*/ 1055111 h 3246967"/>
              <a:gd name="connsiteX24" fmla="*/ 1030880 w 2322012"/>
              <a:gd name="connsiteY24" fmla="*/ 1063062 h 3246967"/>
              <a:gd name="connsiteX25" fmla="*/ 919561 w 2322012"/>
              <a:gd name="connsiteY25" fmla="*/ 1277747 h 3246967"/>
              <a:gd name="connsiteX26" fmla="*/ 808243 w 2322012"/>
              <a:gd name="connsiteY26" fmla="*/ 1524238 h 3246967"/>
              <a:gd name="connsiteX27" fmla="*/ 792341 w 2322012"/>
              <a:gd name="connsiteY27" fmla="*/ 1730972 h 3246967"/>
              <a:gd name="connsiteX28" fmla="*/ 776438 w 2322012"/>
              <a:gd name="connsiteY28" fmla="*/ 1913852 h 3246967"/>
              <a:gd name="connsiteX29" fmla="*/ 696925 w 2322012"/>
              <a:gd name="connsiteY29" fmla="*/ 2088780 h 3246967"/>
              <a:gd name="connsiteX30" fmla="*/ 752584 w 2322012"/>
              <a:gd name="connsiteY30" fmla="*/ 2218080 h 3246967"/>
              <a:gd name="connsiteX31" fmla="*/ 732680 w 2322012"/>
              <a:gd name="connsiteY31" fmla="*/ 2462544 h 3246967"/>
              <a:gd name="connsiteX32" fmla="*/ 814167 w 2322012"/>
              <a:gd name="connsiteY32" fmla="*/ 2695003 h 3246967"/>
              <a:gd name="connsiteX33" fmla="*/ 967269 w 2322012"/>
              <a:gd name="connsiteY33" fmla="*/ 2772593 h 3246967"/>
              <a:gd name="connsiteX34" fmla="*/ 1134247 w 2322012"/>
              <a:gd name="connsiteY34" fmla="*/ 2868008 h 3246967"/>
              <a:gd name="connsiteX35" fmla="*/ 1174003 w 2322012"/>
              <a:gd name="connsiteY35" fmla="*/ 2987278 h 3246967"/>
              <a:gd name="connsiteX36" fmla="*/ 1098388 w 2322012"/>
              <a:gd name="connsiteY36" fmla="*/ 3138405 h 3246967"/>
              <a:gd name="connsiteX37" fmla="*/ 840048 w 2322012"/>
              <a:gd name="connsiteY37" fmla="*/ 3241720 h 3246967"/>
              <a:gd name="connsiteX38" fmla="*/ 480317 w 2322012"/>
              <a:gd name="connsiteY38" fmla="*/ 3217866 h 3246967"/>
              <a:gd name="connsiteX39" fmla="*/ 259603 w 2322012"/>
              <a:gd name="connsiteY39" fmla="*/ 3098596 h 3246967"/>
              <a:gd name="connsiteX40" fmla="*/ 152234 w 2322012"/>
              <a:gd name="connsiteY40" fmla="*/ 2959474 h 3246967"/>
              <a:gd name="connsiteX41" fmla="*/ 156236 w 2322012"/>
              <a:gd name="connsiteY41" fmla="*/ 2756690 h 3246967"/>
              <a:gd name="connsiteX42" fmla="*/ 339116 w 2322012"/>
              <a:gd name="connsiteY42" fmla="*/ 2549956 h 3246967"/>
              <a:gd name="connsiteX43" fmla="*/ 537899 w 2322012"/>
              <a:gd name="connsiteY43" fmla="*/ 2335271 h 3246967"/>
              <a:gd name="connsiteX44" fmla="*/ 603484 w 2322012"/>
              <a:gd name="connsiteY44" fmla="*/ 2172347 h 3246967"/>
              <a:gd name="connsiteX45" fmla="*/ 521996 w 2322012"/>
              <a:gd name="connsiteY45" fmla="*/ 1905900 h 3246967"/>
              <a:gd name="connsiteX46" fmla="*/ 559674 w 2322012"/>
              <a:gd name="connsiteY46" fmla="*/ 1641635 h 3246967"/>
              <a:gd name="connsiteX47" fmla="*/ 784389 w 2322012"/>
              <a:gd name="connsiteY47" fmla="*/ 1404968 h 3246967"/>
              <a:gd name="connsiteX48" fmla="*/ 895707 w 2322012"/>
              <a:gd name="connsiteY48" fmla="*/ 1214137 h 3246967"/>
              <a:gd name="connsiteX49" fmla="*/ 911610 w 2322012"/>
              <a:gd name="connsiteY49" fmla="*/ 1071014 h 3246967"/>
              <a:gd name="connsiteX50" fmla="*/ 871854 w 2322012"/>
              <a:gd name="connsiteY50" fmla="*/ 1007403 h 3246967"/>
              <a:gd name="connsiteX51" fmla="*/ 681022 w 2322012"/>
              <a:gd name="connsiteY51" fmla="*/ 1031257 h 3246967"/>
              <a:gd name="connsiteX52" fmla="*/ 641266 w 2322012"/>
              <a:gd name="connsiteY52" fmla="*/ 1214137 h 3246967"/>
              <a:gd name="connsiteX53" fmla="*/ 577655 w 2322012"/>
              <a:gd name="connsiteY53" fmla="*/ 1389066 h 3246967"/>
              <a:gd name="connsiteX54" fmla="*/ 434532 w 2322012"/>
              <a:gd name="connsiteY54" fmla="*/ 1484481 h 3246967"/>
              <a:gd name="connsiteX55" fmla="*/ 339116 w 2322012"/>
              <a:gd name="connsiteY55" fmla="*/ 1476530 h 3246967"/>
              <a:gd name="connsiteX56" fmla="*/ 301334 w 2322012"/>
              <a:gd name="connsiteY56" fmla="*/ 1339331 h 3246967"/>
              <a:gd name="connsiteX57" fmla="*/ 402727 w 2322012"/>
              <a:gd name="connsiteY57" fmla="*/ 1118721 h 3246967"/>
              <a:gd name="connsiteX58" fmla="*/ 553801 w 2322012"/>
              <a:gd name="connsiteY58" fmla="*/ 991500 h 3246967"/>
              <a:gd name="connsiteX59" fmla="*/ 704876 w 2322012"/>
              <a:gd name="connsiteY59" fmla="*/ 935841 h 3246967"/>
              <a:gd name="connsiteX60" fmla="*/ 712827 w 2322012"/>
              <a:gd name="connsiteY60" fmla="*/ 911987 h 3246967"/>
              <a:gd name="connsiteX61" fmla="*/ 641266 w 2322012"/>
              <a:gd name="connsiteY61" fmla="*/ 848377 h 3246967"/>
              <a:gd name="connsiteX62" fmla="*/ 577655 w 2322012"/>
              <a:gd name="connsiteY62" fmla="*/ 737059 h 3246967"/>
              <a:gd name="connsiteX63" fmla="*/ 243701 w 2322012"/>
              <a:gd name="connsiteY63" fmla="*/ 705254 h 3246967"/>
              <a:gd name="connsiteX64" fmla="*/ 60821 w 2322012"/>
              <a:gd name="connsiteY64" fmla="*/ 593935 h 3246967"/>
              <a:gd name="connsiteX65" fmla="*/ 5161 w 2322012"/>
              <a:gd name="connsiteY65" fmla="*/ 339494 h 3246967"/>
              <a:gd name="connsiteX66" fmla="*/ 172139 w 2322012"/>
              <a:gd name="connsiteY66" fmla="*/ 124808 h 3246967"/>
              <a:gd name="connsiteX67" fmla="*/ 545850 w 2322012"/>
              <a:gd name="connsiteY67" fmla="*/ 13490 h 3246967"/>
              <a:gd name="connsiteX68" fmla="*/ 744633 w 2322012"/>
              <a:gd name="connsiteY68" fmla="*/ 29393 h 3246967"/>
              <a:gd name="connsiteX69" fmla="*/ 871854 w 2322012"/>
              <a:gd name="connsiteY69" fmla="*/ 259980 h 3246967"/>
              <a:gd name="connsiteX70" fmla="*/ 832097 w 2322012"/>
              <a:gd name="connsiteY70" fmla="*/ 498520 h 3246967"/>
              <a:gd name="connsiteX71" fmla="*/ 832097 w 2322012"/>
              <a:gd name="connsiteY71" fmla="*/ 705254 h 3246967"/>
              <a:gd name="connsiteX72" fmla="*/ 1022928 w 2322012"/>
              <a:gd name="connsiteY72" fmla="*/ 872231 h 3246967"/>
              <a:gd name="connsiteX73" fmla="*/ 1333029 w 2322012"/>
              <a:gd name="connsiteY73" fmla="*/ 951744 h 3246967"/>
              <a:gd name="connsiteX74" fmla="*/ 1611325 w 2322012"/>
              <a:gd name="connsiteY74" fmla="*/ 943793 h 3246967"/>
              <a:gd name="connsiteX0" fmla="*/ 1611325 w 2322012"/>
              <a:gd name="connsiteY0" fmla="*/ 943793 h 3246967"/>
              <a:gd name="connsiteX1" fmla="*/ 1833961 w 2322012"/>
              <a:gd name="connsiteY1" fmla="*/ 927890 h 3246967"/>
              <a:gd name="connsiteX2" fmla="*/ 1921426 w 2322012"/>
              <a:gd name="connsiteY2" fmla="*/ 880182 h 3246967"/>
              <a:gd name="connsiteX3" fmla="*/ 2048647 w 2322012"/>
              <a:gd name="connsiteY3" fmla="*/ 784767 h 3246967"/>
              <a:gd name="connsiteX4" fmla="*/ 2239478 w 2322012"/>
              <a:gd name="connsiteY4" fmla="*/ 760913 h 3246967"/>
              <a:gd name="connsiteX5" fmla="*/ 2318991 w 2322012"/>
              <a:gd name="connsiteY5" fmla="*/ 864280 h 3246967"/>
              <a:gd name="connsiteX6" fmla="*/ 2295137 w 2322012"/>
              <a:gd name="connsiteY6" fmla="*/ 1071014 h 3246967"/>
              <a:gd name="connsiteX7" fmla="*/ 2199721 w 2322012"/>
              <a:gd name="connsiteY7" fmla="*/ 1158478 h 3246967"/>
              <a:gd name="connsiteX8" fmla="*/ 2072501 w 2322012"/>
              <a:gd name="connsiteY8" fmla="*/ 1134624 h 3246967"/>
              <a:gd name="connsiteX9" fmla="*/ 1945280 w 2322012"/>
              <a:gd name="connsiteY9" fmla="*/ 999452 h 3246967"/>
              <a:gd name="connsiteX10" fmla="*/ 1873718 w 2322012"/>
              <a:gd name="connsiteY10" fmla="*/ 959695 h 3246967"/>
              <a:gd name="connsiteX11" fmla="*/ 1643130 w 2322012"/>
              <a:gd name="connsiteY11" fmla="*/ 999452 h 3246967"/>
              <a:gd name="connsiteX12" fmla="*/ 1706741 w 2322012"/>
              <a:gd name="connsiteY12" fmla="*/ 1118721 h 3246967"/>
              <a:gd name="connsiteX13" fmla="*/ 1945280 w 2322012"/>
              <a:gd name="connsiteY13" fmla="*/ 1253894 h 3246967"/>
              <a:gd name="connsiteX14" fmla="*/ 2144062 w 2322012"/>
              <a:gd name="connsiteY14" fmla="*/ 1373163 h 3246967"/>
              <a:gd name="connsiteX15" fmla="*/ 2215624 w 2322012"/>
              <a:gd name="connsiteY15" fmla="*/ 1548092 h 3246967"/>
              <a:gd name="connsiteX16" fmla="*/ 2112257 w 2322012"/>
              <a:gd name="connsiteY16" fmla="*/ 1754826 h 3246967"/>
              <a:gd name="connsiteX17" fmla="*/ 2016841 w 2322012"/>
              <a:gd name="connsiteY17" fmla="*/ 1794582 h 3246967"/>
              <a:gd name="connsiteX18" fmla="*/ 1939252 w 2322012"/>
              <a:gd name="connsiteY18" fmla="*/ 1683108 h 3246967"/>
              <a:gd name="connsiteX19" fmla="*/ 1937328 w 2322012"/>
              <a:gd name="connsiteY19" fmla="*/ 1508335 h 3246967"/>
              <a:gd name="connsiteX20" fmla="*/ 1921426 w 2322012"/>
              <a:gd name="connsiteY20" fmla="*/ 1357260 h 3246967"/>
              <a:gd name="connsiteX21" fmla="*/ 1718589 w 2322012"/>
              <a:gd name="connsiteY21" fmla="*/ 1196259 h 3246967"/>
              <a:gd name="connsiteX22" fmla="*/ 1531760 w 2322012"/>
              <a:gd name="connsiteY22" fmla="*/ 1035259 h 3246967"/>
              <a:gd name="connsiteX23" fmla="*/ 1277370 w 2322012"/>
              <a:gd name="connsiteY23" fmla="*/ 1055111 h 3246967"/>
              <a:gd name="connsiteX24" fmla="*/ 1030880 w 2322012"/>
              <a:gd name="connsiteY24" fmla="*/ 1063062 h 3246967"/>
              <a:gd name="connsiteX25" fmla="*/ 919561 w 2322012"/>
              <a:gd name="connsiteY25" fmla="*/ 1277747 h 3246967"/>
              <a:gd name="connsiteX26" fmla="*/ 808243 w 2322012"/>
              <a:gd name="connsiteY26" fmla="*/ 1524238 h 3246967"/>
              <a:gd name="connsiteX27" fmla="*/ 792341 w 2322012"/>
              <a:gd name="connsiteY27" fmla="*/ 1730972 h 3246967"/>
              <a:gd name="connsiteX28" fmla="*/ 776438 w 2322012"/>
              <a:gd name="connsiteY28" fmla="*/ 1913852 h 3246967"/>
              <a:gd name="connsiteX29" fmla="*/ 696925 w 2322012"/>
              <a:gd name="connsiteY29" fmla="*/ 2088780 h 3246967"/>
              <a:gd name="connsiteX30" fmla="*/ 752584 w 2322012"/>
              <a:gd name="connsiteY30" fmla="*/ 2218080 h 3246967"/>
              <a:gd name="connsiteX31" fmla="*/ 732680 w 2322012"/>
              <a:gd name="connsiteY31" fmla="*/ 2462544 h 3246967"/>
              <a:gd name="connsiteX32" fmla="*/ 814167 w 2322012"/>
              <a:gd name="connsiteY32" fmla="*/ 2695003 h 3246967"/>
              <a:gd name="connsiteX33" fmla="*/ 967269 w 2322012"/>
              <a:gd name="connsiteY33" fmla="*/ 2772593 h 3246967"/>
              <a:gd name="connsiteX34" fmla="*/ 1134247 w 2322012"/>
              <a:gd name="connsiteY34" fmla="*/ 2868008 h 3246967"/>
              <a:gd name="connsiteX35" fmla="*/ 1174003 w 2322012"/>
              <a:gd name="connsiteY35" fmla="*/ 2987278 h 3246967"/>
              <a:gd name="connsiteX36" fmla="*/ 1098388 w 2322012"/>
              <a:gd name="connsiteY36" fmla="*/ 3138405 h 3246967"/>
              <a:gd name="connsiteX37" fmla="*/ 840048 w 2322012"/>
              <a:gd name="connsiteY37" fmla="*/ 3241720 h 3246967"/>
              <a:gd name="connsiteX38" fmla="*/ 480317 w 2322012"/>
              <a:gd name="connsiteY38" fmla="*/ 3217866 h 3246967"/>
              <a:gd name="connsiteX39" fmla="*/ 259603 w 2322012"/>
              <a:gd name="connsiteY39" fmla="*/ 3098596 h 3246967"/>
              <a:gd name="connsiteX40" fmla="*/ 152234 w 2322012"/>
              <a:gd name="connsiteY40" fmla="*/ 2959474 h 3246967"/>
              <a:gd name="connsiteX41" fmla="*/ 156236 w 2322012"/>
              <a:gd name="connsiteY41" fmla="*/ 2756690 h 3246967"/>
              <a:gd name="connsiteX42" fmla="*/ 339116 w 2322012"/>
              <a:gd name="connsiteY42" fmla="*/ 2549956 h 3246967"/>
              <a:gd name="connsiteX43" fmla="*/ 537899 w 2322012"/>
              <a:gd name="connsiteY43" fmla="*/ 2335271 h 3246967"/>
              <a:gd name="connsiteX44" fmla="*/ 603484 w 2322012"/>
              <a:gd name="connsiteY44" fmla="*/ 2172347 h 3246967"/>
              <a:gd name="connsiteX45" fmla="*/ 521996 w 2322012"/>
              <a:gd name="connsiteY45" fmla="*/ 1905900 h 3246967"/>
              <a:gd name="connsiteX46" fmla="*/ 559674 w 2322012"/>
              <a:gd name="connsiteY46" fmla="*/ 1641635 h 3246967"/>
              <a:gd name="connsiteX47" fmla="*/ 784389 w 2322012"/>
              <a:gd name="connsiteY47" fmla="*/ 1404968 h 3246967"/>
              <a:gd name="connsiteX48" fmla="*/ 895707 w 2322012"/>
              <a:gd name="connsiteY48" fmla="*/ 1214137 h 3246967"/>
              <a:gd name="connsiteX49" fmla="*/ 911610 w 2322012"/>
              <a:gd name="connsiteY49" fmla="*/ 1071014 h 3246967"/>
              <a:gd name="connsiteX50" fmla="*/ 871854 w 2322012"/>
              <a:gd name="connsiteY50" fmla="*/ 1007403 h 3246967"/>
              <a:gd name="connsiteX51" fmla="*/ 681022 w 2322012"/>
              <a:gd name="connsiteY51" fmla="*/ 1031257 h 3246967"/>
              <a:gd name="connsiteX52" fmla="*/ 641266 w 2322012"/>
              <a:gd name="connsiteY52" fmla="*/ 1214137 h 3246967"/>
              <a:gd name="connsiteX53" fmla="*/ 577655 w 2322012"/>
              <a:gd name="connsiteY53" fmla="*/ 1389066 h 3246967"/>
              <a:gd name="connsiteX54" fmla="*/ 434532 w 2322012"/>
              <a:gd name="connsiteY54" fmla="*/ 1484481 h 3246967"/>
              <a:gd name="connsiteX55" fmla="*/ 339116 w 2322012"/>
              <a:gd name="connsiteY55" fmla="*/ 1476530 h 3246967"/>
              <a:gd name="connsiteX56" fmla="*/ 301334 w 2322012"/>
              <a:gd name="connsiteY56" fmla="*/ 1339331 h 3246967"/>
              <a:gd name="connsiteX57" fmla="*/ 402727 w 2322012"/>
              <a:gd name="connsiteY57" fmla="*/ 1118721 h 3246967"/>
              <a:gd name="connsiteX58" fmla="*/ 553801 w 2322012"/>
              <a:gd name="connsiteY58" fmla="*/ 991500 h 3246967"/>
              <a:gd name="connsiteX59" fmla="*/ 704876 w 2322012"/>
              <a:gd name="connsiteY59" fmla="*/ 935841 h 3246967"/>
              <a:gd name="connsiteX60" fmla="*/ 712827 w 2322012"/>
              <a:gd name="connsiteY60" fmla="*/ 911987 h 3246967"/>
              <a:gd name="connsiteX61" fmla="*/ 641266 w 2322012"/>
              <a:gd name="connsiteY61" fmla="*/ 848377 h 3246967"/>
              <a:gd name="connsiteX62" fmla="*/ 577655 w 2322012"/>
              <a:gd name="connsiteY62" fmla="*/ 737059 h 3246967"/>
              <a:gd name="connsiteX63" fmla="*/ 243701 w 2322012"/>
              <a:gd name="connsiteY63" fmla="*/ 705254 h 3246967"/>
              <a:gd name="connsiteX64" fmla="*/ 60821 w 2322012"/>
              <a:gd name="connsiteY64" fmla="*/ 593935 h 3246967"/>
              <a:gd name="connsiteX65" fmla="*/ 5161 w 2322012"/>
              <a:gd name="connsiteY65" fmla="*/ 339494 h 3246967"/>
              <a:gd name="connsiteX66" fmla="*/ 172139 w 2322012"/>
              <a:gd name="connsiteY66" fmla="*/ 124808 h 3246967"/>
              <a:gd name="connsiteX67" fmla="*/ 545850 w 2322012"/>
              <a:gd name="connsiteY67" fmla="*/ 13490 h 3246967"/>
              <a:gd name="connsiteX68" fmla="*/ 744633 w 2322012"/>
              <a:gd name="connsiteY68" fmla="*/ 29393 h 3246967"/>
              <a:gd name="connsiteX69" fmla="*/ 871854 w 2322012"/>
              <a:gd name="connsiteY69" fmla="*/ 259980 h 3246967"/>
              <a:gd name="connsiteX70" fmla="*/ 832097 w 2322012"/>
              <a:gd name="connsiteY70" fmla="*/ 498520 h 3246967"/>
              <a:gd name="connsiteX71" fmla="*/ 832097 w 2322012"/>
              <a:gd name="connsiteY71" fmla="*/ 705254 h 3246967"/>
              <a:gd name="connsiteX72" fmla="*/ 1022928 w 2322012"/>
              <a:gd name="connsiteY72" fmla="*/ 872231 h 3246967"/>
              <a:gd name="connsiteX73" fmla="*/ 1333029 w 2322012"/>
              <a:gd name="connsiteY73" fmla="*/ 951744 h 3246967"/>
              <a:gd name="connsiteX74" fmla="*/ 1611325 w 2322012"/>
              <a:gd name="connsiteY74" fmla="*/ 943793 h 3246967"/>
              <a:gd name="connsiteX0" fmla="*/ 1611325 w 2322012"/>
              <a:gd name="connsiteY0" fmla="*/ 943793 h 3246967"/>
              <a:gd name="connsiteX1" fmla="*/ 1833961 w 2322012"/>
              <a:gd name="connsiteY1" fmla="*/ 927890 h 3246967"/>
              <a:gd name="connsiteX2" fmla="*/ 1921426 w 2322012"/>
              <a:gd name="connsiteY2" fmla="*/ 880182 h 3246967"/>
              <a:gd name="connsiteX3" fmla="*/ 2048647 w 2322012"/>
              <a:gd name="connsiteY3" fmla="*/ 784767 h 3246967"/>
              <a:gd name="connsiteX4" fmla="*/ 2239478 w 2322012"/>
              <a:gd name="connsiteY4" fmla="*/ 760913 h 3246967"/>
              <a:gd name="connsiteX5" fmla="*/ 2318991 w 2322012"/>
              <a:gd name="connsiteY5" fmla="*/ 864280 h 3246967"/>
              <a:gd name="connsiteX6" fmla="*/ 2295137 w 2322012"/>
              <a:gd name="connsiteY6" fmla="*/ 1071014 h 3246967"/>
              <a:gd name="connsiteX7" fmla="*/ 2199721 w 2322012"/>
              <a:gd name="connsiteY7" fmla="*/ 1158478 h 3246967"/>
              <a:gd name="connsiteX8" fmla="*/ 2048595 w 2322012"/>
              <a:gd name="connsiteY8" fmla="*/ 1116694 h 3246967"/>
              <a:gd name="connsiteX9" fmla="*/ 1945280 w 2322012"/>
              <a:gd name="connsiteY9" fmla="*/ 999452 h 3246967"/>
              <a:gd name="connsiteX10" fmla="*/ 1873718 w 2322012"/>
              <a:gd name="connsiteY10" fmla="*/ 959695 h 3246967"/>
              <a:gd name="connsiteX11" fmla="*/ 1643130 w 2322012"/>
              <a:gd name="connsiteY11" fmla="*/ 999452 h 3246967"/>
              <a:gd name="connsiteX12" fmla="*/ 1706741 w 2322012"/>
              <a:gd name="connsiteY12" fmla="*/ 1118721 h 3246967"/>
              <a:gd name="connsiteX13" fmla="*/ 1945280 w 2322012"/>
              <a:gd name="connsiteY13" fmla="*/ 1253894 h 3246967"/>
              <a:gd name="connsiteX14" fmla="*/ 2144062 w 2322012"/>
              <a:gd name="connsiteY14" fmla="*/ 1373163 h 3246967"/>
              <a:gd name="connsiteX15" fmla="*/ 2215624 w 2322012"/>
              <a:gd name="connsiteY15" fmla="*/ 1548092 h 3246967"/>
              <a:gd name="connsiteX16" fmla="*/ 2112257 w 2322012"/>
              <a:gd name="connsiteY16" fmla="*/ 1754826 h 3246967"/>
              <a:gd name="connsiteX17" fmla="*/ 2016841 w 2322012"/>
              <a:gd name="connsiteY17" fmla="*/ 1794582 h 3246967"/>
              <a:gd name="connsiteX18" fmla="*/ 1939252 w 2322012"/>
              <a:gd name="connsiteY18" fmla="*/ 1683108 h 3246967"/>
              <a:gd name="connsiteX19" fmla="*/ 1937328 w 2322012"/>
              <a:gd name="connsiteY19" fmla="*/ 1508335 h 3246967"/>
              <a:gd name="connsiteX20" fmla="*/ 1921426 w 2322012"/>
              <a:gd name="connsiteY20" fmla="*/ 1357260 h 3246967"/>
              <a:gd name="connsiteX21" fmla="*/ 1718589 w 2322012"/>
              <a:gd name="connsiteY21" fmla="*/ 1196259 h 3246967"/>
              <a:gd name="connsiteX22" fmla="*/ 1531760 w 2322012"/>
              <a:gd name="connsiteY22" fmla="*/ 1035259 h 3246967"/>
              <a:gd name="connsiteX23" fmla="*/ 1277370 w 2322012"/>
              <a:gd name="connsiteY23" fmla="*/ 1055111 h 3246967"/>
              <a:gd name="connsiteX24" fmla="*/ 1030880 w 2322012"/>
              <a:gd name="connsiteY24" fmla="*/ 1063062 h 3246967"/>
              <a:gd name="connsiteX25" fmla="*/ 919561 w 2322012"/>
              <a:gd name="connsiteY25" fmla="*/ 1277747 h 3246967"/>
              <a:gd name="connsiteX26" fmla="*/ 808243 w 2322012"/>
              <a:gd name="connsiteY26" fmla="*/ 1524238 h 3246967"/>
              <a:gd name="connsiteX27" fmla="*/ 792341 w 2322012"/>
              <a:gd name="connsiteY27" fmla="*/ 1730972 h 3246967"/>
              <a:gd name="connsiteX28" fmla="*/ 776438 w 2322012"/>
              <a:gd name="connsiteY28" fmla="*/ 1913852 h 3246967"/>
              <a:gd name="connsiteX29" fmla="*/ 696925 w 2322012"/>
              <a:gd name="connsiteY29" fmla="*/ 2088780 h 3246967"/>
              <a:gd name="connsiteX30" fmla="*/ 752584 w 2322012"/>
              <a:gd name="connsiteY30" fmla="*/ 2218080 h 3246967"/>
              <a:gd name="connsiteX31" fmla="*/ 732680 w 2322012"/>
              <a:gd name="connsiteY31" fmla="*/ 2462544 h 3246967"/>
              <a:gd name="connsiteX32" fmla="*/ 814167 w 2322012"/>
              <a:gd name="connsiteY32" fmla="*/ 2695003 h 3246967"/>
              <a:gd name="connsiteX33" fmla="*/ 967269 w 2322012"/>
              <a:gd name="connsiteY33" fmla="*/ 2772593 h 3246967"/>
              <a:gd name="connsiteX34" fmla="*/ 1134247 w 2322012"/>
              <a:gd name="connsiteY34" fmla="*/ 2868008 h 3246967"/>
              <a:gd name="connsiteX35" fmla="*/ 1174003 w 2322012"/>
              <a:gd name="connsiteY35" fmla="*/ 2987278 h 3246967"/>
              <a:gd name="connsiteX36" fmla="*/ 1098388 w 2322012"/>
              <a:gd name="connsiteY36" fmla="*/ 3138405 h 3246967"/>
              <a:gd name="connsiteX37" fmla="*/ 840048 w 2322012"/>
              <a:gd name="connsiteY37" fmla="*/ 3241720 h 3246967"/>
              <a:gd name="connsiteX38" fmla="*/ 480317 w 2322012"/>
              <a:gd name="connsiteY38" fmla="*/ 3217866 h 3246967"/>
              <a:gd name="connsiteX39" fmla="*/ 259603 w 2322012"/>
              <a:gd name="connsiteY39" fmla="*/ 3098596 h 3246967"/>
              <a:gd name="connsiteX40" fmla="*/ 152234 w 2322012"/>
              <a:gd name="connsiteY40" fmla="*/ 2959474 h 3246967"/>
              <a:gd name="connsiteX41" fmla="*/ 156236 w 2322012"/>
              <a:gd name="connsiteY41" fmla="*/ 2756690 h 3246967"/>
              <a:gd name="connsiteX42" fmla="*/ 339116 w 2322012"/>
              <a:gd name="connsiteY42" fmla="*/ 2549956 h 3246967"/>
              <a:gd name="connsiteX43" fmla="*/ 537899 w 2322012"/>
              <a:gd name="connsiteY43" fmla="*/ 2335271 h 3246967"/>
              <a:gd name="connsiteX44" fmla="*/ 603484 w 2322012"/>
              <a:gd name="connsiteY44" fmla="*/ 2172347 h 3246967"/>
              <a:gd name="connsiteX45" fmla="*/ 521996 w 2322012"/>
              <a:gd name="connsiteY45" fmla="*/ 1905900 h 3246967"/>
              <a:gd name="connsiteX46" fmla="*/ 559674 w 2322012"/>
              <a:gd name="connsiteY46" fmla="*/ 1641635 h 3246967"/>
              <a:gd name="connsiteX47" fmla="*/ 784389 w 2322012"/>
              <a:gd name="connsiteY47" fmla="*/ 1404968 h 3246967"/>
              <a:gd name="connsiteX48" fmla="*/ 895707 w 2322012"/>
              <a:gd name="connsiteY48" fmla="*/ 1214137 h 3246967"/>
              <a:gd name="connsiteX49" fmla="*/ 911610 w 2322012"/>
              <a:gd name="connsiteY49" fmla="*/ 1071014 h 3246967"/>
              <a:gd name="connsiteX50" fmla="*/ 871854 w 2322012"/>
              <a:gd name="connsiteY50" fmla="*/ 1007403 h 3246967"/>
              <a:gd name="connsiteX51" fmla="*/ 681022 w 2322012"/>
              <a:gd name="connsiteY51" fmla="*/ 1031257 h 3246967"/>
              <a:gd name="connsiteX52" fmla="*/ 641266 w 2322012"/>
              <a:gd name="connsiteY52" fmla="*/ 1214137 h 3246967"/>
              <a:gd name="connsiteX53" fmla="*/ 577655 w 2322012"/>
              <a:gd name="connsiteY53" fmla="*/ 1389066 h 3246967"/>
              <a:gd name="connsiteX54" fmla="*/ 434532 w 2322012"/>
              <a:gd name="connsiteY54" fmla="*/ 1484481 h 3246967"/>
              <a:gd name="connsiteX55" fmla="*/ 339116 w 2322012"/>
              <a:gd name="connsiteY55" fmla="*/ 1476530 h 3246967"/>
              <a:gd name="connsiteX56" fmla="*/ 301334 w 2322012"/>
              <a:gd name="connsiteY56" fmla="*/ 1339331 h 3246967"/>
              <a:gd name="connsiteX57" fmla="*/ 402727 w 2322012"/>
              <a:gd name="connsiteY57" fmla="*/ 1118721 h 3246967"/>
              <a:gd name="connsiteX58" fmla="*/ 553801 w 2322012"/>
              <a:gd name="connsiteY58" fmla="*/ 991500 h 3246967"/>
              <a:gd name="connsiteX59" fmla="*/ 704876 w 2322012"/>
              <a:gd name="connsiteY59" fmla="*/ 935841 h 3246967"/>
              <a:gd name="connsiteX60" fmla="*/ 712827 w 2322012"/>
              <a:gd name="connsiteY60" fmla="*/ 911987 h 3246967"/>
              <a:gd name="connsiteX61" fmla="*/ 641266 w 2322012"/>
              <a:gd name="connsiteY61" fmla="*/ 848377 h 3246967"/>
              <a:gd name="connsiteX62" fmla="*/ 577655 w 2322012"/>
              <a:gd name="connsiteY62" fmla="*/ 737059 h 3246967"/>
              <a:gd name="connsiteX63" fmla="*/ 243701 w 2322012"/>
              <a:gd name="connsiteY63" fmla="*/ 705254 h 3246967"/>
              <a:gd name="connsiteX64" fmla="*/ 60821 w 2322012"/>
              <a:gd name="connsiteY64" fmla="*/ 593935 h 3246967"/>
              <a:gd name="connsiteX65" fmla="*/ 5161 w 2322012"/>
              <a:gd name="connsiteY65" fmla="*/ 339494 h 3246967"/>
              <a:gd name="connsiteX66" fmla="*/ 172139 w 2322012"/>
              <a:gd name="connsiteY66" fmla="*/ 124808 h 3246967"/>
              <a:gd name="connsiteX67" fmla="*/ 545850 w 2322012"/>
              <a:gd name="connsiteY67" fmla="*/ 13490 h 3246967"/>
              <a:gd name="connsiteX68" fmla="*/ 744633 w 2322012"/>
              <a:gd name="connsiteY68" fmla="*/ 29393 h 3246967"/>
              <a:gd name="connsiteX69" fmla="*/ 871854 w 2322012"/>
              <a:gd name="connsiteY69" fmla="*/ 259980 h 3246967"/>
              <a:gd name="connsiteX70" fmla="*/ 832097 w 2322012"/>
              <a:gd name="connsiteY70" fmla="*/ 498520 h 3246967"/>
              <a:gd name="connsiteX71" fmla="*/ 832097 w 2322012"/>
              <a:gd name="connsiteY71" fmla="*/ 705254 h 3246967"/>
              <a:gd name="connsiteX72" fmla="*/ 1022928 w 2322012"/>
              <a:gd name="connsiteY72" fmla="*/ 872231 h 3246967"/>
              <a:gd name="connsiteX73" fmla="*/ 1333029 w 2322012"/>
              <a:gd name="connsiteY73" fmla="*/ 951744 h 3246967"/>
              <a:gd name="connsiteX74" fmla="*/ 1611325 w 2322012"/>
              <a:gd name="connsiteY74" fmla="*/ 943793 h 3246967"/>
              <a:gd name="connsiteX0" fmla="*/ 1611325 w 2322535"/>
              <a:gd name="connsiteY0" fmla="*/ 943793 h 3246967"/>
              <a:gd name="connsiteX1" fmla="*/ 1833961 w 2322535"/>
              <a:gd name="connsiteY1" fmla="*/ 927890 h 3246967"/>
              <a:gd name="connsiteX2" fmla="*/ 1921426 w 2322535"/>
              <a:gd name="connsiteY2" fmla="*/ 880182 h 3246967"/>
              <a:gd name="connsiteX3" fmla="*/ 2048647 w 2322535"/>
              <a:gd name="connsiteY3" fmla="*/ 784767 h 3246967"/>
              <a:gd name="connsiteX4" fmla="*/ 2239478 w 2322535"/>
              <a:gd name="connsiteY4" fmla="*/ 760913 h 3246967"/>
              <a:gd name="connsiteX5" fmla="*/ 2318991 w 2322535"/>
              <a:gd name="connsiteY5" fmla="*/ 864280 h 3246967"/>
              <a:gd name="connsiteX6" fmla="*/ 2295137 w 2322535"/>
              <a:gd name="connsiteY6" fmla="*/ 1071014 h 3246967"/>
              <a:gd name="connsiteX7" fmla="*/ 2175816 w 2322535"/>
              <a:gd name="connsiteY7" fmla="*/ 1170431 h 3246967"/>
              <a:gd name="connsiteX8" fmla="*/ 2048595 w 2322535"/>
              <a:gd name="connsiteY8" fmla="*/ 1116694 h 3246967"/>
              <a:gd name="connsiteX9" fmla="*/ 1945280 w 2322535"/>
              <a:gd name="connsiteY9" fmla="*/ 999452 h 3246967"/>
              <a:gd name="connsiteX10" fmla="*/ 1873718 w 2322535"/>
              <a:gd name="connsiteY10" fmla="*/ 959695 h 3246967"/>
              <a:gd name="connsiteX11" fmla="*/ 1643130 w 2322535"/>
              <a:gd name="connsiteY11" fmla="*/ 999452 h 3246967"/>
              <a:gd name="connsiteX12" fmla="*/ 1706741 w 2322535"/>
              <a:gd name="connsiteY12" fmla="*/ 1118721 h 3246967"/>
              <a:gd name="connsiteX13" fmla="*/ 1945280 w 2322535"/>
              <a:gd name="connsiteY13" fmla="*/ 1253894 h 3246967"/>
              <a:gd name="connsiteX14" fmla="*/ 2144062 w 2322535"/>
              <a:gd name="connsiteY14" fmla="*/ 1373163 h 3246967"/>
              <a:gd name="connsiteX15" fmla="*/ 2215624 w 2322535"/>
              <a:gd name="connsiteY15" fmla="*/ 1548092 h 3246967"/>
              <a:gd name="connsiteX16" fmla="*/ 2112257 w 2322535"/>
              <a:gd name="connsiteY16" fmla="*/ 1754826 h 3246967"/>
              <a:gd name="connsiteX17" fmla="*/ 2016841 w 2322535"/>
              <a:gd name="connsiteY17" fmla="*/ 1794582 h 3246967"/>
              <a:gd name="connsiteX18" fmla="*/ 1939252 w 2322535"/>
              <a:gd name="connsiteY18" fmla="*/ 1683108 h 3246967"/>
              <a:gd name="connsiteX19" fmla="*/ 1937328 w 2322535"/>
              <a:gd name="connsiteY19" fmla="*/ 1508335 h 3246967"/>
              <a:gd name="connsiteX20" fmla="*/ 1921426 w 2322535"/>
              <a:gd name="connsiteY20" fmla="*/ 1357260 h 3246967"/>
              <a:gd name="connsiteX21" fmla="*/ 1718589 w 2322535"/>
              <a:gd name="connsiteY21" fmla="*/ 1196259 h 3246967"/>
              <a:gd name="connsiteX22" fmla="*/ 1531760 w 2322535"/>
              <a:gd name="connsiteY22" fmla="*/ 1035259 h 3246967"/>
              <a:gd name="connsiteX23" fmla="*/ 1277370 w 2322535"/>
              <a:gd name="connsiteY23" fmla="*/ 1055111 h 3246967"/>
              <a:gd name="connsiteX24" fmla="*/ 1030880 w 2322535"/>
              <a:gd name="connsiteY24" fmla="*/ 1063062 h 3246967"/>
              <a:gd name="connsiteX25" fmla="*/ 919561 w 2322535"/>
              <a:gd name="connsiteY25" fmla="*/ 1277747 h 3246967"/>
              <a:gd name="connsiteX26" fmla="*/ 808243 w 2322535"/>
              <a:gd name="connsiteY26" fmla="*/ 1524238 h 3246967"/>
              <a:gd name="connsiteX27" fmla="*/ 792341 w 2322535"/>
              <a:gd name="connsiteY27" fmla="*/ 1730972 h 3246967"/>
              <a:gd name="connsiteX28" fmla="*/ 776438 w 2322535"/>
              <a:gd name="connsiteY28" fmla="*/ 1913852 h 3246967"/>
              <a:gd name="connsiteX29" fmla="*/ 696925 w 2322535"/>
              <a:gd name="connsiteY29" fmla="*/ 2088780 h 3246967"/>
              <a:gd name="connsiteX30" fmla="*/ 752584 w 2322535"/>
              <a:gd name="connsiteY30" fmla="*/ 2218080 h 3246967"/>
              <a:gd name="connsiteX31" fmla="*/ 732680 w 2322535"/>
              <a:gd name="connsiteY31" fmla="*/ 2462544 h 3246967"/>
              <a:gd name="connsiteX32" fmla="*/ 814167 w 2322535"/>
              <a:gd name="connsiteY32" fmla="*/ 2695003 h 3246967"/>
              <a:gd name="connsiteX33" fmla="*/ 967269 w 2322535"/>
              <a:gd name="connsiteY33" fmla="*/ 2772593 h 3246967"/>
              <a:gd name="connsiteX34" fmla="*/ 1134247 w 2322535"/>
              <a:gd name="connsiteY34" fmla="*/ 2868008 h 3246967"/>
              <a:gd name="connsiteX35" fmla="*/ 1174003 w 2322535"/>
              <a:gd name="connsiteY35" fmla="*/ 2987278 h 3246967"/>
              <a:gd name="connsiteX36" fmla="*/ 1098388 w 2322535"/>
              <a:gd name="connsiteY36" fmla="*/ 3138405 h 3246967"/>
              <a:gd name="connsiteX37" fmla="*/ 840048 w 2322535"/>
              <a:gd name="connsiteY37" fmla="*/ 3241720 h 3246967"/>
              <a:gd name="connsiteX38" fmla="*/ 480317 w 2322535"/>
              <a:gd name="connsiteY38" fmla="*/ 3217866 h 3246967"/>
              <a:gd name="connsiteX39" fmla="*/ 259603 w 2322535"/>
              <a:gd name="connsiteY39" fmla="*/ 3098596 h 3246967"/>
              <a:gd name="connsiteX40" fmla="*/ 152234 w 2322535"/>
              <a:gd name="connsiteY40" fmla="*/ 2959474 h 3246967"/>
              <a:gd name="connsiteX41" fmla="*/ 156236 w 2322535"/>
              <a:gd name="connsiteY41" fmla="*/ 2756690 h 3246967"/>
              <a:gd name="connsiteX42" fmla="*/ 339116 w 2322535"/>
              <a:gd name="connsiteY42" fmla="*/ 2549956 h 3246967"/>
              <a:gd name="connsiteX43" fmla="*/ 537899 w 2322535"/>
              <a:gd name="connsiteY43" fmla="*/ 2335271 h 3246967"/>
              <a:gd name="connsiteX44" fmla="*/ 603484 w 2322535"/>
              <a:gd name="connsiteY44" fmla="*/ 2172347 h 3246967"/>
              <a:gd name="connsiteX45" fmla="*/ 521996 w 2322535"/>
              <a:gd name="connsiteY45" fmla="*/ 1905900 h 3246967"/>
              <a:gd name="connsiteX46" fmla="*/ 559674 w 2322535"/>
              <a:gd name="connsiteY46" fmla="*/ 1641635 h 3246967"/>
              <a:gd name="connsiteX47" fmla="*/ 784389 w 2322535"/>
              <a:gd name="connsiteY47" fmla="*/ 1404968 h 3246967"/>
              <a:gd name="connsiteX48" fmla="*/ 895707 w 2322535"/>
              <a:gd name="connsiteY48" fmla="*/ 1214137 h 3246967"/>
              <a:gd name="connsiteX49" fmla="*/ 911610 w 2322535"/>
              <a:gd name="connsiteY49" fmla="*/ 1071014 h 3246967"/>
              <a:gd name="connsiteX50" fmla="*/ 871854 w 2322535"/>
              <a:gd name="connsiteY50" fmla="*/ 1007403 h 3246967"/>
              <a:gd name="connsiteX51" fmla="*/ 681022 w 2322535"/>
              <a:gd name="connsiteY51" fmla="*/ 1031257 h 3246967"/>
              <a:gd name="connsiteX52" fmla="*/ 641266 w 2322535"/>
              <a:gd name="connsiteY52" fmla="*/ 1214137 h 3246967"/>
              <a:gd name="connsiteX53" fmla="*/ 577655 w 2322535"/>
              <a:gd name="connsiteY53" fmla="*/ 1389066 h 3246967"/>
              <a:gd name="connsiteX54" fmla="*/ 434532 w 2322535"/>
              <a:gd name="connsiteY54" fmla="*/ 1484481 h 3246967"/>
              <a:gd name="connsiteX55" fmla="*/ 339116 w 2322535"/>
              <a:gd name="connsiteY55" fmla="*/ 1476530 h 3246967"/>
              <a:gd name="connsiteX56" fmla="*/ 301334 w 2322535"/>
              <a:gd name="connsiteY56" fmla="*/ 1339331 h 3246967"/>
              <a:gd name="connsiteX57" fmla="*/ 402727 w 2322535"/>
              <a:gd name="connsiteY57" fmla="*/ 1118721 h 3246967"/>
              <a:gd name="connsiteX58" fmla="*/ 553801 w 2322535"/>
              <a:gd name="connsiteY58" fmla="*/ 991500 h 3246967"/>
              <a:gd name="connsiteX59" fmla="*/ 704876 w 2322535"/>
              <a:gd name="connsiteY59" fmla="*/ 935841 h 3246967"/>
              <a:gd name="connsiteX60" fmla="*/ 712827 w 2322535"/>
              <a:gd name="connsiteY60" fmla="*/ 911987 h 3246967"/>
              <a:gd name="connsiteX61" fmla="*/ 641266 w 2322535"/>
              <a:gd name="connsiteY61" fmla="*/ 848377 h 3246967"/>
              <a:gd name="connsiteX62" fmla="*/ 577655 w 2322535"/>
              <a:gd name="connsiteY62" fmla="*/ 737059 h 3246967"/>
              <a:gd name="connsiteX63" fmla="*/ 243701 w 2322535"/>
              <a:gd name="connsiteY63" fmla="*/ 705254 h 3246967"/>
              <a:gd name="connsiteX64" fmla="*/ 60821 w 2322535"/>
              <a:gd name="connsiteY64" fmla="*/ 593935 h 3246967"/>
              <a:gd name="connsiteX65" fmla="*/ 5161 w 2322535"/>
              <a:gd name="connsiteY65" fmla="*/ 339494 h 3246967"/>
              <a:gd name="connsiteX66" fmla="*/ 172139 w 2322535"/>
              <a:gd name="connsiteY66" fmla="*/ 124808 h 3246967"/>
              <a:gd name="connsiteX67" fmla="*/ 545850 w 2322535"/>
              <a:gd name="connsiteY67" fmla="*/ 13490 h 3246967"/>
              <a:gd name="connsiteX68" fmla="*/ 744633 w 2322535"/>
              <a:gd name="connsiteY68" fmla="*/ 29393 h 3246967"/>
              <a:gd name="connsiteX69" fmla="*/ 871854 w 2322535"/>
              <a:gd name="connsiteY69" fmla="*/ 259980 h 3246967"/>
              <a:gd name="connsiteX70" fmla="*/ 832097 w 2322535"/>
              <a:gd name="connsiteY70" fmla="*/ 498520 h 3246967"/>
              <a:gd name="connsiteX71" fmla="*/ 832097 w 2322535"/>
              <a:gd name="connsiteY71" fmla="*/ 705254 h 3246967"/>
              <a:gd name="connsiteX72" fmla="*/ 1022928 w 2322535"/>
              <a:gd name="connsiteY72" fmla="*/ 872231 h 3246967"/>
              <a:gd name="connsiteX73" fmla="*/ 1333029 w 2322535"/>
              <a:gd name="connsiteY73" fmla="*/ 951744 h 3246967"/>
              <a:gd name="connsiteX74" fmla="*/ 1611325 w 2322535"/>
              <a:gd name="connsiteY74" fmla="*/ 943793 h 3246967"/>
              <a:gd name="connsiteX0" fmla="*/ 1605348 w 2322535"/>
              <a:gd name="connsiteY0" fmla="*/ 925864 h 3246967"/>
              <a:gd name="connsiteX1" fmla="*/ 1833961 w 2322535"/>
              <a:gd name="connsiteY1" fmla="*/ 927890 h 3246967"/>
              <a:gd name="connsiteX2" fmla="*/ 1921426 w 2322535"/>
              <a:gd name="connsiteY2" fmla="*/ 880182 h 3246967"/>
              <a:gd name="connsiteX3" fmla="*/ 2048647 w 2322535"/>
              <a:gd name="connsiteY3" fmla="*/ 784767 h 3246967"/>
              <a:gd name="connsiteX4" fmla="*/ 2239478 w 2322535"/>
              <a:gd name="connsiteY4" fmla="*/ 760913 h 3246967"/>
              <a:gd name="connsiteX5" fmla="*/ 2318991 w 2322535"/>
              <a:gd name="connsiteY5" fmla="*/ 864280 h 3246967"/>
              <a:gd name="connsiteX6" fmla="*/ 2295137 w 2322535"/>
              <a:gd name="connsiteY6" fmla="*/ 1071014 h 3246967"/>
              <a:gd name="connsiteX7" fmla="*/ 2175816 w 2322535"/>
              <a:gd name="connsiteY7" fmla="*/ 1170431 h 3246967"/>
              <a:gd name="connsiteX8" fmla="*/ 2048595 w 2322535"/>
              <a:gd name="connsiteY8" fmla="*/ 1116694 h 3246967"/>
              <a:gd name="connsiteX9" fmla="*/ 1945280 w 2322535"/>
              <a:gd name="connsiteY9" fmla="*/ 999452 h 3246967"/>
              <a:gd name="connsiteX10" fmla="*/ 1873718 w 2322535"/>
              <a:gd name="connsiteY10" fmla="*/ 959695 h 3246967"/>
              <a:gd name="connsiteX11" fmla="*/ 1643130 w 2322535"/>
              <a:gd name="connsiteY11" fmla="*/ 999452 h 3246967"/>
              <a:gd name="connsiteX12" fmla="*/ 1706741 w 2322535"/>
              <a:gd name="connsiteY12" fmla="*/ 1118721 h 3246967"/>
              <a:gd name="connsiteX13" fmla="*/ 1945280 w 2322535"/>
              <a:gd name="connsiteY13" fmla="*/ 1253894 h 3246967"/>
              <a:gd name="connsiteX14" fmla="*/ 2144062 w 2322535"/>
              <a:gd name="connsiteY14" fmla="*/ 1373163 h 3246967"/>
              <a:gd name="connsiteX15" fmla="*/ 2215624 w 2322535"/>
              <a:gd name="connsiteY15" fmla="*/ 1548092 h 3246967"/>
              <a:gd name="connsiteX16" fmla="*/ 2112257 w 2322535"/>
              <a:gd name="connsiteY16" fmla="*/ 1754826 h 3246967"/>
              <a:gd name="connsiteX17" fmla="*/ 2016841 w 2322535"/>
              <a:gd name="connsiteY17" fmla="*/ 1794582 h 3246967"/>
              <a:gd name="connsiteX18" fmla="*/ 1939252 w 2322535"/>
              <a:gd name="connsiteY18" fmla="*/ 1683108 h 3246967"/>
              <a:gd name="connsiteX19" fmla="*/ 1937328 w 2322535"/>
              <a:gd name="connsiteY19" fmla="*/ 1508335 h 3246967"/>
              <a:gd name="connsiteX20" fmla="*/ 1921426 w 2322535"/>
              <a:gd name="connsiteY20" fmla="*/ 1357260 h 3246967"/>
              <a:gd name="connsiteX21" fmla="*/ 1718589 w 2322535"/>
              <a:gd name="connsiteY21" fmla="*/ 1196259 h 3246967"/>
              <a:gd name="connsiteX22" fmla="*/ 1531760 w 2322535"/>
              <a:gd name="connsiteY22" fmla="*/ 1035259 h 3246967"/>
              <a:gd name="connsiteX23" fmla="*/ 1277370 w 2322535"/>
              <a:gd name="connsiteY23" fmla="*/ 1055111 h 3246967"/>
              <a:gd name="connsiteX24" fmla="*/ 1030880 w 2322535"/>
              <a:gd name="connsiteY24" fmla="*/ 1063062 h 3246967"/>
              <a:gd name="connsiteX25" fmla="*/ 919561 w 2322535"/>
              <a:gd name="connsiteY25" fmla="*/ 1277747 h 3246967"/>
              <a:gd name="connsiteX26" fmla="*/ 808243 w 2322535"/>
              <a:gd name="connsiteY26" fmla="*/ 1524238 h 3246967"/>
              <a:gd name="connsiteX27" fmla="*/ 792341 w 2322535"/>
              <a:gd name="connsiteY27" fmla="*/ 1730972 h 3246967"/>
              <a:gd name="connsiteX28" fmla="*/ 776438 w 2322535"/>
              <a:gd name="connsiteY28" fmla="*/ 1913852 h 3246967"/>
              <a:gd name="connsiteX29" fmla="*/ 696925 w 2322535"/>
              <a:gd name="connsiteY29" fmla="*/ 2088780 h 3246967"/>
              <a:gd name="connsiteX30" fmla="*/ 752584 w 2322535"/>
              <a:gd name="connsiteY30" fmla="*/ 2218080 h 3246967"/>
              <a:gd name="connsiteX31" fmla="*/ 732680 w 2322535"/>
              <a:gd name="connsiteY31" fmla="*/ 2462544 h 3246967"/>
              <a:gd name="connsiteX32" fmla="*/ 814167 w 2322535"/>
              <a:gd name="connsiteY32" fmla="*/ 2695003 h 3246967"/>
              <a:gd name="connsiteX33" fmla="*/ 967269 w 2322535"/>
              <a:gd name="connsiteY33" fmla="*/ 2772593 h 3246967"/>
              <a:gd name="connsiteX34" fmla="*/ 1134247 w 2322535"/>
              <a:gd name="connsiteY34" fmla="*/ 2868008 h 3246967"/>
              <a:gd name="connsiteX35" fmla="*/ 1174003 w 2322535"/>
              <a:gd name="connsiteY35" fmla="*/ 2987278 h 3246967"/>
              <a:gd name="connsiteX36" fmla="*/ 1098388 w 2322535"/>
              <a:gd name="connsiteY36" fmla="*/ 3138405 h 3246967"/>
              <a:gd name="connsiteX37" fmla="*/ 840048 w 2322535"/>
              <a:gd name="connsiteY37" fmla="*/ 3241720 h 3246967"/>
              <a:gd name="connsiteX38" fmla="*/ 480317 w 2322535"/>
              <a:gd name="connsiteY38" fmla="*/ 3217866 h 3246967"/>
              <a:gd name="connsiteX39" fmla="*/ 259603 w 2322535"/>
              <a:gd name="connsiteY39" fmla="*/ 3098596 h 3246967"/>
              <a:gd name="connsiteX40" fmla="*/ 152234 w 2322535"/>
              <a:gd name="connsiteY40" fmla="*/ 2959474 h 3246967"/>
              <a:gd name="connsiteX41" fmla="*/ 156236 w 2322535"/>
              <a:gd name="connsiteY41" fmla="*/ 2756690 h 3246967"/>
              <a:gd name="connsiteX42" fmla="*/ 339116 w 2322535"/>
              <a:gd name="connsiteY42" fmla="*/ 2549956 h 3246967"/>
              <a:gd name="connsiteX43" fmla="*/ 537899 w 2322535"/>
              <a:gd name="connsiteY43" fmla="*/ 2335271 h 3246967"/>
              <a:gd name="connsiteX44" fmla="*/ 603484 w 2322535"/>
              <a:gd name="connsiteY44" fmla="*/ 2172347 h 3246967"/>
              <a:gd name="connsiteX45" fmla="*/ 521996 w 2322535"/>
              <a:gd name="connsiteY45" fmla="*/ 1905900 h 3246967"/>
              <a:gd name="connsiteX46" fmla="*/ 559674 w 2322535"/>
              <a:gd name="connsiteY46" fmla="*/ 1641635 h 3246967"/>
              <a:gd name="connsiteX47" fmla="*/ 784389 w 2322535"/>
              <a:gd name="connsiteY47" fmla="*/ 1404968 h 3246967"/>
              <a:gd name="connsiteX48" fmla="*/ 895707 w 2322535"/>
              <a:gd name="connsiteY48" fmla="*/ 1214137 h 3246967"/>
              <a:gd name="connsiteX49" fmla="*/ 911610 w 2322535"/>
              <a:gd name="connsiteY49" fmla="*/ 1071014 h 3246967"/>
              <a:gd name="connsiteX50" fmla="*/ 871854 w 2322535"/>
              <a:gd name="connsiteY50" fmla="*/ 1007403 h 3246967"/>
              <a:gd name="connsiteX51" fmla="*/ 681022 w 2322535"/>
              <a:gd name="connsiteY51" fmla="*/ 1031257 h 3246967"/>
              <a:gd name="connsiteX52" fmla="*/ 641266 w 2322535"/>
              <a:gd name="connsiteY52" fmla="*/ 1214137 h 3246967"/>
              <a:gd name="connsiteX53" fmla="*/ 577655 w 2322535"/>
              <a:gd name="connsiteY53" fmla="*/ 1389066 h 3246967"/>
              <a:gd name="connsiteX54" fmla="*/ 434532 w 2322535"/>
              <a:gd name="connsiteY54" fmla="*/ 1484481 h 3246967"/>
              <a:gd name="connsiteX55" fmla="*/ 339116 w 2322535"/>
              <a:gd name="connsiteY55" fmla="*/ 1476530 h 3246967"/>
              <a:gd name="connsiteX56" fmla="*/ 301334 w 2322535"/>
              <a:gd name="connsiteY56" fmla="*/ 1339331 h 3246967"/>
              <a:gd name="connsiteX57" fmla="*/ 402727 w 2322535"/>
              <a:gd name="connsiteY57" fmla="*/ 1118721 h 3246967"/>
              <a:gd name="connsiteX58" fmla="*/ 553801 w 2322535"/>
              <a:gd name="connsiteY58" fmla="*/ 991500 h 3246967"/>
              <a:gd name="connsiteX59" fmla="*/ 704876 w 2322535"/>
              <a:gd name="connsiteY59" fmla="*/ 935841 h 3246967"/>
              <a:gd name="connsiteX60" fmla="*/ 712827 w 2322535"/>
              <a:gd name="connsiteY60" fmla="*/ 911987 h 3246967"/>
              <a:gd name="connsiteX61" fmla="*/ 641266 w 2322535"/>
              <a:gd name="connsiteY61" fmla="*/ 848377 h 3246967"/>
              <a:gd name="connsiteX62" fmla="*/ 577655 w 2322535"/>
              <a:gd name="connsiteY62" fmla="*/ 737059 h 3246967"/>
              <a:gd name="connsiteX63" fmla="*/ 243701 w 2322535"/>
              <a:gd name="connsiteY63" fmla="*/ 705254 h 3246967"/>
              <a:gd name="connsiteX64" fmla="*/ 60821 w 2322535"/>
              <a:gd name="connsiteY64" fmla="*/ 593935 h 3246967"/>
              <a:gd name="connsiteX65" fmla="*/ 5161 w 2322535"/>
              <a:gd name="connsiteY65" fmla="*/ 339494 h 3246967"/>
              <a:gd name="connsiteX66" fmla="*/ 172139 w 2322535"/>
              <a:gd name="connsiteY66" fmla="*/ 124808 h 3246967"/>
              <a:gd name="connsiteX67" fmla="*/ 545850 w 2322535"/>
              <a:gd name="connsiteY67" fmla="*/ 13490 h 3246967"/>
              <a:gd name="connsiteX68" fmla="*/ 744633 w 2322535"/>
              <a:gd name="connsiteY68" fmla="*/ 29393 h 3246967"/>
              <a:gd name="connsiteX69" fmla="*/ 871854 w 2322535"/>
              <a:gd name="connsiteY69" fmla="*/ 259980 h 3246967"/>
              <a:gd name="connsiteX70" fmla="*/ 832097 w 2322535"/>
              <a:gd name="connsiteY70" fmla="*/ 498520 h 3246967"/>
              <a:gd name="connsiteX71" fmla="*/ 832097 w 2322535"/>
              <a:gd name="connsiteY71" fmla="*/ 705254 h 3246967"/>
              <a:gd name="connsiteX72" fmla="*/ 1022928 w 2322535"/>
              <a:gd name="connsiteY72" fmla="*/ 872231 h 3246967"/>
              <a:gd name="connsiteX73" fmla="*/ 1333029 w 2322535"/>
              <a:gd name="connsiteY73" fmla="*/ 951744 h 3246967"/>
              <a:gd name="connsiteX74" fmla="*/ 1605348 w 2322535"/>
              <a:gd name="connsiteY74" fmla="*/ 925864 h 3246967"/>
              <a:gd name="connsiteX0" fmla="*/ 1605348 w 2322535"/>
              <a:gd name="connsiteY0" fmla="*/ 925864 h 3246967"/>
              <a:gd name="connsiteX1" fmla="*/ 1833961 w 2322535"/>
              <a:gd name="connsiteY1" fmla="*/ 927890 h 3246967"/>
              <a:gd name="connsiteX2" fmla="*/ 1921426 w 2322535"/>
              <a:gd name="connsiteY2" fmla="*/ 880182 h 3246967"/>
              <a:gd name="connsiteX3" fmla="*/ 2048647 w 2322535"/>
              <a:gd name="connsiteY3" fmla="*/ 784767 h 3246967"/>
              <a:gd name="connsiteX4" fmla="*/ 2239478 w 2322535"/>
              <a:gd name="connsiteY4" fmla="*/ 760913 h 3246967"/>
              <a:gd name="connsiteX5" fmla="*/ 2318991 w 2322535"/>
              <a:gd name="connsiteY5" fmla="*/ 864280 h 3246967"/>
              <a:gd name="connsiteX6" fmla="*/ 2295137 w 2322535"/>
              <a:gd name="connsiteY6" fmla="*/ 1071014 h 3246967"/>
              <a:gd name="connsiteX7" fmla="*/ 2175816 w 2322535"/>
              <a:gd name="connsiteY7" fmla="*/ 1170431 h 3246967"/>
              <a:gd name="connsiteX8" fmla="*/ 2048595 w 2322535"/>
              <a:gd name="connsiteY8" fmla="*/ 1116694 h 3246967"/>
              <a:gd name="connsiteX9" fmla="*/ 1945280 w 2322535"/>
              <a:gd name="connsiteY9" fmla="*/ 999452 h 3246967"/>
              <a:gd name="connsiteX10" fmla="*/ 1873718 w 2322535"/>
              <a:gd name="connsiteY10" fmla="*/ 959695 h 3246967"/>
              <a:gd name="connsiteX11" fmla="*/ 1643130 w 2322535"/>
              <a:gd name="connsiteY11" fmla="*/ 999452 h 3246967"/>
              <a:gd name="connsiteX12" fmla="*/ 1706741 w 2322535"/>
              <a:gd name="connsiteY12" fmla="*/ 1118721 h 3246967"/>
              <a:gd name="connsiteX13" fmla="*/ 1945280 w 2322535"/>
              <a:gd name="connsiteY13" fmla="*/ 1253894 h 3246967"/>
              <a:gd name="connsiteX14" fmla="*/ 2144062 w 2322535"/>
              <a:gd name="connsiteY14" fmla="*/ 1373163 h 3246967"/>
              <a:gd name="connsiteX15" fmla="*/ 2215624 w 2322535"/>
              <a:gd name="connsiteY15" fmla="*/ 1548092 h 3246967"/>
              <a:gd name="connsiteX16" fmla="*/ 2112257 w 2322535"/>
              <a:gd name="connsiteY16" fmla="*/ 1754826 h 3246967"/>
              <a:gd name="connsiteX17" fmla="*/ 2016841 w 2322535"/>
              <a:gd name="connsiteY17" fmla="*/ 1794582 h 3246967"/>
              <a:gd name="connsiteX18" fmla="*/ 1939252 w 2322535"/>
              <a:gd name="connsiteY18" fmla="*/ 1683108 h 3246967"/>
              <a:gd name="connsiteX19" fmla="*/ 1937328 w 2322535"/>
              <a:gd name="connsiteY19" fmla="*/ 1508335 h 3246967"/>
              <a:gd name="connsiteX20" fmla="*/ 1921426 w 2322535"/>
              <a:gd name="connsiteY20" fmla="*/ 1357260 h 3246967"/>
              <a:gd name="connsiteX21" fmla="*/ 1718589 w 2322535"/>
              <a:gd name="connsiteY21" fmla="*/ 1196259 h 3246967"/>
              <a:gd name="connsiteX22" fmla="*/ 1531760 w 2322535"/>
              <a:gd name="connsiteY22" fmla="*/ 1035259 h 3246967"/>
              <a:gd name="connsiteX23" fmla="*/ 1277370 w 2322535"/>
              <a:gd name="connsiteY23" fmla="*/ 1055111 h 3246967"/>
              <a:gd name="connsiteX24" fmla="*/ 1030880 w 2322535"/>
              <a:gd name="connsiteY24" fmla="*/ 1063062 h 3246967"/>
              <a:gd name="connsiteX25" fmla="*/ 919561 w 2322535"/>
              <a:gd name="connsiteY25" fmla="*/ 1277747 h 3246967"/>
              <a:gd name="connsiteX26" fmla="*/ 808243 w 2322535"/>
              <a:gd name="connsiteY26" fmla="*/ 1524238 h 3246967"/>
              <a:gd name="connsiteX27" fmla="*/ 792341 w 2322535"/>
              <a:gd name="connsiteY27" fmla="*/ 1730972 h 3246967"/>
              <a:gd name="connsiteX28" fmla="*/ 776438 w 2322535"/>
              <a:gd name="connsiteY28" fmla="*/ 1913852 h 3246967"/>
              <a:gd name="connsiteX29" fmla="*/ 696925 w 2322535"/>
              <a:gd name="connsiteY29" fmla="*/ 2088780 h 3246967"/>
              <a:gd name="connsiteX30" fmla="*/ 752584 w 2322535"/>
              <a:gd name="connsiteY30" fmla="*/ 2218080 h 3246967"/>
              <a:gd name="connsiteX31" fmla="*/ 732680 w 2322535"/>
              <a:gd name="connsiteY31" fmla="*/ 2462544 h 3246967"/>
              <a:gd name="connsiteX32" fmla="*/ 814167 w 2322535"/>
              <a:gd name="connsiteY32" fmla="*/ 2695003 h 3246967"/>
              <a:gd name="connsiteX33" fmla="*/ 967269 w 2322535"/>
              <a:gd name="connsiteY33" fmla="*/ 2772593 h 3246967"/>
              <a:gd name="connsiteX34" fmla="*/ 1134247 w 2322535"/>
              <a:gd name="connsiteY34" fmla="*/ 2868008 h 3246967"/>
              <a:gd name="connsiteX35" fmla="*/ 1174003 w 2322535"/>
              <a:gd name="connsiteY35" fmla="*/ 2987278 h 3246967"/>
              <a:gd name="connsiteX36" fmla="*/ 1098388 w 2322535"/>
              <a:gd name="connsiteY36" fmla="*/ 3138405 h 3246967"/>
              <a:gd name="connsiteX37" fmla="*/ 840048 w 2322535"/>
              <a:gd name="connsiteY37" fmla="*/ 3241720 h 3246967"/>
              <a:gd name="connsiteX38" fmla="*/ 480317 w 2322535"/>
              <a:gd name="connsiteY38" fmla="*/ 3217866 h 3246967"/>
              <a:gd name="connsiteX39" fmla="*/ 259603 w 2322535"/>
              <a:gd name="connsiteY39" fmla="*/ 3098596 h 3246967"/>
              <a:gd name="connsiteX40" fmla="*/ 152234 w 2322535"/>
              <a:gd name="connsiteY40" fmla="*/ 2959474 h 3246967"/>
              <a:gd name="connsiteX41" fmla="*/ 156236 w 2322535"/>
              <a:gd name="connsiteY41" fmla="*/ 2756690 h 3246967"/>
              <a:gd name="connsiteX42" fmla="*/ 339116 w 2322535"/>
              <a:gd name="connsiteY42" fmla="*/ 2549956 h 3246967"/>
              <a:gd name="connsiteX43" fmla="*/ 537899 w 2322535"/>
              <a:gd name="connsiteY43" fmla="*/ 2335271 h 3246967"/>
              <a:gd name="connsiteX44" fmla="*/ 603484 w 2322535"/>
              <a:gd name="connsiteY44" fmla="*/ 2172347 h 3246967"/>
              <a:gd name="connsiteX45" fmla="*/ 521996 w 2322535"/>
              <a:gd name="connsiteY45" fmla="*/ 1905900 h 3246967"/>
              <a:gd name="connsiteX46" fmla="*/ 559674 w 2322535"/>
              <a:gd name="connsiteY46" fmla="*/ 1641635 h 3246967"/>
              <a:gd name="connsiteX47" fmla="*/ 784389 w 2322535"/>
              <a:gd name="connsiteY47" fmla="*/ 1404968 h 3246967"/>
              <a:gd name="connsiteX48" fmla="*/ 895707 w 2322535"/>
              <a:gd name="connsiteY48" fmla="*/ 1214137 h 3246967"/>
              <a:gd name="connsiteX49" fmla="*/ 911610 w 2322535"/>
              <a:gd name="connsiteY49" fmla="*/ 1071014 h 3246967"/>
              <a:gd name="connsiteX50" fmla="*/ 871854 w 2322535"/>
              <a:gd name="connsiteY50" fmla="*/ 1007403 h 3246967"/>
              <a:gd name="connsiteX51" fmla="*/ 681022 w 2322535"/>
              <a:gd name="connsiteY51" fmla="*/ 1031257 h 3246967"/>
              <a:gd name="connsiteX52" fmla="*/ 641266 w 2322535"/>
              <a:gd name="connsiteY52" fmla="*/ 1214137 h 3246967"/>
              <a:gd name="connsiteX53" fmla="*/ 577655 w 2322535"/>
              <a:gd name="connsiteY53" fmla="*/ 1389066 h 3246967"/>
              <a:gd name="connsiteX54" fmla="*/ 434532 w 2322535"/>
              <a:gd name="connsiteY54" fmla="*/ 1484481 h 3246967"/>
              <a:gd name="connsiteX55" fmla="*/ 339116 w 2322535"/>
              <a:gd name="connsiteY55" fmla="*/ 1476530 h 3246967"/>
              <a:gd name="connsiteX56" fmla="*/ 301334 w 2322535"/>
              <a:gd name="connsiteY56" fmla="*/ 1339331 h 3246967"/>
              <a:gd name="connsiteX57" fmla="*/ 402727 w 2322535"/>
              <a:gd name="connsiteY57" fmla="*/ 1118721 h 3246967"/>
              <a:gd name="connsiteX58" fmla="*/ 553801 w 2322535"/>
              <a:gd name="connsiteY58" fmla="*/ 991500 h 3246967"/>
              <a:gd name="connsiteX59" fmla="*/ 704876 w 2322535"/>
              <a:gd name="connsiteY59" fmla="*/ 935841 h 3246967"/>
              <a:gd name="connsiteX60" fmla="*/ 712827 w 2322535"/>
              <a:gd name="connsiteY60" fmla="*/ 911987 h 3246967"/>
              <a:gd name="connsiteX61" fmla="*/ 641266 w 2322535"/>
              <a:gd name="connsiteY61" fmla="*/ 848377 h 3246967"/>
              <a:gd name="connsiteX62" fmla="*/ 577655 w 2322535"/>
              <a:gd name="connsiteY62" fmla="*/ 737059 h 3246967"/>
              <a:gd name="connsiteX63" fmla="*/ 243701 w 2322535"/>
              <a:gd name="connsiteY63" fmla="*/ 705254 h 3246967"/>
              <a:gd name="connsiteX64" fmla="*/ 60821 w 2322535"/>
              <a:gd name="connsiteY64" fmla="*/ 593935 h 3246967"/>
              <a:gd name="connsiteX65" fmla="*/ 5161 w 2322535"/>
              <a:gd name="connsiteY65" fmla="*/ 339494 h 3246967"/>
              <a:gd name="connsiteX66" fmla="*/ 172139 w 2322535"/>
              <a:gd name="connsiteY66" fmla="*/ 124808 h 3246967"/>
              <a:gd name="connsiteX67" fmla="*/ 545850 w 2322535"/>
              <a:gd name="connsiteY67" fmla="*/ 13490 h 3246967"/>
              <a:gd name="connsiteX68" fmla="*/ 744633 w 2322535"/>
              <a:gd name="connsiteY68" fmla="*/ 29393 h 3246967"/>
              <a:gd name="connsiteX69" fmla="*/ 871854 w 2322535"/>
              <a:gd name="connsiteY69" fmla="*/ 259980 h 3246967"/>
              <a:gd name="connsiteX70" fmla="*/ 832097 w 2322535"/>
              <a:gd name="connsiteY70" fmla="*/ 498520 h 3246967"/>
              <a:gd name="connsiteX71" fmla="*/ 832097 w 2322535"/>
              <a:gd name="connsiteY71" fmla="*/ 705254 h 3246967"/>
              <a:gd name="connsiteX72" fmla="*/ 1022928 w 2322535"/>
              <a:gd name="connsiteY72" fmla="*/ 872231 h 3246967"/>
              <a:gd name="connsiteX73" fmla="*/ 1321076 w 2322535"/>
              <a:gd name="connsiteY73" fmla="*/ 957721 h 3246967"/>
              <a:gd name="connsiteX74" fmla="*/ 1605348 w 2322535"/>
              <a:gd name="connsiteY74" fmla="*/ 925864 h 3246967"/>
              <a:gd name="connsiteX0" fmla="*/ 1605348 w 2322535"/>
              <a:gd name="connsiteY0" fmla="*/ 925864 h 3246967"/>
              <a:gd name="connsiteX1" fmla="*/ 1833961 w 2322535"/>
              <a:gd name="connsiteY1" fmla="*/ 927890 h 3246967"/>
              <a:gd name="connsiteX2" fmla="*/ 1921426 w 2322535"/>
              <a:gd name="connsiteY2" fmla="*/ 880182 h 3246967"/>
              <a:gd name="connsiteX3" fmla="*/ 2048647 w 2322535"/>
              <a:gd name="connsiteY3" fmla="*/ 784767 h 3246967"/>
              <a:gd name="connsiteX4" fmla="*/ 2239478 w 2322535"/>
              <a:gd name="connsiteY4" fmla="*/ 760913 h 3246967"/>
              <a:gd name="connsiteX5" fmla="*/ 2318991 w 2322535"/>
              <a:gd name="connsiteY5" fmla="*/ 864280 h 3246967"/>
              <a:gd name="connsiteX6" fmla="*/ 2295137 w 2322535"/>
              <a:gd name="connsiteY6" fmla="*/ 1071014 h 3246967"/>
              <a:gd name="connsiteX7" fmla="*/ 2175816 w 2322535"/>
              <a:gd name="connsiteY7" fmla="*/ 1170431 h 3246967"/>
              <a:gd name="connsiteX8" fmla="*/ 2048595 w 2322535"/>
              <a:gd name="connsiteY8" fmla="*/ 1116694 h 3246967"/>
              <a:gd name="connsiteX9" fmla="*/ 1945280 w 2322535"/>
              <a:gd name="connsiteY9" fmla="*/ 999452 h 3246967"/>
              <a:gd name="connsiteX10" fmla="*/ 1873718 w 2322535"/>
              <a:gd name="connsiteY10" fmla="*/ 959695 h 3246967"/>
              <a:gd name="connsiteX11" fmla="*/ 1643130 w 2322535"/>
              <a:gd name="connsiteY11" fmla="*/ 999452 h 3246967"/>
              <a:gd name="connsiteX12" fmla="*/ 1706741 w 2322535"/>
              <a:gd name="connsiteY12" fmla="*/ 1118721 h 3246967"/>
              <a:gd name="connsiteX13" fmla="*/ 1945280 w 2322535"/>
              <a:gd name="connsiteY13" fmla="*/ 1253894 h 3246967"/>
              <a:gd name="connsiteX14" fmla="*/ 2144062 w 2322535"/>
              <a:gd name="connsiteY14" fmla="*/ 1373163 h 3246967"/>
              <a:gd name="connsiteX15" fmla="*/ 2215624 w 2322535"/>
              <a:gd name="connsiteY15" fmla="*/ 1548092 h 3246967"/>
              <a:gd name="connsiteX16" fmla="*/ 2112257 w 2322535"/>
              <a:gd name="connsiteY16" fmla="*/ 1754826 h 3246967"/>
              <a:gd name="connsiteX17" fmla="*/ 2016841 w 2322535"/>
              <a:gd name="connsiteY17" fmla="*/ 1794582 h 3246967"/>
              <a:gd name="connsiteX18" fmla="*/ 1939252 w 2322535"/>
              <a:gd name="connsiteY18" fmla="*/ 1683108 h 3246967"/>
              <a:gd name="connsiteX19" fmla="*/ 1937328 w 2322535"/>
              <a:gd name="connsiteY19" fmla="*/ 1508335 h 3246967"/>
              <a:gd name="connsiteX20" fmla="*/ 1921426 w 2322535"/>
              <a:gd name="connsiteY20" fmla="*/ 1357260 h 3246967"/>
              <a:gd name="connsiteX21" fmla="*/ 1718589 w 2322535"/>
              <a:gd name="connsiteY21" fmla="*/ 1196259 h 3246967"/>
              <a:gd name="connsiteX22" fmla="*/ 1531760 w 2322535"/>
              <a:gd name="connsiteY22" fmla="*/ 1035259 h 3246967"/>
              <a:gd name="connsiteX23" fmla="*/ 1277370 w 2322535"/>
              <a:gd name="connsiteY23" fmla="*/ 1055111 h 3246967"/>
              <a:gd name="connsiteX24" fmla="*/ 1030880 w 2322535"/>
              <a:gd name="connsiteY24" fmla="*/ 1063062 h 3246967"/>
              <a:gd name="connsiteX25" fmla="*/ 919561 w 2322535"/>
              <a:gd name="connsiteY25" fmla="*/ 1277747 h 3246967"/>
              <a:gd name="connsiteX26" fmla="*/ 808243 w 2322535"/>
              <a:gd name="connsiteY26" fmla="*/ 1524238 h 3246967"/>
              <a:gd name="connsiteX27" fmla="*/ 792341 w 2322535"/>
              <a:gd name="connsiteY27" fmla="*/ 1730972 h 3246967"/>
              <a:gd name="connsiteX28" fmla="*/ 776438 w 2322535"/>
              <a:gd name="connsiteY28" fmla="*/ 1913852 h 3246967"/>
              <a:gd name="connsiteX29" fmla="*/ 696925 w 2322535"/>
              <a:gd name="connsiteY29" fmla="*/ 2088780 h 3246967"/>
              <a:gd name="connsiteX30" fmla="*/ 752584 w 2322535"/>
              <a:gd name="connsiteY30" fmla="*/ 2218080 h 3246967"/>
              <a:gd name="connsiteX31" fmla="*/ 732680 w 2322535"/>
              <a:gd name="connsiteY31" fmla="*/ 2462544 h 3246967"/>
              <a:gd name="connsiteX32" fmla="*/ 814167 w 2322535"/>
              <a:gd name="connsiteY32" fmla="*/ 2695003 h 3246967"/>
              <a:gd name="connsiteX33" fmla="*/ 967269 w 2322535"/>
              <a:gd name="connsiteY33" fmla="*/ 2772593 h 3246967"/>
              <a:gd name="connsiteX34" fmla="*/ 1134247 w 2322535"/>
              <a:gd name="connsiteY34" fmla="*/ 2868008 h 3246967"/>
              <a:gd name="connsiteX35" fmla="*/ 1174003 w 2322535"/>
              <a:gd name="connsiteY35" fmla="*/ 2987278 h 3246967"/>
              <a:gd name="connsiteX36" fmla="*/ 1098388 w 2322535"/>
              <a:gd name="connsiteY36" fmla="*/ 3138405 h 3246967"/>
              <a:gd name="connsiteX37" fmla="*/ 840048 w 2322535"/>
              <a:gd name="connsiteY37" fmla="*/ 3241720 h 3246967"/>
              <a:gd name="connsiteX38" fmla="*/ 480317 w 2322535"/>
              <a:gd name="connsiteY38" fmla="*/ 3217866 h 3246967"/>
              <a:gd name="connsiteX39" fmla="*/ 259603 w 2322535"/>
              <a:gd name="connsiteY39" fmla="*/ 3098596 h 3246967"/>
              <a:gd name="connsiteX40" fmla="*/ 152234 w 2322535"/>
              <a:gd name="connsiteY40" fmla="*/ 2959474 h 3246967"/>
              <a:gd name="connsiteX41" fmla="*/ 156236 w 2322535"/>
              <a:gd name="connsiteY41" fmla="*/ 2756690 h 3246967"/>
              <a:gd name="connsiteX42" fmla="*/ 339116 w 2322535"/>
              <a:gd name="connsiteY42" fmla="*/ 2549956 h 3246967"/>
              <a:gd name="connsiteX43" fmla="*/ 537899 w 2322535"/>
              <a:gd name="connsiteY43" fmla="*/ 2335271 h 3246967"/>
              <a:gd name="connsiteX44" fmla="*/ 603484 w 2322535"/>
              <a:gd name="connsiteY44" fmla="*/ 2172347 h 3246967"/>
              <a:gd name="connsiteX45" fmla="*/ 521996 w 2322535"/>
              <a:gd name="connsiteY45" fmla="*/ 1905900 h 3246967"/>
              <a:gd name="connsiteX46" fmla="*/ 559674 w 2322535"/>
              <a:gd name="connsiteY46" fmla="*/ 1641635 h 3246967"/>
              <a:gd name="connsiteX47" fmla="*/ 784389 w 2322535"/>
              <a:gd name="connsiteY47" fmla="*/ 1404968 h 3246967"/>
              <a:gd name="connsiteX48" fmla="*/ 895707 w 2322535"/>
              <a:gd name="connsiteY48" fmla="*/ 1214137 h 3246967"/>
              <a:gd name="connsiteX49" fmla="*/ 911610 w 2322535"/>
              <a:gd name="connsiteY49" fmla="*/ 1071014 h 3246967"/>
              <a:gd name="connsiteX50" fmla="*/ 871854 w 2322535"/>
              <a:gd name="connsiteY50" fmla="*/ 1007403 h 3246967"/>
              <a:gd name="connsiteX51" fmla="*/ 681022 w 2322535"/>
              <a:gd name="connsiteY51" fmla="*/ 1031257 h 3246967"/>
              <a:gd name="connsiteX52" fmla="*/ 641266 w 2322535"/>
              <a:gd name="connsiteY52" fmla="*/ 1214137 h 3246967"/>
              <a:gd name="connsiteX53" fmla="*/ 577655 w 2322535"/>
              <a:gd name="connsiteY53" fmla="*/ 1389066 h 3246967"/>
              <a:gd name="connsiteX54" fmla="*/ 434532 w 2322535"/>
              <a:gd name="connsiteY54" fmla="*/ 1484481 h 3246967"/>
              <a:gd name="connsiteX55" fmla="*/ 339116 w 2322535"/>
              <a:gd name="connsiteY55" fmla="*/ 1476530 h 3246967"/>
              <a:gd name="connsiteX56" fmla="*/ 301334 w 2322535"/>
              <a:gd name="connsiteY56" fmla="*/ 1339331 h 3246967"/>
              <a:gd name="connsiteX57" fmla="*/ 402727 w 2322535"/>
              <a:gd name="connsiteY57" fmla="*/ 1118721 h 3246967"/>
              <a:gd name="connsiteX58" fmla="*/ 553801 w 2322535"/>
              <a:gd name="connsiteY58" fmla="*/ 991500 h 3246967"/>
              <a:gd name="connsiteX59" fmla="*/ 704876 w 2322535"/>
              <a:gd name="connsiteY59" fmla="*/ 935841 h 3246967"/>
              <a:gd name="connsiteX60" fmla="*/ 712827 w 2322535"/>
              <a:gd name="connsiteY60" fmla="*/ 911987 h 3246967"/>
              <a:gd name="connsiteX61" fmla="*/ 641266 w 2322535"/>
              <a:gd name="connsiteY61" fmla="*/ 848377 h 3246967"/>
              <a:gd name="connsiteX62" fmla="*/ 535820 w 2322535"/>
              <a:gd name="connsiteY62" fmla="*/ 737059 h 3246967"/>
              <a:gd name="connsiteX63" fmla="*/ 243701 w 2322535"/>
              <a:gd name="connsiteY63" fmla="*/ 705254 h 3246967"/>
              <a:gd name="connsiteX64" fmla="*/ 60821 w 2322535"/>
              <a:gd name="connsiteY64" fmla="*/ 593935 h 3246967"/>
              <a:gd name="connsiteX65" fmla="*/ 5161 w 2322535"/>
              <a:gd name="connsiteY65" fmla="*/ 339494 h 3246967"/>
              <a:gd name="connsiteX66" fmla="*/ 172139 w 2322535"/>
              <a:gd name="connsiteY66" fmla="*/ 124808 h 3246967"/>
              <a:gd name="connsiteX67" fmla="*/ 545850 w 2322535"/>
              <a:gd name="connsiteY67" fmla="*/ 13490 h 3246967"/>
              <a:gd name="connsiteX68" fmla="*/ 744633 w 2322535"/>
              <a:gd name="connsiteY68" fmla="*/ 29393 h 3246967"/>
              <a:gd name="connsiteX69" fmla="*/ 871854 w 2322535"/>
              <a:gd name="connsiteY69" fmla="*/ 259980 h 3246967"/>
              <a:gd name="connsiteX70" fmla="*/ 832097 w 2322535"/>
              <a:gd name="connsiteY70" fmla="*/ 498520 h 3246967"/>
              <a:gd name="connsiteX71" fmla="*/ 832097 w 2322535"/>
              <a:gd name="connsiteY71" fmla="*/ 705254 h 3246967"/>
              <a:gd name="connsiteX72" fmla="*/ 1022928 w 2322535"/>
              <a:gd name="connsiteY72" fmla="*/ 872231 h 3246967"/>
              <a:gd name="connsiteX73" fmla="*/ 1321076 w 2322535"/>
              <a:gd name="connsiteY73" fmla="*/ 957721 h 3246967"/>
              <a:gd name="connsiteX74" fmla="*/ 1605348 w 2322535"/>
              <a:gd name="connsiteY74" fmla="*/ 925864 h 3246967"/>
              <a:gd name="connsiteX0" fmla="*/ 1605348 w 2322535"/>
              <a:gd name="connsiteY0" fmla="*/ 925864 h 3246967"/>
              <a:gd name="connsiteX1" fmla="*/ 1833961 w 2322535"/>
              <a:gd name="connsiteY1" fmla="*/ 927890 h 3246967"/>
              <a:gd name="connsiteX2" fmla="*/ 1921426 w 2322535"/>
              <a:gd name="connsiteY2" fmla="*/ 880182 h 3246967"/>
              <a:gd name="connsiteX3" fmla="*/ 2048647 w 2322535"/>
              <a:gd name="connsiteY3" fmla="*/ 784767 h 3246967"/>
              <a:gd name="connsiteX4" fmla="*/ 2239478 w 2322535"/>
              <a:gd name="connsiteY4" fmla="*/ 760913 h 3246967"/>
              <a:gd name="connsiteX5" fmla="*/ 2318991 w 2322535"/>
              <a:gd name="connsiteY5" fmla="*/ 864280 h 3246967"/>
              <a:gd name="connsiteX6" fmla="*/ 2295137 w 2322535"/>
              <a:gd name="connsiteY6" fmla="*/ 1071014 h 3246967"/>
              <a:gd name="connsiteX7" fmla="*/ 2175816 w 2322535"/>
              <a:gd name="connsiteY7" fmla="*/ 1170431 h 3246967"/>
              <a:gd name="connsiteX8" fmla="*/ 2048595 w 2322535"/>
              <a:gd name="connsiteY8" fmla="*/ 1116694 h 3246967"/>
              <a:gd name="connsiteX9" fmla="*/ 1945280 w 2322535"/>
              <a:gd name="connsiteY9" fmla="*/ 999452 h 3246967"/>
              <a:gd name="connsiteX10" fmla="*/ 1873718 w 2322535"/>
              <a:gd name="connsiteY10" fmla="*/ 959695 h 3246967"/>
              <a:gd name="connsiteX11" fmla="*/ 1643130 w 2322535"/>
              <a:gd name="connsiteY11" fmla="*/ 999452 h 3246967"/>
              <a:gd name="connsiteX12" fmla="*/ 1706741 w 2322535"/>
              <a:gd name="connsiteY12" fmla="*/ 1118721 h 3246967"/>
              <a:gd name="connsiteX13" fmla="*/ 1945280 w 2322535"/>
              <a:gd name="connsiteY13" fmla="*/ 1253894 h 3246967"/>
              <a:gd name="connsiteX14" fmla="*/ 2144062 w 2322535"/>
              <a:gd name="connsiteY14" fmla="*/ 1373163 h 3246967"/>
              <a:gd name="connsiteX15" fmla="*/ 2215624 w 2322535"/>
              <a:gd name="connsiteY15" fmla="*/ 1548092 h 3246967"/>
              <a:gd name="connsiteX16" fmla="*/ 2112257 w 2322535"/>
              <a:gd name="connsiteY16" fmla="*/ 1754826 h 3246967"/>
              <a:gd name="connsiteX17" fmla="*/ 2016841 w 2322535"/>
              <a:gd name="connsiteY17" fmla="*/ 1794582 h 3246967"/>
              <a:gd name="connsiteX18" fmla="*/ 1939252 w 2322535"/>
              <a:gd name="connsiteY18" fmla="*/ 1683108 h 3246967"/>
              <a:gd name="connsiteX19" fmla="*/ 1937328 w 2322535"/>
              <a:gd name="connsiteY19" fmla="*/ 1508335 h 3246967"/>
              <a:gd name="connsiteX20" fmla="*/ 1921426 w 2322535"/>
              <a:gd name="connsiteY20" fmla="*/ 1357260 h 3246967"/>
              <a:gd name="connsiteX21" fmla="*/ 1718589 w 2322535"/>
              <a:gd name="connsiteY21" fmla="*/ 1196259 h 3246967"/>
              <a:gd name="connsiteX22" fmla="*/ 1531760 w 2322535"/>
              <a:gd name="connsiteY22" fmla="*/ 1035259 h 3246967"/>
              <a:gd name="connsiteX23" fmla="*/ 1277370 w 2322535"/>
              <a:gd name="connsiteY23" fmla="*/ 1055111 h 3246967"/>
              <a:gd name="connsiteX24" fmla="*/ 1030880 w 2322535"/>
              <a:gd name="connsiteY24" fmla="*/ 1063062 h 3246967"/>
              <a:gd name="connsiteX25" fmla="*/ 919561 w 2322535"/>
              <a:gd name="connsiteY25" fmla="*/ 1277747 h 3246967"/>
              <a:gd name="connsiteX26" fmla="*/ 808243 w 2322535"/>
              <a:gd name="connsiteY26" fmla="*/ 1524238 h 3246967"/>
              <a:gd name="connsiteX27" fmla="*/ 792341 w 2322535"/>
              <a:gd name="connsiteY27" fmla="*/ 1730972 h 3246967"/>
              <a:gd name="connsiteX28" fmla="*/ 776438 w 2322535"/>
              <a:gd name="connsiteY28" fmla="*/ 1913852 h 3246967"/>
              <a:gd name="connsiteX29" fmla="*/ 696925 w 2322535"/>
              <a:gd name="connsiteY29" fmla="*/ 2088780 h 3246967"/>
              <a:gd name="connsiteX30" fmla="*/ 752584 w 2322535"/>
              <a:gd name="connsiteY30" fmla="*/ 2218080 h 3246967"/>
              <a:gd name="connsiteX31" fmla="*/ 732680 w 2322535"/>
              <a:gd name="connsiteY31" fmla="*/ 2462544 h 3246967"/>
              <a:gd name="connsiteX32" fmla="*/ 814167 w 2322535"/>
              <a:gd name="connsiteY32" fmla="*/ 2695003 h 3246967"/>
              <a:gd name="connsiteX33" fmla="*/ 967269 w 2322535"/>
              <a:gd name="connsiteY33" fmla="*/ 2772593 h 3246967"/>
              <a:gd name="connsiteX34" fmla="*/ 1134247 w 2322535"/>
              <a:gd name="connsiteY34" fmla="*/ 2868008 h 3246967"/>
              <a:gd name="connsiteX35" fmla="*/ 1174003 w 2322535"/>
              <a:gd name="connsiteY35" fmla="*/ 2987278 h 3246967"/>
              <a:gd name="connsiteX36" fmla="*/ 1098388 w 2322535"/>
              <a:gd name="connsiteY36" fmla="*/ 3138405 h 3246967"/>
              <a:gd name="connsiteX37" fmla="*/ 840048 w 2322535"/>
              <a:gd name="connsiteY37" fmla="*/ 3241720 h 3246967"/>
              <a:gd name="connsiteX38" fmla="*/ 480317 w 2322535"/>
              <a:gd name="connsiteY38" fmla="*/ 3217866 h 3246967"/>
              <a:gd name="connsiteX39" fmla="*/ 259603 w 2322535"/>
              <a:gd name="connsiteY39" fmla="*/ 3098596 h 3246967"/>
              <a:gd name="connsiteX40" fmla="*/ 152234 w 2322535"/>
              <a:gd name="connsiteY40" fmla="*/ 2959474 h 3246967"/>
              <a:gd name="connsiteX41" fmla="*/ 156236 w 2322535"/>
              <a:gd name="connsiteY41" fmla="*/ 2756690 h 3246967"/>
              <a:gd name="connsiteX42" fmla="*/ 339116 w 2322535"/>
              <a:gd name="connsiteY42" fmla="*/ 2549956 h 3246967"/>
              <a:gd name="connsiteX43" fmla="*/ 537899 w 2322535"/>
              <a:gd name="connsiteY43" fmla="*/ 2335271 h 3246967"/>
              <a:gd name="connsiteX44" fmla="*/ 603484 w 2322535"/>
              <a:gd name="connsiteY44" fmla="*/ 2172347 h 3246967"/>
              <a:gd name="connsiteX45" fmla="*/ 521996 w 2322535"/>
              <a:gd name="connsiteY45" fmla="*/ 1905900 h 3246967"/>
              <a:gd name="connsiteX46" fmla="*/ 559674 w 2322535"/>
              <a:gd name="connsiteY46" fmla="*/ 1641635 h 3246967"/>
              <a:gd name="connsiteX47" fmla="*/ 784389 w 2322535"/>
              <a:gd name="connsiteY47" fmla="*/ 1404968 h 3246967"/>
              <a:gd name="connsiteX48" fmla="*/ 895707 w 2322535"/>
              <a:gd name="connsiteY48" fmla="*/ 1214137 h 3246967"/>
              <a:gd name="connsiteX49" fmla="*/ 911610 w 2322535"/>
              <a:gd name="connsiteY49" fmla="*/ 1071014 h 3246967"/>
              <a:gd name="connsiteX50" fmla="*/ 871854 w 2322535"/>
              <a:gd name="connsiteY50" fmla="*/ 1007403 h 3246967"/>
              <a:gd name="connsiteX51" fmla="*/ 681022 w 2322535"/>
              <a:gd name="connsiteY51" fmla="*/ 1031257 h 3246967"/>
              <a:gd name="connsiteX52" fmla="*/ 641266 w 2322535"/>
              <a:gd name="connsiteY52" fmla="*/ 1214137 h 3246967"/>
              <a:gd name="connsiteX53" fmla="*/ 577655 w 2322535"/>
              <a:gd name="connsiteY53" fmla="*/ 1389066 h 3246967"/>
              <a:gd name="connsiteX54" fmla="*/ 434532 w 2322535"/>
              <a:gd name="connsiteY54" fmla="*/ 1484481 h 3246967"/>
              <a:gd name="connsiteX55" fmla="*/ 339116 w 2322535"/>
              <a:gd name="connsiteY55" fmla="*/ 1476530 h 3246967"/>
              <a:gd name="connsiteX56" fmla="*/ 301334 w 2322535"/>
              <a:gd name="connsiteY56" fmla="*/ 1339331 h 3246967"/>
              <a:gd name="connsiteX57" fmla="*/ 402727 w 2322535"/>
              <a:gd name="connsiteY57" fmla="*/ 1118721 h 3246967"/>
              <a:gd name="connsiteX58" fmla="*/ 553801 w 2322535"/>
              <a:gd name="connsiteY58" fmla="*/ 991500 h 3246967"/>
              <a:gd name="connsiteX59" fmla="*/ 704876 w 2322535"/>
              <a:gd name="connsiteY59" fmla="*/ 935841 h 3246967"/>
              <a:gd name="connsiteX60" fmla="*/ 712827 w 2322535"/>
              <a:gd name="connsiteY60" fmla="*/ 911987 h 3246967"/>
              <a:gd name="connsiteX61" fmla="*/ 641266 w 2322535"/>
              <a:gd name="connsiteY61" fmla="*/ 848377 h 3246967"/>
              <a:gd name="connsiteX62" fmla="*/ 476056 w 2322535"/>
              <a:gd name="connsiteY62" fmla="*/ 725106 h 3246967"/>
              <a:gd name="connsiteX63" fmla="*/ 243701 w 2322535"/>
              <a:gd name="connsiteY63" fmla="*/ 705254 h 3246967"/>
              <a:gd name="connsiteX64" fmla="*/ 60821 w 2322535"/>
              <a:gd name="connsiteY64" fmla="*/ 593935 h 3246967"/>
              <a:gd name="connsiteX65" fmla="*/ 5161 w 2322535"/>
              <a:gd name="connsiteY65" fmla="*/ 339494 h 3246967"/>
              <a:gd name="connsiteX66" fmla="*/ 172139 w 2322535"/>
              <a:gd name="connsiteY66" fmla="*/ 124808 h 3246967"/>
              <a:gd name="connsiteX67" fmla="*/ 545850 w 2322535"/>
              <a:gd name="connsiteY67" fmla="*/ 13490 h 3246967"/>
              <a:gd name="connsiteX68" fmla="*/ 744633 w 2322535"/>
              <a:gd name="connsiteY68" fmla="*/ 29393 h 3246967"/>
              <a:gd name="connsiteX69" fmla="*/ 871854 w 2322535"/>
              <a:gd name="connsiteY69" fmla="*/ 259980 h 3246967"/>
              <a:gd name="connsiteX70" fmla="*/ 832097 w 2322535"/>
              <a:gd name="connsiteY70" fmla="*/ 498520 h 3246967"/>
              <a:gd name="connsiteX71" fmla="*/ 832097 w 2322535"/>
              <a:gd name="connsiteY71" fmla="*/ 705254 h 3246967"/>
              <a:gd name="connsiteX72" fmla="*/ 1022928 w 2322535"/>
              <a:gd name="connsiteY72" fmla="*/ 872231 h 3246967"/>
              <a:gd name="connsiteX73" fmla="*/ 1321076 w 2322535"/>
              <a:gd name="connsiteY73" fmla="*/ 957721 h 3246967"/>
              <a:gd name="connsiteX74" fmla="*/ 1605348 w 2322535"/>
              <a:gd name="connsiteY74" fmla="*/ 925864 h 3246967"/>
              <a:gd name="connsiteX0" fmla="*/ 1605348 w 2322535"/>
              <a:gd name="connsiteY0" fmla="*/ 925864 h 3246967"/>
              <a:gd name="connsiteX1" fmla="*/ 1833961 w 2322535"/>
              <a:gd name="connsiteY1" fmla="*/ 927890 h 3246967"/>
              <a:gd name="connsiteX2" fmla="*/ 1921426 w 2322535"/>
              <a:gd name="connsiteY2" fmla="*/ 880182 h 3246967"/>
              <a:gd name="connsiteX3" fmla="*/ 2048647 w 2322535"/>
              <a:gd name="connsiteY3" fmla="*/ 784767 h 3246967"/>
              <a:gd name="connsiteX4" fmla="*/ 2239478 w 2322535"/>
              <a:gd name="connsiteY4" fmla="*/ 760913 h 3246967"/>
              <a:gd name="connsiteX5" fmla="*/ 2318991 w 2322535"/>
              <a:gd name="connsiteY5" fmla="*/ 864280 h 3246967"/>
              <a:gd name="connsiteX6" fmla="*/ 2295137 w 2322535"/>
              <a:gd name="connsiteY6" fmla="*/ 1071014 h 3246967"/>
              <a:gd name="connsiteX7" fmla="*/ 2175816 w 2322535"/>
              <a:gd name="connsiteY7" fmla="*/ 1170431 h 3246967"/>
              <a:gd name="connsiteX8" fmla="*/ 2048595 w 2322535"/>
              <a:gd name="connsiteY8" fmla="*/ 1116694 h 3246967"/>
              <a:gd name="connsiteX9" fmla="*/ 1945280 w 2322535"/>
              <a:gd name="connsiteY9" fmla="*/ 999452 h 3246967"/>
              <a:gd name="connsiteX10" fmla="*/ 1873718 w 2322535"/>
              <a:gd name="connsiteY10" fmla="*/ 959695 h 3246967"/>
              <a:gd name="connsiteX11" fmla="*/ 1643130 w 2322535"/>
              <a:gd name="connsiteY11" fmla="*/ 999452 h 3246967"/>
              <a:gd name="connsiteX12" fmla="*/ 1706741 w 2322535"/>
              <a:gd name="connsiteY12" fmla="*/ 1118721 h 3246967"/>
              <a:gd name="connsiteX13" fmla="*/ 1945280 w 2322535"/>
              <a:gd name="connsiteY13" fmla="*/ 1253894 h 3246967"/>
              <a:gd name="connsiteX14" fmla="*/ 2144062 w 2322535"/>
              <a:gd name="connsiteY14" fmla="*/ 1373163 h 3246967"/>
              <a:gd name="connsiteX15" fmla="*/ 2215624 w 2322535"/>
              <a:gd name="connsiteY15" fmla="*/ 1548092 h 3246967"/>
              <a:gd name="connsiteX16" fmla="*/ 2112257 w 2322535"/>
              <a:gd name="connsiteY16" fmla="*/ 1754826 h 3246967"/>
              <a:gd name="connsiteX17" fmla="*/ 2016841 w 2322535"/>
              <a:gd name="connsiteY17" fmla="*/ 1794582 h 3246967"/>
              <a:gd name="connsiteX18" fmla="*/ 1939252 w 2322535"/>
              <a:gd name="connsiteY18" fmla="*/ 1683108 h 3246967"/>
              <a:gd name="connsiteX19" fmla="*/ 1937328 w 2322535"/>
              <a:gd name="connsiteY19" fmla="*/ 1508335 h 3246967"/>
              <a:gd name="connsiteX20" fmla="*/ 1921426 w 2322535"/>
              <a:gd name="connsiteY20" fmla="*/ 1357260 h 3246967"/>
              <a:gd name="connsiteX21" fmla="*/ 1718589 w 2322535"/>
              <a:gd name="connsiteY21" fmla="*/ 1196259 h 3246967"/>
              <a:gd name="connsiteX22" fmla="*/ 1531760 w 2322535"/>
              <a:gd name="connsiteY22" fmla="*/ 1035259 h 3246967"/>
              <a:gd name="connsiteX23" fmla="*/ 1277370 w 2322535"/>
              <a:gd name="connsiteY23" fmla="*/ 1055111 h 3246967"/>
              <a:gd name="connsiteX24" fmla="*/ 1030880 w 2322535"/>
              <a:gd name="connsiteY24" fmla="*/ 1063062 h 3246967"/>
              <a:gd name="connsiteX25" fmla="*/ 919561 w 2322535"/>
              <a:gd name="connsiteY25" fmla="*/ 1277747 h 3246967"/>
              <a:gd name="connsiteX26" fmla="*/ 808243 w 2322535"/>
              <a:gd name="connsiteY26" fmla="*/ 1524238 h 3246967"/>
              <a:gd name="connsiteX27" fmla="*/ 792341 w 2322535"/>
              <a:gd name="connsiteY27" fmla="*/ 1730972 h 3246967"/>
              <a:gd name="connsiteX28" fmla="*/ 776438 w 2322535"/>
              <a:gd name="connsiteY28" fmla="*/ 1913852 h 3246967"/>
              <a:gd name="connsiteX29" fmla="*/ 696925 w 2322535"/>
              <a:gd name="connsiteY29" fmla="*/ 2088780 h 3246967"/>
              <a:gd name="connsiteX30" fmla="*/ 752584 w 2322535"/>
              <a:gd name="connsiteY30" fmla="*/ 2218080 h 3246967"/>
              <a:gd name="connsiteX31" fmla="*/ 732680 w 2322535"/>
              <a:gd name="connsiteY31" fmla="*/ 2462544 h 3246967"/>
              <a:gd name="connsiteX32" fmla="*/ 814167 w 2322535"/>
              <a:gd name="connsiteY32" fmla="*/ 2695003 h 3246967"/>
              <a:gd name="connsiteX33" fmla="*/ 967269 w 2322535"/>
              <a:gd name="connsiteY33" fmla="*/ 2772593 h 3246967"/>
              <a:gd name="connsiteX34" fmla="*/ 1134247 w 2322535"/>
              <a:gd name="connsiteY34" fmla="*/ 2868008 h 3246967"/>
              <a:gd name="connsiteX35" fmla="*/ 1174003 w 2322535"/>
              <a:gd name="connsiteY35" fmla="*/ 2987278 h 3246967"/>
              <a:gd name="connsiteX36" fmla="*/ 1098388 w 2322535"/>
              <a:gd name="connsiteY36" fmla="*/ 3138405 h 3246967"/>
              <a:gd name="connsiteX37" fmla="*/ 840048 w 2322535"/>
              <a:gd name="connsiteY37" fmla="*/ 3241720 h 3246967"/>
              <a:gd name="connsiteX38" fmla="*/ 480317 w 2322535"/>
              <a:gd name="connsiteY38" fmla="*/ 3217866 h 3246967"/>
              <a:gd name="connsiteX39" fmla="*/ 259603 w 2322535"/>
              <a:gd name="connsiteY39" fmla="*/ 3098596 h 3246967"/>
              <a:gd name="connsiteX40" fmla="*/ 152234 w 2322535"/>
              <a:gd name="connsiteY40" fmla="*/ 2959474 h 3246967"/>
              <a:gd name="connsiteX41" fmla="*/ 156236 w 2322535"/>
              <a:gd name="connsiteY41" fmla="*/ 2756690 h 3246967"/>
              <a:gd name="connsiteX42" fmla="*/ 339116 w 2322535"/>
              <a:gd name="connsiteY42" fmla="*/ 2549956 h 3246967"/>
              <a:gd name="connsiteX43" fmla="*/ 537899 w 2322535"/>
              <a:gd name="connsiteY43" fmla="*/ 2335271 h 3246967"/>
              <a:gd name="connsiteX44" fmla="*/ 603484 w 2322535"/>
              <a:gd name="connsiteY44" fmla="*/ 2172347 h 3246967"/>
              <a:gd name="connsiteX45" fmla="*/ 521996 w 2322535"/>
              <a:gd name="connsiteY45" fmla="*/ 1905900 h 3246967"/>
              <a:gd name="connsiteX46" fmla="*/ 559674 w 2322535"/>
              <a:gd name="connsiteY46" fmla="*/ 1641635 h 3246967"/>
              <a:gd name="connsiteX47" fmla="*/ 784389 w 2322535"/>
              <a:gd name="connsiteY47" fmla="*/ 1404968 h 3246967"/>
              <a:gd name="connsiteX48" fmla="*/ 895707 w 2322535"/>
              <a:gd name="connsiteY48" fmla="*/ 1214137 h 3246967"/>
              <a:gd name="connsiteX49" fmla="*/ 911610 w 2322535"/>
              <a:gd name="connsiteY49" fmla="*/ 1071014 h 3246967"/>
              <a:gd name="connsiteX50" fmla="*/ 871854 w 2322535"/>
              <a:gd name="connsiteY50" fmla="*/ 1007403 h 3246967"/>
              <a:gd name="connsiteX51" fmla="*/ 681022 w 2322535"/>
              <a:gd name="connsiteY51" fmla="*/ 1031257 h 3246967"/>
              <a:gd name="connsiteX52" fmla="*/ 641266 w 2322535"/>
              <a:gd name="connsiteY52" fmla="*/ 1214137 h 3246967"/>
              <a:gd name="connsiteX53" fmla="*/ 577655 w 2322535"/>
              <a:gd name="connsiteY53" fmla="*/ 1389066 h 3246967"/>
              <a:gd name="connsiteX54" fmla="*/ 434532 w 2322535"/>
              <a:gd name="connsiteY54" fmla="*/ 1484481 h 3246967"/>
              <a:gd name="connsiteX55" fmla="*/ 339116 w 2322535"/>
              <a:gd name="connsiteY55" fmla="*/ 1476530 h 3246967"/>
              <a:gd name="connsiteX56" fmla="*/ 301334 w 2322535"/>
              <a:gd name="connsiteY56" fmla="*/ 1339331 h 3246967"/>
              <a:gd name="connsiteX57" fmla="*/ 402727 w 2322535"/>
              <a:gd name="connsiteY57" fmla="*/ 1118721 h 3246967"/>
              <a:gd name="connsiteX58" fmla="*/ 553801 w 2322535"/>
              <a:gd name="connsiteY58" fmla="*/ 991500 h 3246967"/>
              <a:gd name="connsiteX59" fmla="*/ 704876 w 2322535"/>
              <a:gd name="connsiteY59" fmla="*/ 935841 h 3246967"/>
              <a:gd name="connsiteX60" fmla="*/ 712827 w 2322535"/>
              <a:gd name="connsiteY60" fmla="*/ 911987 h 3246967"/>
              <a:gd name="connsiteX61" fmla="*/ 581501 w 2322535"/>
              <a:gd name="connsiteY61" fmla="*/ 746777 h 3246967"/>
              <a:gd name="connsiteX62" fmla="*/ 476056 w 2322535"/>
              <a:gd name="connsiteY62" fmla="*/ 725106 h 3246967"/>
              <a:gd name="connsiteX63" fmla="*/ 243701 w 2322535"/>
              <a:gd name="connsiteY63" fmla="*/ 705254 h 3246967"/>
              <a:gd name="connsiteX64" fmla="*/ 60821 w 2322535"/>
              <a:gd name="connsiteY64" fmla="*/ 593935 h 3246967"/>
              <a:gd name="connsiteX65" fmla="*/ 5161 w 2322535"/>
              <a:gd name="connsiteY65" fmla="*/ 339494 h 3246967"/>
              <a:gd name="connsiteX66" fmla="*/ 172139 w 2322535"/>
              <a:gd name="connsiteY66" fmla="*/ 124808 h 3246967"/>
              <a:gd name="connsiteX67" fmla="*/ 545850 w 2322535"/>
              <a:gd name="connsiteY67" fmla="*/ 13490 h 3246967"/>
              <a:gd name="connsiteX68" fmla="*/ 744633 w 2322535"/>
              <a:gd name="connsiteY68" fmla="*/ 29393 h 3246967"/>
              <a:gd name="connsiteX69" fmla="*/ 871854 w 2322535"/>
              <a:gd name="connsiteY69" fmla="*/ 259980 h 3246967"/>
              <a:gd name="connsiteX70" fmla="*/ 832097 w 2322535"/>
              <a:gd name="connsiteY70" fmla="*/ 498520 h 3246967"/>
              <a:gd name="connsiteX71" fmla="*/ 832097 w 2322535"/>
              <a:gd name="connsiteY71" fmla="*/ 705254 h 3246967"/>
              <a:gd name="connsiteX72" fmla="*/ 1022928 w 2322535"/>
              <a:gd name="connsiteY72" fmla="*/ 872231 h 3246967"/>
              <a:gd name="connsiteX73" fmla="*/ 1321076 w 2322535"/>
              <a:gd name="connsiteY73" fmla="*/ 957721 h 3246967"/>
              <a:gd name="connsiteX74" fmla="*/ 1605348 w 2322535"/>
              <a:gd name="connsiteY74" fmla="*/ 925864 h 3246967"/>
              <a:gd name="connsiteX0" fmla="*/ 1605348 w 2322535"/>
              <a:gd name="connsiteY0" fmla="*/ 925864 h 3246967"/>
              <a:gd name="connsiteX1" fmla="*/ 1833961 w 2322535"/>
              <a:gd name="connsiteY1" fmla="*/ 927890 h 3246967"/>
              <a:gd name="connsiteX2" fmla="*/ 1921426 w 2322535"/>
              <a:gd name="connsiteY2" fmla="*/ 880182 h 3246967"/>
              <a:gd name="connsiteX3" fmla="*/ 2048647 w 2322535"/>
              <a:gd name="connsiteY3" fmla="*/ 784767 h 3246967"/>
              <a:gd name="connsiteX4" fmla="*/ 2239478 w 2322535"/>
              <a:gd name="connsiteY4" fmla="*/ 760913 h 3246967"/>
              <a:gd name="connsiteX5" fmla="*/ 2318991 w 2322535"/>
              <a:gd name="connsiteY5" fmla="*/ 864280 h 3246967"/>
              <a:gd name="connsiteX6" fmla="*/ 2295137 w 2322535"/>
              <a:gd name="connsiteY6" fmla="*/ 1071014 h 3246967"/>
              <a:gd name="connsiteX7" fmla="*/ 2175816 w 2322535"/>
              <a:gd name="connsiteY7" fmla="*/ 1170431 h 3246967"/>
              <a:gd name="connsiteX8" fmla="*/ 2048595 w 2322535"/>
              <a:gd name="connsiteY8" fmla="*/ 1116694 h 3246967"/>
              <a:gd name="connsiteX9" fmla="*/ 1945280 w 2322535"/>
              <a:gd name="connsiteY9" fmla="*/ 999452 h 3246967"/>
              <a:gd name="connsiteX10" fmla="*/ 1873718 w 2322535"/>
              <a:gd name="connsiteY10" fmla="*/ 959695 h 3246967"/>
              <a:gd name="connsiteX11" fmla="*/ 1643130 w 2322535"/>
              <a:gd name="connsiteY11" fmla="*/ 999452 h 3246967"/>
              <a:gd name="connsiteX12" fmla="*/ 1706741 w 2322535"/>
              <a:gd name="connsiteY12" fmla="*/ 1118721 h 3246967"/>
              <a:gd name="connsiteX13" fmla="*/ 1945280 w 2322535"/>
              <a:gd name="connsiteY13" fmla="*/ 1253894 h 3246967"/>
              <a:gd name="connsiteX14" fmla="*/ 2144062 w 2322535"/>
              <a:gd name="connsiteY14" fmla="*/ 1373163 h 3246967"/>
              <a:gd name="connsiteX15" fmla="*/ 2215624 w 2322535"/>
              <a:gd name="connsiteY15" fmla="*/ 1548092 h 3246967"/>
              <a:gd name="connsiteX16" fmla="*/ 2112257 w 2322535"/>
              <a:gd name="connsiteY16" fmla="*/ 1754826 h 3246967"/>
              <a:gd name="connsiteX17" fmla="*/ 2016841 w 2322535"/>
              <a:gd name="connsiteY17" fmla="*/ 1794582 h 3246967"/>
              <a:gd name="connsiteX18" fmla="*/ 1939252 w 2322535"/>
              <a:gd name="connsiteY18" fmla="*/ 1683108 h 3246967"/>
              <a:gd name="connsiteX19" fmla="*/ 1937328 w 2322535"/>
              <a:gd name="connsiteY19" fmla="*/ 1508335 h 3246967"/>
              <a:gd name="connsiteX20" fmla="*/ 1921426 w 2322535"/>
              <a:gd name="connsiteY20" fmla="*/ 1357260 h 3246967"/>
              <a:gd name="connsiteX21" fmla="*/ 1718589 w 2322535"/>
              <a:gd name="connsiteY21" fmla="*/ 1196259 h 3246967"/>
              <a:gd name="connsiteX22" fmla="*/ 1531760 w 2322535"/>
              <a:gd name="connsiteY22" fmla="*/ 1035259 h 3246967"/>
              <a:gd name="connsiteX23" fmla="*/ 1277370 w 2322535"/>
              <a:gd name="connsiteY23" fmla="*/ 1055111 h 3246967"/>
              <a:gd name="connsiteX24" fmla="*/ 1030880 w 2322535"/>
              <a:gd name="connsiteY24" fmla="*/ 1063062 h 3246967"/>
              <a:gd name="connsiteX25" fmla="*/ 919561 w 2322535"/>
              <a:gd name="connsiteY25" fmla="*/ 1277747 h 3246967"/>
              <a:gd name="connsiteX26" fmla="*/ 808243 w 2322535"/>
              <a:gd name="connsiteY26" fmla="*/ 1524238 h 3246967"/>
              <a:gd name="connsiteX27" fmla="*/ 792341 w 2322535"/>
              <a:gd name="connsiteY27" fmla="*/ 1730972 h 3246967"/>
              <a:gd name="connsiteX28" fmla="*/ 776438 w 2322535"/>
              <a:gd name="connsiteY28" fmla="*/ 1913852 h 3246967"/>
              <a:gd name="connsiteX29" fmla="*/ 696925 w 2322535"/>
              <a:gd name="connsiteY29" fmla="*/ 2088780 h 3246967"/>
              <a:gd name="connsiteX30" fmla="*/ 752584 w 2322535"/>
              <a:gd name="connsiteY30" fmla="*/ 2218080 h 3246967"/>
              <a:gd name="connsiteX31" fmla="*/ 732680 w 2322535"/>
              <a:gd name="connsiteY31" fmla="*/ 2462544 h 3246967"/>
              <a:gd name="connsiteX32" fmla="*/ 814167 w 2322535"/>
              <a:gd name="connsiteY32" fmla="*/ 2695003 h 3246967"/>
              <a:gd name="connsiteX33" fmla="*/ 967269 w 2322535"/>
              <a:gd name="connsiteY33" fmla="*/ 2772593 h 3246967"/>
              <a:gd name="connsiteX34" fmla="*/ 1134247 w 2322535"/>
              <a:gd name="connsiteY34" fmla="*/ 2868008 h 3246967"/>
              <a:gd name="connsiteX35" fmla="*/ 1174003 w 2322535"/>
              <a:gd name="connsiteY35" fmla="*/ 2987278 h 3246967"/>
              <a:gd name="connsiteX36" fmla="*/ 1098388 w 2322535"/>
              <a:gd name="connsiteY36" fmla="*/ 3138405 h 3246967"/>
              <a:gd name="connsiteX37" fmla="*/ 840048 w 2322535"/>
              <a:gd name="connsiteY37" fmla="*/ 3241720 h 3246967"/>
              <a:gd name="connsiteX38" fmla="*/ 480317 w 2322535"/>
              <a:gd name="connsiteY38" fmla="*/ 3217866 h 3246967"/>
              <a:gd name="connsiteX39" fmla="*/ 259603 w 2322535"/>
              <a:gd name="connsiteY39" fmla="*/ 3098596 h 3246967"/>
              <a:gd name="connsiteX40" fmla="*/ 152234 w 2322535"/>
              <a:gd name="connsiteY40" fmla="*/ 2959474 h 3246967"/>
              <a:gd name="connsiteX41" fmla="*/ 156236 w 2322535"/>
              <a:gd name="connsiteY41" fmla="*/ 2756690 h 3246967"/>
              <a:gd name="connsiteX42" fmla="*/ 339116 w 2322535"/>
              <a:gd name="connsiteY42" fmla="*/ 2549956 h 3246967"/>
              <a:gd name="connsiteX43" fmla="*/ 537899 w 2322535"/>
              <a:gd name="connsiteY43" fmla="*/ 2335271 h 3246967"/>
              <a:gd name="connsiteX44" fmla="*/ 603484 w 2322535"/>
              <a:gd name="connsiteY44" fmla="*/ 2172347 h 3246967"/>
              <a:gd name="connsiteX45" fmla="*/ 521996 w 2322535"/>
              <a:gd name="connsiteY45" fmla="*/ 1905900 h 3246967"/>
              <a:gd name="connsiteX46" fmla="*/ 559674 w 2322535"/>
              <a:gd name="connsiteY46" fmla="*/ 1641635 h 3246967"/>
              <a:gd name="connsiteX47" fmla="*/ 784389 w 2322535"/>
              <a:gd name="connsiteY47" fmla="*/ 1404968 h 3246967"/>
              <a:gd name="connsiteX48" fmla="*/ 895707 w 2322535"/>
              <a:gd name="connsiteY48" fmla="*/ 1214137 h 3246967"/>
              <a:gd name="connsiteX49" fmla="*/ 911610 w 2322535"/>
              <a:gd name="connsiteY49" fmla="*/ 1071014 h 3246967"/>
              <a:gd name="connsiteX50" fmla="*/ 871854 w 2322535"/>
              <a:gd name="connsiteY50" fmla="*/ 1007403 h 3246967"/>
              <a:gd name="connsiteX51" fmla="*/ 681022 w 2322535"/>
              <a:gd name="connsiteY51" fmla="*/ 1031257 h 3246967"/>
              <a:gd name="connsiteX52" fmla="*/ 641266 w 2322535"/>
              <a:gd name="connsiteY52" fmla="*/ 1214137 h 3246967"/>
              <a:gd name="connsiteX53" fmla="*/ 577655 w 2322535"/>
              <a:gd name="connsiteY53" fmla="*/ 1389066 h 3246967"/>
              <a:gd name="connsiteX54" fmla="*/ 434532 w 2322535"/>
              <a:gd name="connsiteY54" fmla="*/ 1484481 h 3246967"/>
              <a:gd name="connsiteX55" fmla="*/ 339116 w 2322535"/>
              <a:gd name="connsiteY55" fmla="*/ 1476530 h 3246967"/>
              <a:gd name="connsiteX56" fmla="*/ 301334 w 2322535"/>
              <a:gd name="connsiteY56" fmla="*/ 1339331 h 3246967"/>
              <a:gd name="connsiteX57" fmla="*/ 402727 w 2322535"/>
              <a:gd name="connsiteY57" fmla="*/ 1118721 h 3246967"/>
              <a:gd name="connsiteX58" fmla="*/ 553801 w 2322535"/>
              <a:gd name="connsiteY58" fmla="*/ 991500 h 3246967"/>
              <a:gd name="connsiteX59" fmla="*/ 704876 w 2322535"/>
              <a:gd name="connsiteY59" fmla="*/ 935841 h 3246967"/>
              <a:gd name="connsiteX60" fmla="*/ 712827 w 2322535"/>
              <a:gd name="connsiteY60" fmla="*/ 911987 h 3246967"/>
              <a:gd name="connsiteX61" fmla="*/ 563572 w 2322535"/>
              <a:gd name="connsiteY61" fmla="*/ 746777 h 3246967"/>
              <a:gd name="connsiteX62" fmla="*/ 476056 w 2322535"/>
              <a:gd name="connsiteY62" fmla="*/ 725106 h 3246967"/>
              <a:gd name="connsiteX63" fmla="*/ 243701 w 2322535"/>
              <a:gd name="connsiteY63" fmla="*/ 705254 h 3246967"/>
              <a:gd name="connsiteX64" fmla="*/ 60821 w 2322535"/>
              <a:gd name="connsiteY64" fmla="*/ 593935 h 3246967"/>
              <a:gd name="connsiteX65" fmla="*/ 5161 w 2322535"/>
              <a:gd name="connsiteY65" fmla="*/ 339494 h 3246967"/>
              <a:gd name="connsiteX66" fmla="*/ 172139 w 2322535"/>
              <a:gd name="connsiteY66" fmla="*/ 124808 h 3246967"/>
              <a:gd name="connsiteX67" fmla="*/ 545850 w 2322535"/>
              <a:gd name="connsiteY67" fmla="*/ 13490 h 3246967"/>
              <a:gd name="connsiteX68" fmla="*/ 744633 w 2322535"/>
              <a:gd name="connsiteY68" fmla="*/ 29393 h 3246967"/>
              <a:gd name="connsiteX69" fmla="*/ 871854 w 2322535"/>
              <a:gd name="connsiteY69" fmla="*/ 259980 h 3246967"/>
              <a:gd name="connsiteX70" fmla="*/ 832097 w 2322535"/>
              <a:gd name="connsiteY70" fmla="*/ 498520 h 3246967"/>
              <a:gd name="connsiteX71" fmla="*/ 832097 w 2322535"/>
              <a:gd name="connsiteY71" fmla="*/ 705254 h 3246967"/>
              <a:gd name="connsiteX72" fmla="*/ 1022928 w 2322535"/>
              <a:gd name="connsiteY72" fmla="*/ 872231 h 3246967"/>
              <a:gd name="connsiteX73" fmla="*/ 1321076 w 2322535"/>
              <a:gd name="connsiteY73" fmla="*/ 957721 h 3246967"/>
              <a:gd name="connsiteX74" fmla="*/ 1605348 w 2322535"/>
              <a:gd name="connsiteY74" fmla="*/ 925864 h 3246967"/>
              <a:gd name="connsiteX0" fmla="*/ 1605348 w 2322535"/>
              <a:gd name="connsiteY0" fmla="*/ 925864 h 3246967"/>
              <a:gd name="connsiteX1" fmla="*/ 1833961 w 2322535"/>
              <a:gd name="connsiteY1" fmla="*/ 927890 h 3246967"/>
              <a:gd name="connsiteX2" fmla="*/ 1921426 w 2322535"/>
              <a:gd name="connsiteY2" fmla="*/ 880182 h 3246967"/>
              <a:gd name="connsiteX3" fmla="*/ 2048647 w 2322535"/>
              <a:gd name="connsiteY3" fmla="*/ 784767 h 3246967"/>
              <a:gd name="connsiteX4" fmla="*/ 2239478 w 2322535"/>
              <a:gd name="connsiteY4" fmla="*/ 760913 h 3246967"/>
              <a:gd name="connsiteX5" fmla="*/ 2318991 w 2322535"/>
              <a:gd name="connsiteY5" fmla="*/ 864280 h 3246967"/>
              <a:gd name="connsiteX6" fmla="*/ 2295137 w 2322535"/>
              <a:gd name="connsiteY6" fmla="*/ 1071014 h 3246967"/>
              <a:gd name="connsiteX7" fmla="*/ 2175816 w 2322535"/>
              <a:gd name="connsiteY7" fmla="*/ 1170431 h 3246967"/>
              <a:gd name="connsiteX8" fmla="*/ 2048595 w 2322535"/>
              <a:gd name="connsiteY8" fmla="*/ 1116694 h 3246967"/>
              <a:gd name="connsiteX9" fmla="*/ 1945280 w 2322535"/>
              <a:gd name="connsiteY9" fmla="*/ 999452 h 3246967"/>
              <a:gd name="connsiteX10" fmla="*/ 1873718 w 2322535"/>
              <a:gd name="connsiteY10" fmla="*/ 959695 h 3246967"/>
              <a:gd name="connsiteX11" fmla="*/ 1643130 w 2322535"/>
              <a:gd name="connsiteY11" fmla="*/ 999452 h 3246967"/>
              <a:gd name="connsiteX12" fmla="*/ 1706741 w 2322535"/>
              <a:gd name="connsiteY12" fmla="*/ 1118721 h 3246967"/>
              <a:gd name="connsiteX13" fmla="*/ 1945280 w 2322535"/>
              <a:gd name="connsiteY13" fmla="*/ 1253894 h 3246967"/>
              <a:gd name="connsiteX14" fmla="*/ 2144062 w 2322535"/>
              <a:gd name="connsiteY14" fmla="*/ 1373163 h 3246967"/>
              <a:gd name="connsiteX15" fmla="*/ 2215624 w 2322535"/>
              <a:gd name="connsiteY15" fmla="*/ 1548092 h 3246967"/>
              <a:gd name="connsiteX16" fmla="*/ 2112257 w 2322535"/>
              <a:gd name="connsiteY16" fmla="*/ 1754826 h 3246967"/>
              <a:gd name="connsiteX17" fmla="*/ 2016841 w 2322535"/>
              <a:gd name="connsiteY17" fmla="*/ 1794582 h 3246967"/>
              <a:gd name="connsiteX18" fmla="*/ 1939252 w 2322535"/>
              <a:gd name="connsiteY18" fmla="*/ 1683108 h 3246967"/>
              <a:gd name="connsiteX19" fmla="*/ 1937328 w 2322535"/>
              <a:gd name="connsiteY19" fmla="*/ 1508335 h 3246967"/>
              <a:gd name="connsiteX20" fmla="*/ 1921426 w 2322535"/>
              <a:gd name="connsiteY20" fmla="*/ 1357260 h 3246967"/>
              <a:gd name="connsiteX21" fmla="*/ 1718589 w 2322535"/>
              <a:gd name="connsiteY21" fmla="*/ 1196259 h 3246967"/>
              <a:gd name="connsiteX22" fmla="*/ 1531760 w 2322535"/>
              <a:gd name="connsiteY22" fmla="*/ 1035259 h 3246967"/>
              <a:gd name="connsiteX23" fmla="*/ 1277370 w 2322535"/>
              <a:gd name="connsiteY23" fmla="*/ 1055111 h 3246967"/>
              <a:gd name="connsiteX24" fmla="*/ 1030880 w 2322535"/>
              <a:gd name="connsiteY24" fmla="*/ 1063062 h 3246967"/>
              <a:gd name="connsiteX25" fmla="*/ 919561 w 2322535"/>
              <a:gd name="connsiteY25" fmla="*/ 1277747 h 3246967"/>
              <a:gd name="connsiteX26" fmla="*/ 808243 w 2322535"/>
              <a:gd name="connsiteY26" fmla="*/ 1524238 h 3246967"/>
              <a:gd name="connsiteX27" fmla="*/ 792341 w 2322535"/>
              <a:gd name="connsiteY27" fmla="*/ 1730972 h 3246967"/>
              <a:gd name="connsiteX28" fmla="*/ 776438 w 2322535"/>
              <a:gd name="connsiteY28" fmla="*/ 1913852 h 3246967"/>
              <a:gd name="connsiteX29" fmla="*/ 696925 w 2322535"/>
              <a:gd name="connsiteY29" fmla="*/ 2088780 h 3246967"/>
              <a:gd name="connsiteX30" fmla="*/ 752584 w 2322535"/>
              <a:gd name="connsiteY30" fmla="*/ 2218080 h 3246967"/>
              <a:gd name="connsiteX31" fmla="*/ 732680 w 2322535"/>
              <a:gd name="connsiteY31" fmla="*/ 2462544 h 3246967"/>
              <a:gd name="connsiteX32" fmla="*/ 814167 w 2322535"/>
              <a:gd name="connsiteY32" fmla="*/ 2695003 h 3246967"/>
              <a:gd name="connsiteX33" fmla="*/ 967269 w 2322535"/>
              <a:gd name="connsiteY33" fmla="*/ 2772593 h 3246967"/>
              <a:gd name="connsiteX34" fmla="*/ 1134247 w 2322535"/>
              <a:gd name="connsiteY34" fmla="*/ 2868008 h 3246967"/>
              <a:gd name="connsiteX35" fmla="*/ 1174003 w 2322535"/>
              <a:gd name="connsiteY35" fmla="*/ 2987278 h 3246967"/>
              <a:gd name="connsiteX36" fmla="*/ 1098388 w 2322535"/>
              <a:gd name="connsiteY36" fmla="*/ 3138405 h 3246967"/>
              <a:gd name="connsiteX37" fmla="*/ 840048 w 2322535"/>
              <a:gd name="connsiteY37" fmla="*/ 3241720 h 3246967"/>
              <a:gd name="connsiteX38" fmla="*/ 480317 w 2322535"/>
              <a:gd name="connsiteY38" fmla="*/ 3217866 h 3246967"/>
              <a:gd name="connsiteX39" fmla="*/ 259603 w 2322535"/>
              <a:gd name="connsiteY39" fmla="*/ 3098596 h 3246967"/>
              <a:gd name="connsiteX40" fmla="*/ 152234 w 2322535"/>
              <a:gd name="connsiteY40" fmla="*/ 2959474 h 3246967"/>
              <a:gd name="connsiteX41" fmla="*/ 156236 w 2322535"/>
              <a:gd name="connsiteY41" fmla="*/ 2756690 h 3246967"/>
              <a:gd name="connsiteX42" fmla="*/ 339116 w 2322535"/>
              <a:gd name="connsiteY42" fmla="*/ 2549956 h 3246967"/>
              <a:gd name="connsiteX43" fmla="*/ 537899 w 2322535"/>
              <a:gd name="connsiteY43" fmla="*/ 2335271 h 3246967"/>
              <a:gd name="connsiteX44" fmla="*/ 603484 w 2322535"/>
              <a:gd name="connsiteY44" fmla="*/ 2172347 h 3246967"/>
              <a:gd name="connsiteX45" fmla="*/ 521996 w 2322535"/>
              <a:gd name="connsiteY45" fmla="*/ 1905900 h 3246967"/>
              <a:gd name="connsiteX46" fmla="*/ 559674 w 2322535"/>
              <a:gd name="connsiteY46" fmla="*/ 1641635 h 3246967"/>
              <a:gd name="connsiteX47" fmla="*/ 784389 w 2322535"/>
              <a:gd name="connsiteY47" fmla="*/ 1404968 h 3246967"/>
              <a:gd name="connsiteX48" fmla="*/ 895707 w 2322535"/>
              <a:gd name="connsiteY48" fmla="*/ 1214137 h 3246967"/>
              <a:gd name="connsiteX49" fmla="*/ 911610 w 2322535"/>
              <a:gd name="connsiteY49" fmla="*/ 1071014 h 3246967"/>
              <a:gd name="connsiteX50" fmla="*/ 871854 w 2322535"/>
              <a:gd name="connsiteY50" fmla="*/ 1007403 h 3246967"/>
              <a:gd name="connsiteX51" fmla="*/ 681022 w 2322535"/>
              <a:gd name="connsiteY51" fmla="*/ 1031257 h 3246967"/>
              <a:gd name="connsiteX52" fmla="*/ 641266 w 2322535"/>
              <a:gd name="connsiteY52" fmla="*/ 1214137 h 3246967"/>
              <a:gd name="connsiteX53" fmla="*/ 577655 w 2322535"/>
              <a:gd name="connsiteY53" fmla="*/ 1389066 h 3246967"/>
              <a:gd name="connsiteX54" fmla="*/ 434532 w 2322535"/>
              <a:gd name="connsiteY54" fmla="*/ 1484481 h 3246967"/>
              <a:gd name="connsiteX55" fmla="*/ 339116 w 2322535"/>
              <a:gd name="connsiteY55" fmla="*/ 1476530 h 3246967"/>
              <a:gd name="connsiteX56" fmla="*/ 301334 w 2322535"/>
              <a:gd name="connsiteY56" fmla="*/ 1339331 h 3246967"/>
              <a:gd name="connsiteX57" fmla="*/ 402727 w 2322535"/>
              <a:gd name="connsiteY57" fmla="*/ 1118721 h 3246967"/>
              <a:gd name="connsiteX58" fmla="*/ 553801 w 2322535"/>
              <a:gd name="connsiteY58" fmla="*/ 991500 h 3246967"/>
              <a:gd name="connsiteX59" fmla="*/ 704876 w 2322535"/>
              <a:gd name="connsiteY59" fmla="*/ 935841 h 3246967"/>
              <a:gd name="connsiteX60" fmla="*/ 659038 w 2322535"/>
              <a:gd name="connsiteY60" fmla="*/ 864176 h 3246967"/>
              <a:gd name="connsiteX61" fmla="*/ 563572 w 2322535"/>
              <a:gd name="connsiteY61" fmla="*/ 746777 h 3246967"/>
              <a:gd name="connsiteX62" fmla="*/ 476056 w 2322535"/>
              <a:gd name="connsiteY62" fmla="*/ 725106 h 3246967"/>
              <a:gd name="connsiteX63" fmla="*/ 243701 w 2322535"/>
              <a:gd name="connsiteY63" fmla="*/ 705254 h 3246967"/>
              <a:gd name="connsiteX64" fmla="*/ 60821 w 2322535"/>
              <a:gd name="connsiteY64" fmla="*/ 593935 h 3246967"/>
              <a:gd name="connsiteX65" fmla="*/ 5161 w 2322535"/>
              <a:gd name="connsiteY65" fmla="*/ 339494 h 3246967"/>
              <a:gd name="connsiteX66" fmla="*/ 172139 w 2322535"/>
              <a:gd name="connsiteY66" fmla="*/ 124808 h 3246967"/>
              <a:gd name="connsiteX67" fmla="*/ 545850 w 2322535"/>
              <a:gd name="connsiteY67" fmla="*/ 13490 h 3246967"/>
              <a:gd name="connsiteX68" fmla="*/ 744633 w 2322535"/>
              <a:gd name="connsiteY68" fmla="*/ 29393 h 3246967"/>
              <a:gd name="connsiteX69" fmla="*/ 871854 w 2322535"/>
              <a:gd name="connsiteY69" fmla="*/ 259980 h 3246967"/>
              <a:gd name="connsiteX70" fmla="*/ 832097 w 2322535"/>
              <a:gd name="connsiteY70" fmla="*/ 498520 h 3246967"/>
              <a:gd name="connsiteX71" fmla="*/ 832097 w 2322535"/>
              <a:gd name="connsiteY71" fmla="*/ 705254 h 3246967"/>
              <a:gd name="connsiteX72" fmla="*/ 1022928 w 2322535"/>
              <a:gd name="connsiteY72" fmla="*/ 872231 h 3246967"/>
              <a:gd name="connsiteX73" fmla="*/ 1321076 w 2322535"/>
              <a:gd name="connsiteY73" fmla="*/ 957721 h 3246967"/>
              <a:gd name="connsiteX74" fmla="*/ 1605348 w 2322535"/>
              <a:gd name="connsiteY74" fmla="*/ 925864 h 3246967"/>
              <a:gd name="connsiteX0" fmla="*/ 1605348 w 2322535"/>
              <a:gd name="connsiteY0" fmla="*/ 925864 h 3246967"/>
              <a:gd name="connsiteX1" fmla="*/ 1833961 w 2322535"/>
              <a:gd name="connsiteY1" fmla="*/ 927890 h 3246967"/>
              <a:gd name="connsiteX2" fmla="*/ 1921426 w 2322535"/>
              <a:gd name="connsiteY2" fmla="*/ 880182 h 3246967"/>
              <a:gd name="connsiteX3" fmla="*/ 2048647 w 2322535"/>
              <a:gd name="connsiteY3" fmla="*/ 784767 h 3246967"/>
              <a:gd name="connsiteX4" fmla="*/ 2239478 w 2322535"/>
              <a:gd name="connsiteY4" fmla="*/ 760913 h 3246967"/>
              <a:gd name="connsiteX5" fmla="*/ 2318991 w 2322535"/>
              <a:gd name="connsiteY5" fmla="*/ 864280 h 3246967"/>
              <a:gd name="connsiteX6" fmla="*/ 2295137 w 2322535"/>
              <a:gd name="connsiteY6" fmla="*/ 1071014 h 3246967"/>
              <a:gd name="connsiteX7" fmla="*/ 2175816 w 2322535"/>
              <a:gd name="connsiteY7" fmla="*/ 1170431 h 3246967"/>
              <a:gd name="connsiteX8" fmla="*/ 2048595 w 2322535"/>
              <a:gd name="connsiteY8" fmla="*/ 1116694 h 3246967"/>
              <a:gd name="connsiteX9" fmla="*/ 1945280 w 2322535"/>
              <a:gd name="connsiteY9" fmla="*/ 999452 h 3246967"/>
              <a:gd name="connsiteX10" fmla="*/ 1873718 w 2322535"/>
              <a:gd name="connsiteY10" fmla="*/ 959695 h 3246967"/>
              <a:gd name="connsiteX11" fmla="*/ 1643130 w 2322535"/>
              <a:gd name="connsiteY11" fmla="*/ 999452 h 3246967"/>
              <a:gd name="connsiteX12" fmla="*/ 1706741 w 2322535"/>
              <a:gd name="connsiteY12" fmla="*/ 1118721 h 3246967"/>
              <a:gd name="connsiteX13" fmla="*/ 1945280 w 2322535"/>
              <a:gd name="connsiteY13" fmla="*/ 1253894 h 3246967"/>
              <a:gd name="connsiteX14" fmla="*/ 2144062 w 2322535"/>
              <a:gd name="connsiteY14" fmla="*/ 1373163 h 3246967"/>
              <a:gd name="connsiteX15" fmla="*/ 2215624 w 2322535"/>
              <a:gd name="connsiteY15" fmla="*/ 1548092 h 3246967"/>
              <a:gd name="connsiteX16" fmla="*/ 2112257 w 2322535"/>
              <a:gd name="connsiteY16" fmla="*/ 1754826 h 3246967"/>
              <a:gd name="connsiteX17" fmla="*/ 2016841 w 2322535"/>
              <a:gd name="connsiteY17" fmla="*/ 1794582 h 3246967"/>
              <a:gd name="connsiteX18" fmla="*/ 1939252 w 2322535"/>
              <a:gd name="connsiteY18" fmla="*/ 1683108 h 3246967"/>
              <a:gd name="connsiteX19" fmla="*/ 1937328 w 2322535"/>
              <a:gd name="connsiteY19" fmla="*/ 1508335 h 3246967"/>
              <a:gd name="connsiteX20" fmla="*/ 1921426 w 2322535"/>
              <a:gd name="connsiteY20" fmla="*/ 1357260 h 3246967"/>
              <a:gd name="connsiteX21" fmla="*/ 1718589 w 2322535"/>
              <a:gd name="connsiteY21" fmla="*/ 1196259 h 3246967"/>
              <a:gd name="connsiteX22" fmla="*/ 1531760 w 2322535"/>
              <a:gd name="connsiteY22" fmla="*/ 1035259 h 3246967"/>
              <a:gd name="connsiteX23" fmla="*/ 1277370 w 2322535"/>
              <a:gd name="connsiteY23" fmla="*/ 1055111 h 3246967"/>
              <a:gd name="connsiteX24" fmla="*/ 1030880 w 2322535"/>
              <a:gd name="connsiteY24" fmla="*/ 1063062 h 3246967"/>
              <a:gd name="connsiteX25" fmla="*/ 919561 w 2322535"/>
              <a:gd name="connsiteY25" fmla="*/ 1277747 h 3246967"/>
              <a:gd name="connsiteX26" fmla="*/ 808243 w 2322535"/>
              <a:gd name="connsiteY26" fmla="*/ 1524238 h 3246967"/>
              <a:gd name="connsiteX27" fmla="*/ 792341 w 2322535"/>
              <a:gd name="connsiteY27" fmla="*/ 1730972 h 3246967"/>
              <a:gd name="connsiteX28" fmla="*/ 776438 w 2322535"/>
              <a:gd name="connsiteY28" fmla="*/ 1913852 h 3246967"/>
              <a:gd name="connsiteX29" fmla="*/ 696925 w 2322535"/>
              <a:gd name="connsiteY29" fmla="*/ 2088780 h 3246967"/>
              <a:gd name="connsiteX30" fmla="*/ 752584 w 2322535"/>
              <a:gd name="connsiteY30" fmla="*/ 2218080 h 3246967"/>
              <a:gd name="connsiteX31" fmla="*/ 732680 w 2322535"/>
              <a:gd name="connsiteY31" fmla="*/ 2462544 h 3246967"/>
              <a:gd name="connsiteX32" fmla="*/ 814167 w 2322535"/>
              <a:gd name="connsiteY32" fmla="*/ 2695003 h 3246967"/>
              <a:gd name="connsiteX33" fmla="*/ 967269 w 2322535"/>
              <a:gd name="connsiteY33" fmla="*/ 2772593 h 3246967"/>
              <a:gd name="connsiteX34" fmla="*/ 1134247 w 2322535"/>
              <a:gd name="connsiteY34" fmla="*/ 2868008 h 3246967"/>
              <a:gd name="connsiteX35" fmla="*/ 1174003 w 2322535"/>
              <a:gd name="connsiteY35" fmla="*/ 2987278 h 3246967"/>
              <a:gd name="connsiteX36" fmla="*/ 1098388 w 2322535"/>
              <a:gd name="connsiteY36" fmla="*/ 3138405 h 3246967"/>
              <a:gd name="connsiteX37" fmla="*/ 840048 w 2322535"/>
              <a:gd name="connsiteY37" fmla="*/ 3241720 h 3246967"/>
              <a:gd name="connsiteX38" fmla="*/ 480317 w 2322535"/>
              <a:gd name="connsiteY38" fmla="*/ 3217866 h 3246967"/>
              <a:gd name="connsiteX39" fmla="*/ 259603 w 2322535"/>
              <a:gd name="connsiteY39" fmla="*/ 3098596 h 3246967"/>
              <a:gd name="connsiteX40" fmla="*/ 152234 w 2322535"/>
              <a:gd name="connsiteY40" fmla="*/ 2959474 h 3246967"/>
              <a:gd name="connsiteX41" fmla="*/ 156236 w 2322535"/>
              <a:gd name="connsiteY41" fmla="*/ 2756690 h 3246967"/>
              <a:gd name="connsiteX42" fmla="*/ 339116 w 2322535"/>
              <a:gd name="connsiteY42" fmla="*/ 2549956 h 3246967"/>
              <a:gd name="connsiteX43" fmla="*/ 537899 w 2322535"/>
              <a:gd name="connsiteY43" fmla="*/ 2335271 h 3246967"/>
              <a:gd name="connsiteX44" fmla="*/ 603484 w 2322535"/>
              <a:gd name="connsiteY44" fmla="*/ 2172347 h 3246967"/>
              <a:gd name="connsiteX45" fmla="*/ 521996 w 2322535"/>
              <a:gd name="connsiteY45" fmla="*/ 1905900 h 3246967"/>
              <a:gd name="connsiteX46" fmla="*/ 559674 w 2322535"/>
              <a:gd name="connsiteY46" fmla="*/ 1641635 h 3246967"/>
              <a:gd name="connsiteX47" fmla="*/ 784389 w 2322535"/>
              <a:gd name="connsiteY47" fmla="*/ 1404968 h 3246967"/>
              <a:gd name="connsiteX48" fmla="*/ 895707 w 2322535"/>
              <a:gd name="connsiteY48" fmla="*/ 1214137 h 3246967"/>
              <a:gd name="connsiteX49" fmla="*/ 911610 w 2322535"/>
              <a:gd name="connsiteY49" fmla="*/ 1071014 h 3246967"/>
              <a:gd name="connsiteX50" fmla="*/ 871854 w 2322535"/>
              <a:gd name="connsiteY50" fmla="*/ 1007403 h 3246967"/>
              <a:gd name="connsiteX51" fmla="*/ 681022 w 2322535"/>
              <a:gd name="connsiteY51" fmla="*/ 1031257 h 3246967"/>
              <a:gd name="connsiteX52" fmla="*/ 641266 w 2322535"/>
              <a:gd name="connsiteY52" fmla="*/ 1214137 h 3246967"/>
              <a:gd name="connsiteX53" fmla="*/ 577655 w 2322535"/>
              <a:gd name="connsiteY53" fmla="*/ 1389066 h 3246967"/>
              <a:gd name="connsiteX54" fmla="*/ 434532 w 2322535"/>
              <a:gd name="connsiteY54" fmla="*/ 1484481 h 3246967"/>
              <a:gd name="connsiteX55" fmla="*/ 339116 w 2322535"/>
              <a:gd name="connsiteY55" fmla="*/ 1476530 h 3246967"/>
              <a:gd name="connsiteX56" fmla="*/ 301334 w 2322535"/>
              <a:gd name="connsiteY56" fmla="*/ 1339331 h 3246967"/>
              <a:gd name="connsiteX57" fmla="*/ 402727 w 2322535"/>
              <a:gd name="connsiteY57" fmla="*/ 1118721 h 3246967"/>
              <a:gd name="connsiteX58" fmla="*/ 541848 w 2322535"/>
              <a:gd name="connsiteY58" fmla="*/ 1003453 h 3246967"/>
              <a:gd name="connsiteX59" fmla="*/ 704876 w 2322535"/>
              <a:gd name="connsiteY59" fmla="*/ 935841 h 3246967"/>
              <a:gd name="connsiteX60" fmla="*/ 659038 w 2322535"/>
              <a:gd name="connsiteY60" fmla="*/ 864176 h 3246967"/>
              <a:gd name="connsiteX61" fmla="*/ 563572 w 2322535"/>
              <a:gd name="connsiteY61" fmla="*/ 746777 h 3246967"/>
              <a:gd name="connsiteX62" fmla="*/ 476056 w 2322535"/>
              <a:gd name="connsiteY62" fmla="*/ 725106 h 3246967"/>
              <a:gd name="connsiteX63" fmla="*/ 243701 w 2322535"/>
              <a:gd name="connsiteY63" fmla="*/ 705254 h 3246967"/>
              <a:gd name="connsiteX64" fmla="*/ 60821 w 2322535"/>
              <a:gd name="connsiteY64" fmla="*/ 593935 h 3246967"/>
              <a:gd name="connsiteX65" fmla="*/ 5161 w 2322535"/>
              <a:gd name="connsiteY65" fmla="*/ 339494 h 3246967"/>
              <a:gd name="connsiteX66" fmla="*/ 172139 w 2322535"/>
              <a:gd name="connsiteY66" fmla="*/ 124808 h 3246967"/>
              <a:gd name="connsiteX67" fmla="*/ 545850 w 2322535"/>
              <a:gd name="connsiteY67" fmla="*/ 13490 h 3246967"/>
              <a:gd name="connsiteX68" fmla="*/ 744633 w 2322535"/>
              <a:gd name="connsiteY68" fmla="*/ 29393 h 3246967"/>
              <a:gd name="connsiteX69" fmla="*/ 871854 w 2322535"/>
              <a:gd name="connsiteY69" fmla="*/ 259980 h 3246967"/>
              <a:gd name="connsiteX70" fmla="*/ 832097 w 2322535"/>
              <a:gd name="connsiteY70" fmla="*/ 498520 h 3246967"/>
              <a:gd name="connsiteX71" fmla="*/ 832097 w 2322535"/>
              <a:gd name="connsiteY71" fmla="*/ 705254 h 3246967"/>
              <a:gd name="connsiteX72" fmla="*/ 1022928 w 2322535"/>
              <a:gd name="connsiteY72" fmla="*/ 872231 h 3246967"/>
              <a:gd name="connsiteX73" fmla="*/ 1321076 w 2322535"/>
              <a:gd name="connsiteY73" fmla="*/ 957721 h 3246967"/>
              <a:gd name="connsiteX74" fmla="*/ 1605348 w 2322535"/>
              <a:gd name="connsiteY74" fmla="*/ 925864 h 3246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322535" h="3246967">
                <a:moveTo>
                  <a:pt x="1605348" y="925864"/>
                </a:moveTo>
                <a:cubicBezTo>
                  <a:pt x="1690829" y="920892"/>
                  <a:pt x="1781281" y="935504"/>
                  <a:pt x="1833961" y="927890"/>
                </a:cubicBezTo>
                <a:cubicBezTo>
                  <a:pt x="1886641" y="920276"/>
                  <a:pt x="1885645" y="904036"/>
                  <a:pt x="1921426" y="880182"/>
                </a:cubicBezTo>
                <a:cubicBezTo>
                  <a:pt x="1957207" y="856328"/>
                  <a:pt x="1995638" y="804645"/>
                  <a:pt x="2048647" y="784767"/>
                </a:cubicBezTo>
                <a:cubicBezTo>
                  <a:pt x="2101656" y="764889"/>
                  <a:pt x="2194421" y="747661"/>
                  <a:pt x="2239478" y="760913"/>
                </a:cubicBezTo>
                <a:cubicBezTo>
                  <a:pt x="2284535" y="774165"/>
                  <a:pt x="2309715" y="812596"/>
                  <a:pt x="2318991" y="864280"/>
                </a:cubicBezTo>
                <a:cubicBezTo>
                  <a:pt x="2328268" y="915963"/>
                  <a:pt x="2319000" y="1019989"/>
                  <a:pt x="2295137" y="1071014"/>
                </a:cubicBezTo>
                <a:cubicBezTo>
                  <a:pt x="2271275" y="1122039"/>
                  <a:pt x="2216906" y="1162818"/>
                  <a:pt x="2175816" y="1170431"/>
                </a:cubicBezTo>
                <a:cubicBezTo>
                  <a:pt x="2134726" y="1178044"/>
                  <a:pt x="2087018" y="1145190"/>
                  <a:pt x="2048595" y="1116694"/>
                </a:cubicBezTo>
                <a:cubicBezTo>
                  <a:pt x="2010172" y="1088198"/>
                  <a:pt x="1974426" y="1025618"/>
                  <a:pt x="1945280" y="999452"/>
                </a:cubicBezTo>
                <a:cubicBezTo>
                  <a:pt x="1916134" y="973286"/>
                  <a:pt x="1924076" y="959695"/>
                  <a:pt x="1873718" y="959695"/>
                </a:cubicBezTo>
                <a:cubicBezTo>
                  <a:pt x="1823360" y="959695"/>
                  <a:pt x="1670959" y="972948"/>
                  <a:pt x="1643130" y="999452"/>
                </a:cubicBezTo>
                <a:cubicBezTo>
                  <a:pt x="1615301" y="1025956"/>
                  <a:pt x="1656383" y="1076314"/>
                  <a:pt x="1706741" y="1118721"/>
                </a:cubicBezTo>
                <a:cubicBezTo>
                  <a:pt x="1757099" y="1161128"/>
                  <a:pt x="1872393" y="1211487"/>
                  <a:pt x="1945280" y="1253894"/>
                </a:cubicBezTo>
                <a:cubicBezTo>
                  <a:pt x="2018167" y="1296301"/>
                  <a:pt x="2099005" y="1324130"/>
                  <a:pt x="2144062" y="1373163"/>
                </a:cubicBezTo>
                <a:cubicBezTo>
                  <a:pt x="2189119" y="1422196"/>
                  <a:pt x="2220925" y="1484482"/>
                  <a:pt x="2215624" y="1548092"/>
                </a:cubicBezTo>
                <a:cubicBezTo>
                  <a:pt x="2210323" y="1611702"/>
                  <a:pt x="2145388" y="1713744"/>
                  <a:pt x="2112257" y="1754826"/>
                </a:cubicBezTo>
                <a:cubicBezTo>
                  <a:pt x="2079126" y="1795908"/>
                  <a:pt x="2045675" y="1806535"/>
                  <a:pt x="2016841" y="1794582"/>
                </a:cubicBezTo>
                <a:cubicBezTo>
                  <a:pt x="1988007" y="1782629"/>
                  <a:pt x="1952504" y="1730816"/>
                  <a:pt x="1939252" y="1683108"/>
                </a:cubicBezTo>
                <a:cubicBezTo>
                  <a:pt x="1926000" y="1635400"/>
                  <a:pt x="1940299" y="1562643"/>
                  <a:pt x="1937328" y="1508335"/>
                </a:cubicBezTo>
                <a:cubicBezTo>
                  <a:pt x="1934357" y="1454027"/>
                  <a:pt x="1957882" y="1409273"/>
                  <a:pt x="1921426" y="1357260"/>
                </a:cubicBezTo>
                <a:cubicBezTo>
                  <a:pt x="1884970" y="1305247"/>
                  <a:pt x="1783533" y="1249926"/>
                  <a:pt x="1718589" y="1196259"/>
                </a:cubicBezTo>
                <a:cubicBezTo>
                  <a:pt x="1653645" y="1142592"/>
                  <a:pt x="1605296" y="1058784"/>
                  <a:pt x="1531760" y="1035259"/>
                </a:cubicBezTo>
                <a:cubicBezTo>
                  <a:pt x="1458224" y="1011734"/>
                  <a:pt x="1360850" y="1050477"/>
                  <a:pt x="1277370" y="1055111"/>
                </a:cubicBezTo>
                <a:cubicBezTo>
                  <a:pt x="1193890" y="1059745"/>
                  <a:pt x="1090515" y="1025956"/>
                  <a:pt x="1030880" y="1063062"/>
                </a:cubicBezTo>
                <a:cubicBezTo>
                  <a:pt x="971245" y="1100168"/>
                  <a:pt x="956667" y="1200884"/>
                  <a:pt x="919561" y="1277747"/>
                </a:cubicBezTo>
                <a:cubicBezTo>
                  <a:pt x="882455" y="1354610"/>
                  <a:pt x="829446" y="1448701"/>
                  <a:pt x="808243" y="1524238"/>
                </a:cubicBezTo>
                <a:cubicBezTo>
                  <a:pt x="787040" y="1599775"/>
                  <a:pt x="797642" y="1666036"/>
                  <a:pt x="792341" y="1730972"/>
                </a:cubicBezTo>
                <a:cubicBezTo>
                  <a:pt x="787040" y="1795908"/>
                  <a:pt x="792341" y="1854217"/>
                  <a:pt x="776438" y="1913852"/>
                </a:cubicBezTo>
                <a:cubicBezTo>
                  <a:pt x="760535" y="1973487"/>
                  <a:pt x="700901" y="2038075"/>
                  <a:pt x="696925" y="2088780"/>
                </a:cubicBezTo>
                <a:cubicBezTo>
                  <a:pt x="692949" y="2139485"/>
                  <a:pt x="746625" y="2155786"/>
                  <a:pt x="752584" y="2218080"/>
                </a:cubicBezTo>
                <a:cubicBezTo>
                  <a:pt x="758543" y="2280374"/>
                  <a:pt x="722416" y="2383057"/>
                  <a:pt x="732680" y="2462544"/>
                </a:cubicBezTo>
                <a:cubicBezTo>
                  <a:pt x="742944" y="2542031"/>
                  <a:pt x="775069" y="2643328"/>
                  <a:pt x="814167" y="2695003"/>
                </a:cubicBezTo>
                <a:cubicBezTo>
                  <a:pt x="853265" y="2746678"/>
                  <a:pt x="913922" y="2743759"/>
                  <a:pt x="967269" y="2772593"/>
                </a:cubicBezTo>
                <a:cubicBezTo>
                  <a:pt x="1020616" y="2801427"/>
                  <a:pt x="1099791" y="2832227"/>
                  <a:pt x="1134247" y="2868008"/>
                </a:cubicBezTo>
                <a:cubicBezTo>
                  <a:pt x="1168703" y="2903789"/>
                  <a:pt x="1179980" y="2942212"/>
                  <a:pt x="1174003" y="2987278"/>
                </a:cubicBezTo>
                <a:cubicBezTo>
                  <a:pt x="1168027" y="3032344"/>
                  <a:pt x="1154047" y="3095998"/>
                  <a:pt x="1098388" y="3138405"/>
                </a:cubicBezTo>
                <a:cubicBezTo>
                  <a:pt x="1042729" y="3180812"/>
                  <a:pt x="943060" y="3228476"/>
                  <a:pt x="840048" y="3241720"/>
                </a:cubicBezTo>
                <a:cubicBezTo>
                  <a:pt x="737036" y="3254964"/>
                  <a:pt x="577058" y="3241720"/>
                  <a:pt x="480317" y="3217866"/>
                </a:cubicBezTo>
                <a:cubicBezTo>
                  <a:pt x="383576" y="3194012"/>
                  <a:pt x="314283" y="3141661"/>
                  <a:pt x="259603" y="3098596"/>
                </a:cubicBezTo>
                <a:cubicBezTo>
                  <a:pt x="204923" y="3055531"/>
                  <a:pt x="169462" y="3016458"/>
                  <a:pt x="152234" y="2959474"/>
                </a:cubicBezTo>
                <a:cubicBezTo>
                  <a:pt x="135006" y="2902490"/>
                  <a:pt x="125089" y="2824943"/>
                  <a:pt x="156236" y="2756690"/>
                </a:cubicBezTo>
                <a:cubicBezTo>
                  <a:pt x="187383" y="2688437"/>
                  <a:pt x="275506" y="2620192"/>
                  <a:pt x="339116" y="2549956"/>
                </a:cubicBezTo>
                <a:cubicBezTo>
                  <a:pt x="402726" y="2479720"/>
                  <a:pt x="493838" y="2398206"/>
                  <a:pt x="537899" y="2335271"/>
                </a:cubicBezTo>
                <a:cubicBezTo>
                  <a:pt x="581960" y="2272336"/>
                  <a:pt x="606134" y="2243909"/>
                  <a:pt x="603484" y="2172347"/>
                </a:cubicBezTo>
                <a:cubicBezTo>
                  <a:pt x="600834" y="2100785"/>
                  <a:pt x="529298" y="1994352"/>
                  <a:pt x="521996" y="1905900"/>
                </a:cubicBezTo>
                <a:cubicBezTo>
                  <a:pt x="514694" y="1817448"/>
                  <a:pt x="515942" y="1725124"/>
                  <a:pt x="559674" y="1641635"/>
                </a:cubicBezTo>
                <a:cubicBezTo>
                  <a:pt x="603406" y="1558146"/>
                  <a:pt x="728384" y="1476218"/>
                  <a:pt x="784389" y="1404968"/>
                </a:cubicBezTo>
                <a:cubicBezTo>
                  <a:pt x="840395" y="1333718"/>
                  <a:pt x="874504" y="1269796"/>
                  <a:pt x="895707" y="1214137"/>
                </a:cubicBezTo>
                <a:cubicBezTo>
                  <a:pt x="916910" y="1158478"/>
                  <a:pt x="915585" y="1105470"/>
                  <a:pt x="911610" y="1071014"/>
                </a:cubicBezTo>
                <a:cubicBezTo>
                  <a:pt x="907635" y="1036558"/>
                  <a:pt x="910285" y="1014029"/>
                  <a:pt x="871854" y="1007403"/>
                </a:cubicBezTo>
                <a:cubicBezTo>
                  <a:pt x="833423" y="1000777"/>
                  <a:pt x="719453" y="996801"/>
                  <a:pt x="681022" y="1031257"/>
                </a:cubicBezTo>
                <a:cubicBezTo>
                  <a:pt x="642591" y="1065713"/>
                  <a:pt x="658494" y="1154502"/>
                  <a:pt x="641266" y="1214137"/>
                </a:cubicBezTo>
                <a:cubicBezTo>
                  <a:pt x="624038" y="1273772"/>
                  <a:pt x="612111" y="1344009"/>
                  <a:pt x="577655" y="1389066"/>
                </a:cubicBezTo>
                <a:cubicBezTo>
                  <a:pt x="543199" y="1434123"/>
                  <a:pt x="474288" y="1469904"/>
                  <a:pt x="434532" y="1484481"/>
                </a:cubicBezTo>
                <a:cubicBezTo>
                  <a:pt x="394776" y="1499058"/>
                  <a:pt x="361316" y="1500722"/>
                  <a:pt x="339116" y="1476530"/>
                </a:cubicBezTo>
                <a:cubicBezTo>
                  <a:pt x="316916" y="1452338"/>
                  <a:pt x="290732" y="1398966"/>
                  <a:pt x="301334" y="1339331"/>
                </a:cubicBezTo>
                <a:cubicBezTo>
                  <a:pt x="311936" y="1279696"/>
                  <a:pt x="362641" y="1174701"/>
                  <a:pt x="402727" y="1118721"/>
                </a:cubicBezTo>
                <a:cubicBezTo>
                  <a:pt x="442813" y="1062741"/>
                  <a:pt x="491490" y="1033933"/>
                  <a:pt x="541848" y="1003453"/>
                </a:cubicBezTo>
                <a:cubicBezTo>
                  <a:pt x="592206" y="972973"/>
                  <a:pt x="685344" y="959054"/>
                  <a:pt x="704876" y="935841"/>
                </a:cubicBezTo>
                <a:cubicBezTo>
                  <a:pt x="724408" y="912628"/>
                  <a:pt x="682589" y="895687"/>
                  <a:pt x="659038" y="864176"/>
                </a:cubicBezTo>
                <a:cubicBezTo>
                  <a:pt x="635487" y="832665"/>
                  <a:pt x="594069" y="769955"/>
                  <a:pt x="563572" y="746777"/>
                </a:cubicBezTo>
                <a:cubicBezTo>
                  <a:pt x="533075" y="723599"/>
                  <a:pt x="529368" y="732026"/>
                  <a:pt x="476056" y="725106"/>
                </a:cubicBezTo>
                <a:cubicBezTo>
                  <a:pt x="422744" y="718186"/>
                  <a:pt x="312907" y="727116"/>
                  <a:pt x="243701" y="705254"/>
                </a:cubicBezTo>
                <a:cubicBezTo>
                  <a:pt x="174495" y="683392"/>
                  <a:pt x="100578" y="654895"/>
                  <a:pt x="60821" y="593935"/>
                </a:cubicBezTo>
                <a:cubicBezTo>
                  <a:pt x="21064" y="532975"/>
                  <a:pt x="-13392" y="417682"/>
                  <a:pt x="5161" y="339494"/>
                </a:cubicBezTo>
                <a:cubicBezTo>
                  <a:pt x="23714" y="261306"/>
                  <a:pt x="82024" y="179142"/>
                  <a:pt x="172139" y="124808"/>
                </a:cubicBezTo>
                <a:cubicBezTo>
                  <a:pt x="262254" y="70474"/>
                  <a:pt x="450434" y="29392"/>
                  <a:pt x="545850" y="13490"/>
                </a:cubicBezTo>
                <a:cubicBezTo>
                  <a:pt x="641266" y="-2412"/>
                  <a:pt x="690299" y="-11689"/>
                  <a:pt x="744633" y="29393"/>
                </a:cubicBezTo>
                <a:cubicBezTo>
                  <a:pt x="798967" y="70475"/>
                  <a:pt x="857277" y="181792"/>
                  <a:pt x="871854" y="259980"/>
                </a:cubicBezTo>
                <a:cubicBezTo>
                  <a:pt x="886431" y="338168"/>
                  <a:pt x="838723" y="424308"/>
                  <a:pt x="832097" y="498520"/>
                </a:cubicBezTo>
                <a:cubicBezTo>
                  <a:pt x="825471" y="572732"/>
                  <a:pt x="800292" y="642969"/>
                  <a:pt x="832097" y="705254"/>
                </a:cubicBezTo>
                <a:cubicBezTo>
                  <a:pt x="863902" y="767539"/>
                  <a:pt x="939439" y="831149"/>
                  <a:pt x="1022928" y="872231"/>
                </a:cubicBezTo>
                <a:cubicBezTo>
                  <a:pt x="1106417" y="913313"/>
                  <a:pt x="1224006" y="948782"/>
                  <a:pt x="1321076" y="957721"/>
                </a:cubicBezTo>
                <a:cubicBezTo>
                  <a:pt x="1418146" y="966660"/>
                  <a:pt x="1519867" y="930836"/>
                  <a:pt x="1605348" y="925864"/>
                </a:cubicBezTo>
                <a:close/>
              </a:path>
            </a:pathLst>
          </a:custGeom>
          <a:noFill/>
          <a:ln w="2857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abadkézi sokszög 3"/>
          <p:cNvSpPr/>
          <p:nvPr/>
        </p:nvSpPr>
        <p:spPr>
          <a:xfrm>
            <a:off x="1992124" y="1424327"/>
            <a:ext cx="1534748" cy="1480577"/>
          </a:xfrm>
          <a:custGeom>
            <a:avLst/>
            <a:gdLst>
              <a:gd name="connsiteX0" fmla="*/ 317876 w 1534748"/>
              <a:gd name="connsiteY0" fmla="*/ 792944 h 1480577"/>
              <a:gd name="connsiteX1" fmla="*/ 180417 w 1534748"/>
              <a:gd name="connsiteY1" fmla="*/ 673414 h 1480577"/>
              <a:gd name="connsiteX2" fmla="*/ 90770 w 1534748"/>
              <a:gd name="connsiteY2" fmla="*/ 524002 h 1480577"/>
              <a:gd name="connsiteX3" fmla="*/ 19052 w 1534748"/>
              <a:gd name="connsiteY3" fmla="*/ 350685 h 1480577"/>
              <a:gd name="connsiteX4" fmla="*/ 7099 w 1534748"/>
              <a:gd name="connsiteY4" fmla="*/ 195297 h 1480577"/>
              <a:gd name="connsiteX5" fmla="*/ 114676 w 1534748"/>
              <a:gd name="connsiteY5" fmla="*/ 10026 h 1480577"/>
              <a:gd name="connsiteX6" fmla="*/ 335805 w 1534748"/>
              <a:gd name="connsiteY6" fmla="*/ 33932 h 1480577"/>
              <a:gd name="connsiteX7" fmla="*/ 449358 w 1534748"/>
              <a:gd name="connsiteY7" fmla="*/ 111626 h 1480577"/>
              <a:gd name="connsiteX8" fmla="*/ 592793 w 1534748"/>
              <a:gd name="connsiteY8" fmla="*/ 338732 h 1480577"/>
              <a:gd name="connsiteX9" fmla="*/ 652558 w 1534748"/>
              <a:gd name="connsiteY9" fmla="*/ 547908 h 1480577"/>
              <a:gd name="connsiteX10" fmla="*/ 879664 w 1534748"/>
              <a:gd name="connsiteY10" fmla="*/ 512049 h 1480577"/>
              <a:gd name="connsiteX11" fmla="*/ 1214346 w 1534748"/>
              <a:gd name="connsiteY11" fmla="*/ 577791 h 1480577"/>
              <a:gd name="connsiteX12" fmla="*/ 1465358 w 1534748"/>
              <a:gd name="connsiteY12" fmla="*/ 780991 h 1480577"/>
              <a:gd name="connsiteX13" fmla="*/ 1531099 w 1534748"/>
              <a:gd name="connsiteY13" fmla="*/ 1109697 h 1480577"/>
              <a:gd name="connsiteX14" fmla="*/ 1381688 w 1534748"/>
              <a:gd name="connsiteY14" fmla="*/ 1324849 h 1480577"/>
              <a:gd name="connsiteX15" fmla="*/ 1047005 w 1534748"/>
              <a:gd name="connsiteY15" fmla="*/ 1426449 h 1480577"/>
              <a:gd name="connsiteX16" fmla="*/ 813923 w 1534748"/>
              <a:gd name="connsiteY16" fmla="*/ 1480238 h 1480577"/>
              <a:gd name="connsiteX17" fmla="*/ 550958 w 1534748"/>
              <a:gd name="connsiteY17" fmla="*/ 1402544 h 1480577"/>
              <a:gd name="connsiteX18" fmla="*/ 401546 w 1534748"/>
              <a:gd name="connsiteY18" fmla="*/ 1205320 h 1480577"/>
              <a:gd name="connsiteX19" fmla="*/ 383617 w 1534748"/>
              <a:gd name="connsiteY19" fmla="*/ 1008097 h 1480577"/>
              <a:gd name="connsiteX20" fmla="*/ 365688 w 1534748"/>
              <a:gd name="connsiteY20" fmla="*/ 828802 h 1480577"/>
              <a:gd name="connsiteX21" fmla="*/ 503146 w 1534748"/>
              <a:gd name="connsiteY21" fmla="*/ 1002120 h 1480577"/>
              <a:gd name="connsiteX22" fmla="*/ 670488 w 1534748"/>
              <a:gd name="connsiteY22" fmla="*/ 1014073 h 1480577"/>
              <a:gd name="connsiteX0" fmla="*/ 317876 w 1534748"/>
              <a:gd name="connsiteY0" fmla="*/ 792944 h 1480577"/>
              <a:gd name="connsiteX1" fmla="*/ 180417 w 1534748"/>
              <a:gd name="connsiteY1" fmla="*/ 673414 h 1480577"/>
              <a:gd name="connsiteX2" fmla="*/ 90770 w 1534748"/>
              <a:gd name="connsiteY2" fmla="*/ 524002 h 1480577"/>
              <a:gd name="connsiteX3" fmla="*/ 19052 w 1534748"/>
              <a:gd name="connsiteY3" fmla="*/ 350685 h 1480577"/>
              <a:gd name="connsiteX4" fmla="*/ 7099 w 1534748"/>
              <a:gd name="connsiteY4" fmla="*/ 195297 h 1480577"/>
              <a:gd name="connsiteX5" fmla="*/ 114676 w 1534748"/>
              <a:gd name="connsiteY5" fmla="*/ 10026 h 1480577"/>
              <a:gd name="connsiteX6" fmla="*/ 335805 w 1534748"/>
              <a:gd name="connsiteY6" fmla="*/ 33932 h 1480577"/>
              <a:gd name="connsiteX7" fmla="*/ 449358 w 1534748"/>
              <a:gd name="connsiteY7" fmla="*/ 111626 h 1480577"/>
              <a:gd name="connsiteX8" fmla="*/ 592793 w 1534748"/>
              <a:gd name="connsiteY8" fmla="*/ 338732 h 1480577"/>
              <a:gd name="connsiteX9" fmla="*/ 652558 w 1534748"/>
              <a:gd name="connsiteY9" fmla="*/ 547908 h 1480577"/>
              <a:gd name="connsiteX10" fmla="*/ 879664 w 1534748"/>
              <a:gd name="connsiteY10" fmla="*/ 512049 h 1480577"/>
              <a:gd name="connsiteX11" fmla="*/ 1214346 w 1534748"/>
              <a:gd name="connsiteY11" fmla="*/ 577791 h 1480577"/>
              <a:gd name="connsiteX12" fmla="*/ 1465358 w 1534748"/>
              <a:gd name="connsiteY12" fmla="*/ 780991 h 1480577"/>
              <a:gd name="connsiteX13" fmla="*/ 1531099 w 1534748"/>
              <a:gd name="connsiteY13" fmla="*/ 1109697 h 1480577"/>
              <a:gd name="connsiteX14" fmla="*/ 1381688 w 1534748"/>
              <a:gd name="connsiteY14" fmla="*/ 1324849 h 1480577"/>
              <a:gd name="connsiteX15" fmla="*/ 1047005 w 1534748"/>
              <a:gd name="connsiteY15" fmla="*/ 1426449 h 1480577"/>
              <a:gd name="connsiteX16" fmla="*/ 813923 w 1534748"/>
              <a:gd name="connsiteY16" fmla="*/ 1480238 h 1480577"/>
              <a:gd name="connsiteX17" fmla="*/ 550958 w 1534748"/>
              <a:gd name="connsiteY17" fmla="*/ 1402544 h 1480577"/>
              <a:gd name="connsiteX18" fmla="*/ 401546 w 1534748"/>
              <a:gd name="connsiteY18" fmla="*/ 1205320 h 1480577"/>
              <a:gd name="connsiteX19" fmla="*/ 383617 w 1534748"/>
              <a:gd name="connsiteY19" fmla="*/ 1008097 h 1480577"/>
              <a:gd name="connsiteX20" fmla="*/ 365688 w 1534748"/>
              <a:gd name="connsiteY20" fmla="*/ 828802 h 1480577"/>
              <a:gd name="connsiteX21" fmla="*/ 503146 w 1534748"/>
              <a:gd name="connsiteY21" fmla="*/ 1002120 h 1480577"/>
              <a:gd name="connsiteX0" fmla="*/ 317876 w 1534748"/>
              <a:gd name="connsiteY0" fmla="*/ 792944 h 1480577"/>
              <a:gd name="connsiteX1" fmla="*/ 180417 w 1534748"/>
              <a:gd name="connsiteY1" fmla="*/ 673414 h 1480577"/>
              <a:gd name="connsiteX2" fmla="*/ 90770 w 1534748"/>
              <a:gd name="connsiteY2" fmla="*/ 524002 h 1480577"/>
              <a:gd name="connsiteX3" fmla="*/ 19052 w 1534748"/>
              <a:gd name="connsiteY3" fmla="*/ 350685 h 1480577"/>
              <a:gd name="connsiteX4" fmla="*/ 7099 w 1534748"/>
              <a:gd name="connsiteY4" fmla="*/ 195297 h 1480577"/>
              <a:gd name="connsiteX5" fmla="*/ 114676 w 1534748"/>
              <a:gd name="connsiteY5" fmla="*/ 10026 h 1480577"/>
              <a:gd name="connsiteX6" fmla="*/ 335805 w 1534748"/>
              <a:gd name="connsiteY6" fmla="*/ 33932 h 1480577"/>
              <a:gd name="connsiteX7" fmla="*/ 449358 w 1534748"/>
              <a:gd name="connsiteY7" fmla="*/ 111626 h 1480577"/>
              <a:gd name="connsiteX8" fmla="*/ 592793 w 1534748"/>
              <a:gd name="connsiteY8" fmla="*/ 338732 h 1480577"/>
              <a:gd name="connsiteX9" fmla="*/ 652558 w 1534748"/>
              <a:gd name="connsiteY9" fmla="*/ 547908 h 1480577"/>
              <a:gd name="connsiteX10" fmla="*/ 879664 w 1534748"/>
              <a:gd name="connsiteY10" fmla="*/ 512049 h 1480577"/>
              <a:gd name="connsiteX11" fmla="*/ 1214346 w 1534748"/>
              <a:gd name="connsiteY11" fmla="*/ 577791 h 1480577"/>
              <a:gd name="connsiteX12" fmla="*/ 1465358 w 1534748"/>
              <a:gd name="connsiteY12" fmla="*/ 780991 h 1480577"/>
              <a:gd name="connsiteX13" fmla="*/ 1531099 w 1534748"/>
              <a:gd name="connsiteY13" fmla="*/ 1109697 h 1480577"/>
              <a:gd name="connsiteX14" fmla="*/ 1381688 w 1534748"/>
              <a:gd name="connsiteY14" fmla="*/ 1324849 h 1480577"/>
              <a:gd name="connsiteX15" fmla="*/ 1047005 w 1534748"/>
              <a:gd name="connsiteY15" fmla="*/ 1426449 h 1480577"/>
              <a:gd name="connsiteX16" fmla="*/ 813923 w 1534748"/>
              <a:gd name="connsiteY16" fmla="*/ 1480238 h 1480577"/>
              <a:gd name="connsiteX17" fmla="*/ 550958 w 1534748"/>
              <a:gd name="connsiteY17" fmla="*/ 1402544 h 1480577"/>
              <a:gd name="connsiteX18" fmla="*/ 401546 w 1534748"/>
              <a:gd name="connsiteY18" fmla="*/ 1205320 h 1480577"/>
              <a:gd name="connsiteX19" fmla="*/ 383617 w 1534748"/>
              <a:gd name="connsiteY19" fmla="*/ 1008097 h 1480577"/>
              <a:gd name="connsiteX20" fmla="*/ 365688 w 1534748"/>
              <a:gd name="connsiteY20" fmla="*/ 828802 h 1480577"/>
              <a:gd name="connsiteX0" fmla="*/ 317876 w 1534748"/>
              <a:gd name="connsiteY0" fmla="*/ 792944 h 1480577"/>
              <a:gd name="connsiteX1" fmla="*/ 180417 w 1534748"/>
              <a:gd name="connsiteY1" fmla="*/ 673414 h 1480577"/>
              <a:gd name="connsiteX2" fmla="*/ 90770 w 1534748"/>
              <a:gd name="connsiteY2" fmla="*/ 524002 h 1480577"/>
              <a:gd name="connsiteX3" fmla="*/ 19052 w 1534748"/>
              <a:gd name="connsiteY3" fmla="*/ 350685 h 1480577"/>
              <a:gd name="connsiteX4" fmla="*/ 7099 w 1534748"/>
              <a:gd name="connsiteY4" fmla="*/ 195297 h 1480577"/>
              <a:gd name="connsiteX5" fmla="*/ 114676 w 1534748"/>
              <a:gd name="connsiteY5" fmla="*/ 10026 h 1480577"/>
              <a:gd name="connsiteX6" fmla="*/ 335805 w 1534748"/>
              <a:gd name="connsiteY6" fmla="*/ 33932 h 1480577"/>
              <a:gd name="connsiteX7" fmla="*/ 449358 w 1534748"/>
              <a:gd name="connsiteY7" fmla="*/ 111626 h 1480577"/>
              <a:gd name="connsiteX8" fmla="*/ 592793 w 1534748"/>
              <a:gd name="connsiteY8" fmla="*/ 338732 h 1480577"/>
              <a:gd name="connsiteX9" fmla="*/ 652558 w 1534748"/>
              <a:gd name="connsiteY9" fmla="*/ 547908 h 1480577"/>
              <a:gd name="connsiteX10" fmla="*/ 879664 w 1534748"/>
              <a:gd name="connsiteY10" fmla="*/ 512049 h 1480577"/>
              <a:gd name="connsiteX11" fmla="*/ 1214346 w 1534748"/>
              <a:gd name="connsiteY11" fmla="*/ 577791 h 1480577"/>
              <a:gd name="connsiteX12" fmla="*/ 1465358 w 1534748"/>
              <a:gd name="connsiteY12" fmla="*/ 780991 h 1480577"/>
              <a:gd name="connsiteX13" fmla="*/ 1531099 w 1534748"/>
              <a:gd name="connsiteY13" fmla="*/ 1109697 h 1480577"/>
              <a:gd name="connsiteX14" fmla="*/ 1381688 w 1534748"/>
              <a:gd name="connsiteY14" fmla="*/ 1324849 h 1480577"/>
              <a:gd name="connsiteX15" fmla="*/ 1047005 w 1534748"/>
              <a:gd name="connsiteY15" fmla="*/ 1426449 h 1480577"/>
              <a:gd name="connsiteX16" fmla="*/ 813923 w 1534748"/>
              <a:gd name="connsiteY16" fmla="*/ 1480238 h 1480577"/>
              <a:gd name="connsiteX17" fmla="*/ 550958 w 1534748"/>
              <a:gd name="connsiteY17" fmla="*/ 1402544 h 1480577"/>
              <a:gd name="connsiteX18" fmla="*/ 401546 w 1534748"/>
              <a:gd name="connsiteY18" fmla="*/ 1205320 h 1480577"/>
              <a:gd name="connsiteX19" fmla="*/ 383617 w 1534748"/>
              <a:gd name="connsiteY19" fmla="*/ 1008097 h 1480577"/>
              <a:gd name="connsiteX20" fmla="*/ 365688 w 1534748"/>
              <a:gd name="connsiteY20" fmla="*/ 828802 h 1480577"/>
              <a:gd name="connsiteX21" fmla="*/ 317876 w 1534748"/>
              <a:gd name="connsiteY21" fmla="*/ 792944 h 1480577"/>
              <a:gd name="connsiteX0" fmla="*/ 317876 w 1534748"/>
              <a:gd name="connsiteY0" fmla="*/ 792944 h 1480577"/>
              <a:gd name="connsiteX1" fmla="*/ 180417 w 1534748"/>
              <a:gd name="connsiteY1" fmla="*/ 673414 h 1480577"/>
              <a:gd name="connsiteX2" fmla="*/ 90770 w 1534748"/>
              <a:gd name="connsiteY2" fmla="*/ 524002 h 1480577"/>
              <a:gd name="connsiteX3" fmla="*/ 19052 w 1534748"/>
              <a:gd name="connsiteY3" fmla="*/ 350685 h 1480577"/>
              <a:gd name="connsiteX4" fmla="*/ 7099 w 1534748"/>
              <a:gd name="connsiteY4" fmla="*/ 195297 h 1480577"/>
              <a:gd name="connsiteX5" fmla="*/ 114676 w 1534748"/>
              <a:gd name="connsiteY5" fmla="*/ 10026 h 1480577"/>
              <a:gd name="connsiteX6" fmla="*/ 335805 w 1534748"/>
              <a:gd name="connsiteY6" fmla="*/ 33932 h 1480577"/>
              <a:gd name="connsiteX7" fmla="*/ 449358 w 1534748"/>
              <a:gd name="connsiteY7" fmla="*/ 111626 h 1480577"/>
              <a:gd name="connsiteX8" fmla="*/ 592793 w 1534748"/>
              <a:gd name="connsiteY8" fmla="*/ 338732 h 1480577"/>
              <a:gd name="connsiteX9" fmla="*/ 652558 w 1534748"/>
              <a:gd name="connsiteY9" fmla="*/ 547908 h 1480577"/>
              <a:gd name="connsiteX10" fmla="*/ 879664 w 1534748"/>
              <a:gd name="connsiteY10" fmla="*/ 512049 h 1480577"/>
              <a:gd name="connsiteX11" fmla="*/ 1214346 w 1534748"/>
              <a:gd name="connsiteY11" fmla="*/ 577791 h 1480577"/>
              <a:gd name="connsiteX12" fmla="*/ 1465358 w 1534748"/>
              <a:gd name="connsiteY12" fmla="*/ 780991 h 1480577"/>
              <a:gd name="connsiteX13" fmla="*/ 1531099 w 1534748"/>
              <a:gd name="connsiteY13" fmla="*/ 1109697 h 1480577"/>
              <a:gd name="connsiteX14" fmla="*/ 1381688 w 1534748"/>
              <a:gd name="connsiteY14" fmla="*/ 1324849 h 1480577"/>
              <a:gd name="connsiteX15" fmla="*/ 1047005 w 1534748"/>
              <a:gd name="connsiteY15" fmla="*/ 1426449 h 1480577"/>
              <a:gd name="connsiteX16" fmla="*/ 813923 w 1534748"/>
              <a:gd name="connsiteY16" fmla="*/ 1480238 h 1480577"/>
              <a:gd name="connsiteX17" fmla="*/ 550958 w 1534748"/>
              <a:gd name="connsiteY17" fmla="*/ 1402544 h 1480577"/>
              <a:gd name="connsiteX18" fmla="*/ 401546 w 1534748"/>
              <a:gd name="connsiteY18" fmla="*/ 1205320 h 1480577"/>
              <a:gd name="connsiteX19" fmla="*/ 383617 w 1534748"/>
              <a:gd name="connsiteY19" fmla="*/ 1008097 h 1480577"/>
              <a:gd name="connsiteX20" fmla="*/ 407523 w 1534748"/>
              <a:gd name="connsiteY20" fmla="*/ 924425 h 1480577"/>
              <a:gd name="connsiteX21" fmla="*/ 317876 w 1534748"/>
              <a:gd name="connsiteY21" fmla="*/ 792944 h 1480577"/>
              <a:gd name="connsiteX0" fmla="*/ 311900 w 1534748"/>
              <a:gd name="connsiteY0" fmla="*/ 757085 h 1480577"/>
              <a:gd name="connsiteX1" fmla="*/ 180417 w 1534748"/>
              <a:gd name="connsiteY1" fmla="*/ 673414 h 1480577"/>
              <a:gd name="connsiteX2" fmla="*/ 90770 w 1534748"/>
              <a:gd name="connsiteY2" fmla="*/ 524002 h 1480577"/>
              <a:gd name="connsiteX3" fmla="*/ 19052 w 1534748"/>
              <a:gd name="connsiteY3" fmla="*/ 350685 h 1480577"/>
              <a:gd name="connsiteX4" fmla="*/ 7099 w 1534748"/>
              <a:gd name="connsiteY4" fmla="*/ 195297 h 1480577"/>
              <a:gd name="connsiteX5" fmla="*/ 114676 w 1534748"/>
              <a:gd name="connsiteY5" fmla="*/ 10026 h 1480577"/>
              <a:gd name="connsiteX6" fmla="*/ 335805 w 1534748"/>
              <a:gd name="connsiteY6" fmla="*/ 33932 h 1480577"/>
              <a:gd name="connsiteX7" fmla="*/ 449358 w 1534748"/>
              <a:gd name="connsiteY7" fmla="*/ 111626 h 1480577"/>
              <a:gd name="connsiteX8" fmla="*/ 592793 w 1534748"/>
              <a:gd name="connsiteY8" fmla="*/ 338732 h 1480577"/>
              <a:gd name="connsiteX9" fmla="*/ 652558 w 1534748"/>
              <a:gd name="connsiteY9" fmla="*/ 547908 h 1480577"/>
              <a:gd name="connsiteX10" fmla="*/ 879664 w 1534748"/>
              <a:gd name="connsiteY10" fmla="*/ 512049 h 1480577"/>
              <a:gd name="connsiteX11" fmla="*/ 1214346 w 1534748"/>
              <a:gd name="connsiteY11" fmla="*/ 577791 h 1480577"/>
              <a:gd name="connsiteX12" fmla="*/ 1465358 w 1534748"/>
              <a:gd name="connsiteY12" fmla="*/ 780991 h 1480577"/>
              <a:gd name="connsiteX13" fmla="*/ 1531099 w 1534748"/>
              <a:gd name="connsiteY13" fmla="*/ 1109697 h 1480577"/>
              <a:gd name="connsiteX14" fmla="*/ 1381688 w 1534748"/>
              <a:gd name="connsiteY14" fmla="*/ 1324849 h 1480577"/>
              <a:gd name="connsiteX15" fmla="*/ 1047005 w 1534748"/>
              <a:gd name="connsiteY15" fmla="*/ 1426449 h 1480577"/>
              <a:gd name="connsiteX16" fmla="*/ 813923 w 1534748"/>
              <a:gd name="connsiteY16" fmla="*/ 1480238 h 1480577"/>
              <a:gd name="connsiteX17" fmla="*/ 550958 w 1534748"/>
              <a:gd name="connsiteY17" fmla="*/ 1402544 h 1480577"/>
              <a:gd name="connsiteX18" fmla="*/ 401546 w 1534748"/>
              <a:gd name="connsiteY18" fmla="*/ 1205320 h 1480577"/>
              <a:gd name="connsiteX19" fmla="*/ 383617 w 1534748"/>
              <a:gd name="connsiteY19" fmla="*/ 1008097 h 1480577"/>
              <a:gd name="connsiteX20" fmla="*/ 407523 w 1534748"/>
              <a:gd name="connsiteY20" fmla="*/ 924425 h 1480577"/>
              <a:gd name="connsiteX21" fmla="*/ 311900 w 1534748"/>
              <a:gd name="connsiteY21" fmla="*/ 757085 h 1480577"/>
              <a:gd name="connsiteX0" fmla="*/ 311900 w 1534748"/>
              <a:gd name="connsiteY0" fmla="*/ 757085 h 1480577"/>
              <a:gd name="connsiteX1" fmla="*/ 180417 w 1534748"/>
              <a:gd name="connsiteY1" fmla="*/ 673414 h 1480577"/>
              <a:gd name="connsiteX2" fmla="*/ 90770 w 1534748"/>
              <a:gd name="connsiteY2" fmla="*/ 524002 h 1480577"/>
              <a:gd name="connsiteX3" fmla="*/ 19052 w 1534748"/>
              <a:gd name="connsiteY3" fmla="*/ 350685 h 1480577"/>
              <a:gd name="connsiteX4" fmla="*/ 7099 w 1534748"/>
              <a:gd name="connsiteY4" fmla="*/ 195297 h 1480577"/>
              <a:gd name="connsiteX5" fmla="*/ 114676 w 1534748"/>
              <a:gd name="connsiteY5" fmla="*/ 10026 h 1480577"/>
              <a:gd name="connsiteX6" fmla="*/ 335805 w 1534748"/>
              <a:gd name="connsiteY6" fmla="*/ 33932 h 1480577"/>
              <a:gd name="connsiteX7" fmla="*/ 449358 w 1534748"/>
              <a:gd name="connsiteY7" fmla="*/ 111626 h 1480577"/>
              <a:gd name="connsiteX8" fmla="*/ 592793 w 1534748"/>
              <a:gd name="connsiteY8" fmla="*/ 338732 h 1480577"/>
              <a:gd name="connsiteX9" fmla="*/ 652558 w 1534748"/>
              <a:gd name="connsiteY9" fmla="*/ 547908 h 1480577"/>
              <a:gd name="connsiteX10" fmla="*/ 879664 w 1534748"/>
              <a:gd name="connsiteY10" fmla="*/ 512049 h 1480577"/>
              <a:gd name="connsiteX11" fmla="*/ 1214346 w 1534748"/>
              <a:gd name="connsiteY11" fmla="*/ 577791 h 1480577"/>
              <a:gd name="connsiteX12" fmla="*/ 1465358 w 1534748"/>
              <a:gd name="connsiteY12" fmla="*/ 780991 h 1480577"/>
              <a:gd name="connsiteX13" fmla="*/ 1531099 w 1534748"/>
              <a:gd name="connsiteY13" fmla="*/ 1109697 h 1480577"/>
              <a:gd name="connsiteX14" fmla="*/ 1381688 w 1534748"/>
              <a:gd name="connsiteY14" fmla="*/ 1324849 h 1480577"/>
              <a:gd name="connsiteX15" fmla="*/ 1047005 w 1534748"/>
              <a:gd name="connsiteY15" fmla="*/ 1426449 h 1480577"/>
              <a:gd name="connsiteX16" fmla="*/ 813923 w 1534748"/>
              <a:gd name="connsiteY16" fmla="*/ 1480238 h 1480577"/>
              <a:gd name="connsiteX17" fmla="*/ 550958 w 1534748"/>
              <a:gd name="connsiteY17" fmla="*/ 1402544 h 1480577"/>
              <a:gd name="connsiteX18" fmla="*/ 401546 w 1534748"/>
              <a:gd name="connsiteY18" fmla="*/ 1205320 h 1480577"/>
              <a:gd name="connsiteX19" fmla="*/ 383617 w 1534748"/>
              <a:gd name="connsiteY19" fmla="*/ 1008097 h 1480577"/>
              <a:gd name="connsiteX20" fmla="*/ 389594 w 1534748"/>
              <a:gd name="connsiteY20" fmla="*/ 894543 h 1480577"/>
              <a:gd name="connsiteX21" fmla="*/ 311900 w 1534748"/>
              <a:gd name="connsiteY21" fmla="*/ 757085 h 1480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34748" h="1480577">
                <a:moveTo>
                  <a:pt x="311900" y="757085"/>
                </a:moveTo>
                <a:cubicBezTo>
                  <a:pt x="262096" y="719732"/>
                  <a:pt x="217272" y="712261"/>
                  <a:pt x="180417" y="673414"/>
                </a:cubicBezTo>
                <a:cubicBezTo>
                  <a:pt x="143562" y="634567"/>
                  <a:pt x="117664" y="577790"/>
                  <a:pt x="90770" y="524002"/>
                </a:cubicBezTo>
                <a:cubicBezTo>
                  <a:pt x="63876" y="470214"/>
                  <a:pt x="32997" y="405469"/>
                  <a:pt x="19052" y="350685"/>
                </a:cubicBezTo>
                <a:cubicBezTo>
                  <a:pt x="5107" y="295901"/>
                  <a:pt x="-8838" y="252073"/>
                  <a:pt x="7099" y="195297"/>
                </a:cubicBezTo>
                <a:cubicBezTo>
                  <a:pt x="23036" y="138520"/>
                  <a:pt x="59892" y="36920"/>
                  <a:pt x="114676" y="10026"/>
                </a:cubicBezTo>
                <a:cubicBezTo>
                  <a:pt x="169460" y="-16868"/>
                  <a:pt x="280025" y="16999"/>
                  <a:pt x="335805" y="33932"/>
                </a:cubicBezTo>
                <a:cubicBezTo>
                  <a:pt x="391585" y="50865"/>
                  <a:pt x="406527" y="60826"/>
                  <a:pt x="449358" y="111626"/>
                </a:cubicBezTo>
                <a:cubicBezTo>
                  <a:pt x="492189" y="162426"/>
                  <a:pt x="558926" y="266018"/>
                  <a:pt x="592793" y="338732"/>
                </a:cubicBezTo>
                <a:cubicBezTo>
                  <a:pt x="626660" y="411446"/>
                  <a:pt x="604746" y="519022"/>
                  <a:pt x="652558" y="547908"/>
                </a:cubicBezTo>
                <a:cubicBezTo>
                  <a:pt x="700370" y="576794"/>
                  <a:pt x="786033" y="507069"/>
                  <a:pt x="879664" y="512049"/>
                </a:cubicBezTo>
                <a:cubicBezTo>
                  <a:pt x="973295" y="517029"/>
                  <a:pt x="1116730" y="532967"/>
                  <a:pt x="1214346" y="577791"/>
                </a:cubicBezTo>
                <a:cubicBezTo>
                  <a:pt x="1311962" y="622615"/>
                  <a:pt x="1412566" y="692340"/>
                  <a:pt x="1465358" y="780991"/>
                </a:cubicBezTo>
                <a:cubicBezTo>
                  <a:pt x="1518150" y="869642"/>
                  <a:pt x="1545044" y="1019054"/>
                  <a:pt x="1531099" y="1109697"/>
                </a:cubicBezTo>
                <a:cubicBezTo>
                  <a:pt x="1517154" y="1200340"/>
                  <a:pt x="1462370" y="1272057"/>
                  <a:pt x="1381688" y="1324849"/>
                </a:cubicBezTo>
                <a:cubicBezTo>
                  <a:pt x="1301006" y="1377641"/>
                  <a:pt x="1141633" y="1400551"/>
                  <a:pt x="1047005" y="1426449"/>
                </a:cubicBezTo>
                <a:cubicBezTo>
                  <a:pt x="952377" y="1452347"/>
                  <a:pt x="896598" y="1484222"/>
                  <a:pt x="813923" y="1480238"/>
                </a:cubicBezTo>
                <a:cubicBezTo>
                  <a:pt x="731249" y="1476254"/>
                  <a:pt x="619688" y="1448364"/>
                  <a:pt x="550958" y="1402544"/>
                </a:cubicBezTo>
                <a:cubicBezTo>
                  <a:pt x="482229" y="1356724"/>
                  <a:pt x="429436" y="1271061"/>
                  <a:pt x="401546" y="1205320"/>
                </a:cubicBezTo>
                <a:cubicBezTo>
                  <a:pt x="373656" y="1139579"/>
                  <a:pt x="385609" y="1059893"/>
                  <a:pt x="383617" y="1008097"/>
                </a:cubicBezTo>
                <a:cubicBezTo>
                  <a:pt x="381625" y="956301"/>
                  <a:pt x="401547" y="936378"/>
                  <a:pt x="389594" y="894543"/>
                </a:cubicBezTo>
                <a:cubicBezTo>
                  <a:pt x="377641" y="852708"/>
                  <a:pt x="343774" y="812865"/>
                  <a:pt x="311900" y="757085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Picture 2" descr="https://image.slidesharecdn.com/pericardiumshahd-140428160501-phpapp02/95/pericardium-anatomy-4-638.jpg?cb=13987011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5"/>
          <a:stretch/>
        </p:blipFill>
        <p:spPr bwMode="auto">
          <a:xfrm>
            <a:off x="4236116" y="56174"/>
            <a:ext cx="4861738" cy="28487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7" t="11858" r="2907" b="5131"/>
          <a:stretch/>
        </p:blipFill>
        <p:spPr>
          <a:xfrm>
            <a:off x="5791057" y="2636912"/>
            <a:ext cx="3259314" cy="4154495"/>
          </a:xfrm>
          <a:prstGeom prst="rect">
            <a:avLst/>
          </a:prstGeom>
          <a:ln>
            <a:solidFill>
              <a:srgbClr val="4B2500"/>
            </a:solidFill>
          </a:ln>
        </p:spPr>
      </p:pic>
      <p:sp>
        <p:nvSpPr>
          <p:cNvPr id="9" name="Szövegdoboz 8"/>
          <p:cNvSpPr txBox="1"/>
          <p:nvPr/>
        </p:nvSpPr>
        <p:spPr>
          <a:xfrm>
            <a:off x="5724128" y="3359194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b="1" dirty="0" smtClean="0"/>
              <a:t>SINUS TRANSVERSUS PERICARDII</a:t>
            </a:r>
            <a:endParaRPr lang="hu-HU" sz="1100" b="1" dirty="0"/>
          </a:p>
        </p:txBody>
      </p:sp>
      <p:sp>
        <p:nvSpPr>
          <p:cNvPr id="11" name="Szabadkézi sokszög 10"/>
          <p:cNvSpPr/>
          <p:nvPr/>
        </p:nvSpPr>
        <p:spPr>
          <a:xfrm>
            <a:off x="6828750" y="3790081"/>
            <a:ext cx="1694593" cy="705539"/>
          </a:xfrm>
          <a:custGeom>
            <a:avLst/>
            <a:gdLst>
              <a:gd name="connsiteX0" fmla="*/ 197693 w 1567763"/>
              <a:gd name="connsiteY0" fmla="*/ 2273 h 683567"/>
              <a:gd name="connsiteX1" fmla="*/ 120691 w 1567763"/>
              <a:gd name="connsiteY1" fmla="*/ 79275 h 683567"/>
              <a:gd name="connsiteX2" fmla="*/ 5188 w 1567763"/>
              <a:gd name="connsiteY2" fmla="*/ 204403 h 683567"/>
              <a:gd name="connsiteX3" fmla="*/ 34064 w 1567763"/>
              <a:gd name="connsiteY3" fmla="*/ 242904 h 683567"/>
              <a:gd name="connsiteX4" fmla="*/ 159192 w 1567763"/>
              <a:gd name="connsiteY4" fmla="*/ 242904 h 683567"/>
              <a:gd name="connsiteX5" fmla="*/ 284320 w 1567763"/>
              <a:gd name="connsiteY5" fmla="*/ 291031 h 683567"/>
              <a:gd name="connsiteX6" fmla="*/ 351697 w 1567763"/>
              <a:gd name="connsiteY6" fmla="*/ 396908 h 683567"/>
              <a:gd name="connsiteX7" fmla="*/ 332447 w 1567763"/>
              <a:gd name="connsiteY7" fmla="*/ 560538 h 683567"/>
              <a:gd name="connsiteX8" fmla="*/ 322822 w 1567763"/>
              <a:gd name="connsiteY8" fmla="*/ 676041 h 683567"/>
              <a:gd name="connsiteX9" fmla="*/ 505702 w 1567763"/>
              <a:gd name="connsiteY9" fmla="*/ 666416 h 683567"/>
              <a:gd name="connsiteX10" fmla="*/ 698207 w 1567763"/>
              <a:gd name="connsiteY10" fmla="*/ 618290 h 683567"/>
              <a:gd name="connsiteX11" fmla="*/ 967714 w 1567763"/>
              <a:gd name="connsiteY11" fmla="*/ 541287 h 683567"/>
              <a:gd name="connsiteX12" fmla="*/ 1285348 w 1567763"/>
              <a:gd name="connsiteY12" fmla="*/ 531662 h 683567"/>
              <a:gd name="connsiteX13" fmla="*/ 1535605 w 1567763"/>
              <a:gd name="connsiteY13" fmla="*/ 599039 h 683567"/>
              <a:gd name="connsiteX14" fmla="*/ 1564480 w 1567763"/>
              <a:gd name="connsiteY14" fmla="*/ 483536 h 683567"/>
              <a:gd name="connsiteX15" fmla="*/ 1535605 w 1567763"/>
              <a:gd name="connsiteY15" fmla="*/ 271780 h 683567"/>
              <a:gd name="connsiteX16" fmla="*/ 1429727 w 1567763"/>
              <a:gd name="connsiteY16" fmla="*/ 242904 h 683567"/>
              <a:gd name="connsiteX17" fmla="*/ 1343099 w 1567763"/>
              <a:gd name="connsiteY17" fmla="*/ 387283 h 683567"/>
              <a:gd name="connsiteX18" fmla="*/ 1169845 w 1567763"/>
              <a:gd name="connsiteY18" fmla="*/ 473911 h 683567"/>
              <a:gd name="connsiteX19" fmla="*/ 784834 w 1567763"/>
              <a:gd name="connsiteY19" fmla="*/ 464285 h 683567"/>
              <a:gd name="connsiteX20" fmla="*/ 592329 w 1567763"/>
              <a:gd name="connsiteY20" fmla="*/ 310281 h 683567"/>
              <a:gd name="connsiteX21" fmla="*/ 265070 w 1567763"/>
              <a:gd name="connsiteY21" fmla="*/ 165902 h 683567"/>
              <a:gd name="connsiteX22" fmla="*/ 197693 w 1567763"/>
              <a:gd name="connsiteY22" fmla="*/ 2273 h 683567"/>
              <a:gd name="connsiteX0" fmla="*/ 197693 w 1567763"/>
              <a:gd name="connsiteY0" fmla="*/ 2273 h 697303"/>
              <a:gd name="connsiteX1" fmla="*/ 120691 w 1567763"/>
              <a:gd name="connsiteY1" fmla="*/ 79275 h 697303"/>
              <a:gd name="connsiteX2" fmla="*/ 5188 w 1567763"/>
              <a:gd name="connsiteY2" fmla="*/ 204403 h 697303"/>
              <a:gd name="connsiteX3" fmla="*/ 34064 w 1567763"/>
              <a:gd name="connsiteY3" fmla="*/ 242904 h 697303"/>
              <a:gd name="connsiteX4" fmla="*/ 159192 w 1567763"/>
              <a:gd name="connsiteY4" fmla="*/ 242904 h 697303"/>
              <a:gd name="connsiteX5" fmla="*/ 284320 w 1567763"/>
              <a:gd name="connsiteY5" fmla="*/ 291031 h 697303"/>
              <a:gd name="connsiteX6" fmla="*/ 351697 w 1567763"/>
              <a:gd name="connsiteY6" fmla="*/ 396908 h 697303"/>
              <a:gd name="connsiteX7" fmla="*/ 332447 w 1567763"/>
              <a:gd name="connsiteY7" fmla="*/ 560538 h 697303"/>
              <a:gd name="connsiteX8" fmla="*/ 248394 w 1567763"/>
              <a:gd name="connsiteY8" fmla="*/ 691990 h 697303"/>
              <a:gd name="connsiteX9" fmla="*/ 505702 w 1567763"/>
              <a:gd name="connsiteY9" fmla="*/ 666416 h 697303"/>
              <a:gd name="connsiteX10" fmla="*/ 698207 w 1567763"/>
              <a:gd name="connsiteY10" fmla="*/ 618290 h 697303"/>
              <a:gd name="connsiteX11" fmla="*/ 967714 w 1567763"/>
              <a:gd name="connsiteY11" fmla="*/ 541287 h 697303"/>
              <a:gd name="connsiteX12" fmla="*/ 1285348 w 1567763"/>
              <a:gd name="connsiteY12" fmla="*/ 531662 h 697303"/>
              <a:gd name="connsiteX13" fmla="*/ 1535605 w 1567763"/>
              <a:gd name="connsiteY13" fmla="*/ 599039 h 697303"/>
              <a:gd name="connsiteX14" fmla="*/ 1564480 w 1567763"/>
              <a:gd name="connsiteY14" fmla="*/ 483536 h 697303"/>
              <a:gd name="connsiteX15" fmla="*/ 1535605 w 1567763"/>
              <a:gd name="connsiteY15" fmla="*/ 271780 h 697303"/>
              <a:gd name="connsiteX16" fmla="*/ 1429727 w 1567763"/>
              <a:gd name="connsiteY16" fmla="*/ 242904 h 697303"/>
              <a:gd name="connsiteX17" fmla="*/ 1343099 w 1567763"/>
              <a:gd name="connsiteY17" fmla="*/ 387283 h 697303"/>
              <a:gd name="connsiteX18" fmla="*/ 1169845 w 1567763"/>
              <a:gd name="connsiteY18" fmla="*/ 473911 h 697303"/>
              <a:gd name="connsiteX19" fmla="*/ 784834 w 1567763"/>
              <a:gd name="connsiteY19" fmla="*/ 464285 h 697303"/>
              <a:gd name="connsiteX20" fmla="*/ 592329 w 1567763"/>
              <a:gd name="connsiteY20" fmla="*/ 310281 h 697303"/>
              <a:gd name="connsiteX21" fmla="*/ 265070 w 1567763"/>
              <a:gd name="connsiteY21" fmla="*/ 165902 h 697303"/>
              <a:gd name="connsiteX22" fmla="*/ 197693 w 1567763"/>
              <a:gd name="connsiteY22" fmla="*/ 2273 h 697303"/>
              <a:gd name="connsiteX0" fmla="*/ 197693 w 1567763"/>
              <a:gd name="connsiteY0" fmla="*/ 2273 h 705539"/>
              <a:gd name="connsiteX1" fmla="*/ 120691 w 1567763"/>
              <a:gd name="connsiteY1" fmla="*/ 79275 h 705539"/>
              <a:gd name="connsiteX2" fmla="*/ 5188 w 1567763"/>
              <a:gd name="connsiteY2" fmla="*/ 204403 h 705539"/>
              <a:gd name="connsiteX3" fmla="*/ 34064 w 1567763"/>
              <a:gd name="connsiteY3" fmla="*/ 242904 h 705539"/>
              <a:gd name="connsiteX4" fmla="*/ 159192 w 1567763"/>
              <a:gd name="connsiteY4" fmla="*/ 242904 h 705539"/>
              <a:gd name="connsiteX5" fmla="*/ 284320 w 1567763"/>
              <a:gd name="connsiteY5" fmla="*/ 291031 h 705539"/>
              <a:gd name="connsiteX6" fmla="*/ 351697 w 1567763"/>
              <a:gd name="connsiteY6" fmla="*/ 396908 h 705539"/>
              <a:gd name="connsiteX7" fmla="*/ 332447 w 1567763"/>
              <a:gd name="connsiteY7" fmla="*/ 560538 h 705539"/>
              <a:gd name="connsiteX8" fmla="*/ 248394 w 1567763"/>
              <a:gd name="connsiteY8" fmla="*/ 691990 h 705539"/>
              <a:gd name="connsiteX9" fmla="*/ 441907 w 1567763"/>
              <a:gd name="connsiteY9" fmla="*/ 692998 h 705539"/>
              <a:gd name="connsiteX10" fmla="*/ 698207 w 1567763"/>
              <a:gd name="connsiteY10" fmla="*/ 618290 h 705539"/>
              <a:gd name="connsiteX11" fmla="*/ 967714 w 1567763"/>
              <a:gd name="connsiteY11" fmla="*/ 541287 h 705539"/>
              <a:gd name="connsiteX12" fmla="*/ 1285348 w 1567763"/>
              <a:gd name="connsiteY12" fmla="*/ 531662 h 705539"/>
              <a:gd name="connsiteX13" fmla="*/ 1535605 w 1567763"/>
              <a:gd name="connsiteY13" fmla="*/ 599039 h 705539"/>
              <a:gd name="connsiteX14" fmla="*/ 1564480 w 1567763"/>
              <a:gd name="connsiteY14" fmla="*/ 483536 h 705539"/>
              <a:gd name="connsiteX15" fmla="*/ 1535605 w 1567763"/>
              <a:gd name="connsiteY15" fmla="*/ 271780 h 705539"/>
              <a:gd name="connsiteX16" fmla="*/ 1429727 w 1567763"/>
              <a:gd name="connsiteY16" fmla="*/ 242904 h 705539"/>
              <a:gd name="connsiteX17" fmla="*/ 1343099 w 1567763"/>
              <a:gd name="connsiteY17" fmla="*/ 387283 h 705539"/>
              <a:gd name="connsiteX18" fmla="*/ 1169845 w 1567763"/>
              <a:gd name="connsiteY18" fmla="*/ 473911 h 705539"/>
              <a:gd name="connsiteX19" fmla="*/ 784834 w 1567763"/>
              <a:gd name="connsiteY19" fmla="*/ 464285 h 705539"/>
              <a:gd name="connsiteX20" fmla="*/ 592329 w 1567763"/>
              <a:gd name="connsiteY20" fmla="*/ 310281 h 705539"/>
              <a:gd name="connsiteX21" fmla="*/ 265070 w 1567763"/>
              <a:gd name="connsiteY21" fmla="*/ 165902 h 705539"/>
              <a:gd name="connsiteX22" fmla="*/ 197693 w 1567763"/>
              <a:gd name="connsiteY22" fmla="*/ 2273 h 705539"/>
              <a:gd name="connsiteX0" fmla="*/ 197693 w 1683635"/>
              <a:gd name="connsiteY0" fmla="*/ 2273 h 705539"/>
              <a:gd name="connsiteX1" fmla="*/ 120691 w 1683635"/>
              <a:gd name="connsiteY1" fmla="*/ 79275 h 705539"/>
              <a:gd name="connsiteX2" fmla="*/ 5188 w 1683635"/>
              <a:gd name="connsiteY2" fmla="*/ 204403 h 705539"/>
              <a:gd name="connsiteX3" fmla="*/ 34064 w 1683635"/>
              <a:gd name="connsiteY3" fmla="*/ 242904 h 705539"/>
              <a:gd name="connsiteX4" fmla="*/ 159192 w 1683635"/>
              <a:gd name="connsiteY4" fmla="*/ 242904 h 705539"/>
              <a:gd name="connsiteX5" fmla="*/ 284320 w 1683635"/>
              <a:gd name="connsiteY5" fmla="*/ 291031 h 705539"/>
              <a:gd name="connsiteX6" fmla="*/ 351697 w 1683635"/>
              <a:gd name="connsiteY6" fmla="*/ 396908 h 705539"/>
              <a:gd name="connsiteX7" fmla="*/ 332447 w 1683635"/>
              <a:gd name="connsiteY7" fmla="*/ 560538 h 705539"/>
              <a:gd name="connsiteX8" fmla="*/ 248394 w 1683635"/>
              <a:gd name="connsiteY8" fmla="*/ 691990 h 705539"/>
              <a:gd name="connsiteX9" fmla="*/ 441907 w 1683635"/>
              <a:gd name="connsiteY9" fmla="*/ 692998 h 705539"/>
              <a:gd name="connsiteX10" fmla="*/ 698207 w 1683635"/>
              <a:gd name="connsiteY10" fmla="*/ 618290 h 705539"/>
              <a:gd name="connsiteX11" fmla="*/ 967714 w 1683635"/>
              <a:gd name="connsiteY11" fmla="*/ 541287 h 705539"/>
              <a:gd name="connsiteX12" fmla="*/ 1285348 w 1683635"/>
              <a:gd name="connsiteY12" fmla="*/ 531662 h 705539"/>
              <a:gd name="connsiteX13" fmla="*/ 1673828 w 1683635"/>
              <a:gd name="connsiteY13" fmla="*/ 694732 h 705539"/>
              <a:gd name="connsiteX14" fmla="*/ 1564480 w 1683635"/>
              <a:gd name="connsiteY14" fmla="*/ 483536 h 705539"/>
              <a:gd name="connsiteX15" fmla="*/ 1535605 w 1683635"/>
              <a:gd name="connsiteY15" fmla="*/ 271780 h 705539"/>
              <a:gd name="connsiteX16" fmla="*/ 1429727 w 1683635"/>
              <a:gd name="connsiteY16" fmla="*/ 242904 h 705539"/>
              <a:gd name="connsiteX17" fmla="*/ 1343099 w 1683635"/>
              <a:gd name="connsiteY17" fmla="*/ 387283 h 705539"/>
              <a:gd name="connsiteX18" fmla="*/ 1169845 w 1683635"/>
              <a:gd name="connsiteY18" fmla="*/ 473911 h 705539"/>
              <a:gd name="connsiteX19" fmla="*/ 784834 w 1683635"/>
              <a:gd name="connsiteY19" fmla="*/ 464285 h 705539"/>
              <a:gd name="connsiteX20" fmla="*/ 592329 w 1683635"/>
              <a:gd name="connsiteY20" fmla="*/ 310281 h 705539"/>
              <a:gd name="connsiteX21" fmla="*/ 265070 w 1683635"/>
              <a:gd name="connsiteY21" fmla="*/ 165902 h 705539"/>
              <a:gd name="connsiteX22" fmla="*/ 197693 w 1683635"/>
              <a:gd name="connsiteY22" fmla="*/ 2273 h 705539"/>
              <a:gd name="connsiteX0" fmla="*/ 197693 w 1694068"/>
              <a:gd name="connsiteY0" fmla="*/ 2273 h 705539"/>
              <a:gd name="connsiteX1" fmla="*/ 120691 w 1694068"/>
              <a:gd name="connsiteY1" fmla="*/ 79275 h 705539"/>
              <a:gd name="connsiteX2" fmla="*/ 5188 w 1694068"/>
              <a:gd name="connsiteY2" fmla="*/ 204403 h 705539"/>
              <a:gd name="connsiteX3" fmla="*/ 34064 w 1694068"/>
              <a:gd name="connsiteY3" fmla="*/ 242904 h 705539"/>
              <a:gd name="connsiteX4" fmla="*/ 159192 w 1694068"/>
              <a:gd name="connsiteY4" fmla="*/ 242904 h 705539"/>
              <a:gd name="connsiteX5" fmla="*/ 284320 w 1694068"/>
              <a:gd name="connsiteY5" fmla="*/ 291031 h 705539"/>
              <a:gd name="connsiteX6" fmla="*/ 351697 w 1694068"/>
              <a:gd name="connsiteY6" fmla="*/ 396908 h 705539"/>
              <a:gd name="connsiteX7" fmla="*/ 332447 w 1694068"/>
              <a:gd name="connsiteY7" fmla="*/ 560538 h 705539"/>
              <a:gd name="connsiteX8" fmla="*/ 248394 w 1694068"/>
              <a:gd name="connsiteY8" fmla="*/ 691990 h 705539"/>
              <a:gd name="connsiteX9" fmla="*/ 441907 w 1694068"/>
              <a:gd name="connsiteY9" fmla="*/ 692998 h 705539"/>
              <a:gd name="connsiteX10" fmla="*/ 698207 w 1694068"/>
              <a:gd name="connsiteY10" fmla="*/ 618290 h 705539"/>
              <a:gd name="connsiteX11" fmla="*/ 967714 w 1694068"/>
              <a:gd name="connsiteY11" fmla="*/ 541287 h 705539"/>
              <a:gd name="connsiteX12" fmla="*/ 1285348 w 1694068"/>
              <a:gd name="connsiteY12" fmla="*/ 531662 h 705539"/>
              <a:gd name="connsiteX13" fmla="*/ 1673828 w 1694068"/>
              <a:gd name="connsiteY13" fmla="*/ 694732 h 705539"/>
              <a:gd name="connsiteX14" fmla="*/ 1628275 w 1694068"/>
              <a:gd name="connsiteY14" fmla="*/ 462271 h 705539"/>
              <a:gd name="connsiteX15" fmla="*/ 1535605 w 1694068"/>
              <a:gd name="connsiteY15" fmla="*/ 271780 h 705539"/>
              <a:gd name="connsiteX16" fmla="*/ 1429727 w 1694068"/>
              <a:gd name="connsiteY16" fmla="*/ 242904 h 705539"/>
              <a:gd name="connsiteX17" fmla="*/ 1343099 w 1694068"/>
              <a:gd name="connsiteY17" fmla="*/ 387283 h 705539"/>
              <a:gd name="connsiteX18" fmla="*/ 1169845 w 1694068"/>
              <a:gd name="connsiteY18" fmla="*/ 473911 h 705539"/>
              <a:gd name="connsiteX19" fmla="*/ 784834 w 1694068"/>
              <a:gd name="connsiteY19" fmla="*/ 464285 h 705539"/>
              <a:gd name="connsiteX20" fmla="*/ 592329 w 1694068"/>
              <a:gd name="connsiteY20" fmla="*/ 310281 h 705539"/>
              <a:gd name="connsiteX21" fmla="*/ 265070 w 1694068"/>
              <a:gd name="connsiteY21" fmla="*/ 165902 h 705539"/>
              <a:gd name="connsiteX22" fmla="*/ 197693 w 1694068"/>
              <a:gd name="connsiteY22" fmla="*/ 2273 h 705539"/>
              <a:gd name="connsiteX0" fmla="*/ 197693 w 1694593"/>
              <a:gd name="connsiteY0" fmla="*/ 2273 h 705539"/>
              <a:gd name="connsiteX1" fmla="*/ 120691 w 1694593"/>
              <a:gd name="connsiteY1" fmla="*/ 79275 h 705539"/>
              <a:gd name="connsiteX2" fmla="*/ 5188 w 1694593"/>
              <a:gd name="connsiteY2" fmla="*/ 204403 h 705539"/>
              <a:gd name="connsiteX3" fmla="*/ 34064 w 1694593"/>
              <a:gd name="connsiteY3" fmla="*/ 242904 h 705539"/>
              <a:gd name="connsiteX4" fmla="*/ 159192 w 1694593"/>
              <a:gd name="connsiteY4" fmla="*/ 242904 h 705539"/>
              <a:gd name="connsiteX5" fmla="*/ 284320 w 1694593"/>
              <a:gd name="connsiteY5" fmla="*/ 291031 h 705539"/>
              <a:gd name="connsiteX6" fmla="*/ 351697 w 1694593"/>
              <a:gd name="connsiteY6" fmla="*/ 396908 h 705539"/>
              <a:gd name="connsiteX7" fmla="*/ 332447 w 1694593"/>
              <a:gd name="connsiteY7" fmla="*/ 560538 h 705539"/>
              <a:gd name="connsiteX8" fmla="*/ 248394 w 1694593"/>
              <a:gd name="connsiteY8" fmla="*/ 691990 h 705539"/>
              <a:gd name="connsiteX9" fmla="*/ 441907 w 1694593"/>
              <a:gd name="connsiteY9" fmla="*/ 692998 h 705539"/>
              <a:gd name="connsiteX10" fmla="*/ 698207 w 1694593"/>
              <a:gd name="connsiteY10" fmla="*/ 618290 h 705539"/>
              <a:gd name="connsiteX11" fmla="*/ 967714 w 1694593"/>
              <a:gd name="connsiteY11" fmla="*/ 541287 h 705539"/>
              <a:gd name="connsiteX12" fmla="*/ 1285348 w 1694593"/>
              <a:gd name="connsiteY12" fmla="*/ 531662 h 705539"/>
              <a:gd name="connsiteX13" fmla="*/ 1673828 w 1694593"/>
              <a:gd name="connsiteY13" fmla="*/ 694732 h 705539"/>
              <a:gd name="connsiteX14" fmla="*/ 1628275 w 1694593"/>
              <a:gd name="connsiteY14" fmla="*/ 462271 h 705539"/>
              <a:gd name="connsiteX15" fmla="*/ 1514340 w 1694593"/>
              <a:gd name="connsiteY15" fmla="*/ 229250 h 705539"/>
              <a:gd name="connsiteX16" fmla="*/ 1429727 w 1694593"/>
              <a:gd name="connsiteY16" fmla="*/ 242904 h 705539"/>
              <a:gd name="connsiteX17" fmla="*/ 1343099 w 1694593"/>
              <a:gd name="connsiteY17" fmla="*/ 387283 h 705539"/>
              <a:gd name="connsiteX18" fmla="*/ 1169845 w 1694593"/>
              <a:gd name="connsiteY18" fmla="*/ 473911 h 705539"/>
              <a:gd name="connsiteX19" fmla="*/ 784834 w 1694593"/>
              <a:gd name="connsiteY19" fmla="*/ 464285 h 705539"/>
              <a:gd name="connsiteX20" fmla="*/ 592329 w 1694593"/>
              <a:gd name="connsiteY20" fmla="*/ 310281 h 705539"/>
              <a:gd name="connsiteX21" fmla="*/ 265070 w 1694593"/>
              <a:gd name="connsiteY21" fmla="*/ 165902 h 705539"/>
              <a:gd name="connsiteX22" fmla="*/ 197693 w 1694593"/>
              <a:gd name="connsiteY22" fmla="*/ 2273 h 705539"/>
              <a:gd name="connsiteX0" fmla="*/ 197693 w 1694593"/>
              <a:gd name="connsiteY0" fmla="*/ 2273 h 705539"/>
              <a:gd name="connsiteX1" fmla="*/ 120691 w 1694593"/>
              <a:gd name="connsiteY1" fmla="*/ 79275 h 705539"/>
              <a:gd name="connsiteX2" fmla="*/ 5188 w 1694593"/>
              <a:gd name="connsiteY2" fmla="*/ 204403 h 705539"/>
              <a:gd name="connsiteX3" fmla="*/ 34064 w 1694593"/>
              <a:gd name="connsiteY3" fmla="*/ 242904 h 705539"/>
              <a:gd name="connsiteX4" fmla="*/ 159192 w 1694593"/>
              <a:gd name="connsiteY4" fmla="*/ 242904 h 705539"/>
              <a:gd name="connsiteX5" fmla="*/ 284320 w 1694593"/>
              <a:gd name="connsiteY5" fmla="*/ 291031 h 705539"/>
              <a:gd name="connsiteX6" fmla="*/ 351697 w 1694593"/>
              <a:gd name="connsiteY6" fmla="*/ 396908 h 705539"/>
              <a:gd name="connsiteX7" fmla="*/ 332447 w 1694593"/>
              <a:gd name="connsiteY7" fmla="*/ 560538 h 705539"/>
              <a:gd name="connsiteX8" fmla="*/ 248394 w 1694593"/>
              <a:gd name="connsiteY8" fmla="*/ 691990 h 705539"/>
              <a:gd name="connsiteX9" fmla="*/ 441907 w 1694593"/>
              <a:gd name="connsiteY9" fmla="*/ 692998 h 705539"/>
              <a:gd name="connsiteX10" fmla="*/ 698207 w 1694593"/>
              <a:gd name="connsiteY10" fmla="*/ 618290 h 705539"/>
              <a:gd name="connsiteX11" fmla="*/ 967714 w 1694593"/>
              <a:gd name="connsiteY11" fmla="*/ 541287 h 705539"/>
              <a:gd name="connsiteX12" fmla="*/ 1285348 w 1694593"/>
              <a:gd name="connsiteY12" fmla="*/ 531662 h 705539"/>
              <a:gd name="connsiteX13" fmla="*/ 1673828 w 1694593"/>
              <a:gd name="connsiteY13" fmla="*/ 694732 h 705539"/>
              <a:gd name="connsiteX14" fmla="*/ 1628275 w 1694593"/>
              <a:gd name="connsiteY14" fmla="*/ 462271 h 705539"/>
              <a:gd name="connsiteX15" fmla="*/ 1514340 w 1694593"/>
              <a:gd name="connsiteY15" fmla="*/ 229250 h 705539"/>
              <a:gd name="connsiteX16" fmla="*/ 1397830 w 1694593"/>
              <a:gd name="connsiteY16" fmla="*/ 173792 h 705539"/>
              <a:gd name="connsiteX17" fmla="*/ 1343099 w 1694593"/>
              <a:gd name="connsiteY17" fmla="*/ 387283 h 705539"/>
              <a:gd name="connsiteX18" fmla="*/ 1169845 w 1694593"/>
              <a:gd name="connsiteY18" fmla="*/ 473911 h 705539"/>
              <a:gd name="connsiteX19" fmla="*/ 784834 w 1694593"/>
              <a:gd name="connsiteY19" fmla="*/ 464285 h 705539"/>
              <a:gd name="connsiteX20" fmla="*/ 592329 w 1694593"/>
              <a:gd name="connsiteY20" fmla="*/ 310281 h 705539"/>
              <a:gd name="connsiteX21" fmla="*/ 265070 w 1694593"/>
              <a:gd name="connsiteY21" fmla="*/ 165902 h 705539"/>
              <a:gd name="connsiteX22" fmla="*/ 197693 w 1694593"/>
              <a:gd name="connsiteY22" fmla="*/ 2273 h 70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94593" h="705539">
                <a:moveTo>
                  <a:pt x="197693" y="2273"/>
                </a:moveTo>
                <a:cubicBezTo>
                  <a:pt x="173630" y="-12165"/>
                  <a:pt x="152775" y="45587"/>
                  <a:pt x="120691" y="79275"/>
                </a:cubicBezTo>
                <a:cubicBezTo>
                  <a:pt x="88607" y="112963"/>
                  <a:pt x="5188" y="204403"/>
                  <a:pt x="5188" y="204403"/>
                </a:cubicBezTo>
                <a:cubicBezTo>
                  <a:pt x="-9250" y="231675"/>
                  <a:pt x="8397" y="236487"/>
                  <a:pt x="34064" y="242904"/>
                </a:cubicBezTo>
                <a:cubicBezTo>
                  <a:pt x="59731" y="249321"/>
                  <a:pt x="117483" y="234883"/>
                  <a:pt x="159192" y="242904"/>
                </a:cubicBezTo>
                <a:cubicBezTo>
                  <a:pt x="200901" y="250925"/>
                  <a:pt x="252236" y="265364"/>
                  <a:pt x="284320" y="291031"/>
                </a:cubicBezTo>
                <a:cubicBezTo>
                  <a:pt x="316404" y="316698"/>
                  <a:pt x="343676" y="351990"/>
                  <a:pt x="351697" y="396908"/>
                </a:cubicBezTo>
                <a:cubicBezTo>
                  <a:pt x="359718" y="441826"/>
                  <a:pt x="349664" y="511358"/>
                  <a:pt x="332447" y="560538"/>
                </a:cubicBezTo>
                <a:cubicBezTo>
                  <a:pt x="315230" y="609718"/>
                  <a:pt x="230151" y="669913"/>
                  <a:pt x="248394" y="691990"/>
                </a:cubicBezTo>
                <a:cubicBezTo>
                  <a:pt x="266637" y="714067"/>
                  <a:pt x="366938" y="705281"/>
                  <a:pt x="441907" y="692998"/>
                </a:cubicBezTo>
                <a:cubicBezTo>
                  <a:pt x="516876" y="680715"/>
                  <a:pt x="610573" y="643575"/>
                  <a:pt x="698207" y="618290"/>
                </a:cubicBezTo>
                <a:cubicBezTo>
                  <a:pt x="785842" y="593005"/>
                  <a:pt x="869857" y="555725"/>
                  <a:pt x="967714" y="541287"/>
                </a:cubicBezTo>
                <a:cubicBezTo>
                  <a:pt x="1065571" y="526849"/>
                  <a:pt x="1167662" y="506088"/>
                  <a:pt x="1285348" y="531662"/>
                </a:cubicBezTo>
                <a:cubicBezTo>
                  <a:pt x="1403034" y="557236"/>
                  <a:pt x="1616673" y="706297"/>
                  <a:pt x="1673828" y="694732"/>
                </a:cubicBezTo>
                <a:cubicBezTo>
                  <a:pt x="1730983" y="683167"/>
                  <a:pt x="1654856" y="539851"/>
                  <a:pt x="1628275" y="462271"/>
                </a:cubicBezTo>
                <a:cubicBezTo>
                  <a:pt x="1601694" y="384691"/>
                  <a:pt x="1552747" y="277330"/>
                  <a:pt x="1514340" y="229250"/>
                </a:cubicBezTo>
                <a:cubicBezTo>
                  <a:pt x="1475933" y="181170"/>
                  <a:pt x="1426370" y="147453"/>
                  <a:pt x="1397830" y="173792"/>
                </a:cubicBezTo>
                <a:cubicBezTo>
                  <a:pt x="1369290" y="200131"/>
                  <a:pt x="1381097" y="337263"/>
                  <a:pt x="1343099" y="387283"/>
                </a:cubicBezTo>
                <a:cubicBezTo>
                  <a:pt x="1305101" y="437303"/>
                  <a:pt x="1262889" y="461077"/>
                  <a:pt x="1169845" y="473911"/>
                </a:cubicBezTo>
                <a:cubicBezTo>
                  <a:pt x="1076801" y="486745"/>
                  <a:pt x="881087" y="491557"/>
                  <a:pt x="784834" y="464285"/>
                </a:cubicBezTo>
                <a:cubicBezTo>
                  <a:pt x="688581" y="437013"/>
                  <a:pt x="678956" y="360011"/>
                  <a:pt x="592329" y="310281"/>
                </a:cubicBezTo>
                <a:cubicBezTo>
                  <a:pt x="505702" y="260551"/>
                  <a:pt x="332447" y="222049"/>
                  <a:pt x="265070" y="165902"/>
                </a:cubicBezTo>
                <a:cubicBezTo>
                  <a:pt x="197693" y="109755"/>
                  <a:pt x="221756" y="16711"/>
                  <a:pt x="197693" y="2273"/>
                </a:cubicBezTo>
                <a:close/>
              </a:path>
            </a:pathLst>
          </a:cu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abadkézi sokszög 9"/>
          <p:cNvSpPr/>
          <p:nvPr/>
        </p:nvSpPr>
        <p:spPr>
          <a:xfrm>
            <a:off x="6817625" y="4587689"/>
            <a:ext cx="1351258" cy="1566025"/>
          </a:xfrm>
          <a:custGeom>
            <a:avLst/>
            <a:gdLst>
              <a:gd name="connsiteX0" fmla="*/ 1062689 w 1390438"/>
              <a:gd name="connsiteY0" fmla="*/ 1786231 h 1786231"/>
              <a:gd name="connsiteX1" fmla="*/ 870184 w 1390438"/>
              <a:gd name="connsiteY1" fmla="*/ 1593725 h 1786231"/>
              <a:gd name="connsiteX2" fmla="*/ 533299 w 1390438"/>
              <a:gd name="connsiteY2" fmla="*/ 1324218 h 1786231"/>
              <a:gd name="connsiteX3" fmla="*/ 388920 w 1390438"/>
              <a:gd name="connsiteY3" fmla="*/ 1102837 h 1786231"/>
              <a:gd name="connsiteX4" fmla="*/ 254167 w 1390438"/>
              <a:gd name="connsiteY4" fmla="*/ 996959 h 1786231"/>
              <a:gd name="connsiteX5" fmla="*/ 225291 w 1390438"/>
              <a:gd name="connsiteY5" fmla="*/ 881456 h 1786231"/>
              <a:gd name="connsiteX6" fmla="*/ 215666 w 1390438"/>
              <a:gd name="connsiteY6" fmla="*/ 611949 h 1786231"/>
              <a:gd name="connsiteX7" fmla="*/ 196415 w 1390438"/>
              <a:gd name="connsiteY7" fmla="*/ 496445 h 1786231"/>
              <a:gd name="connsiteX8" fmla="*/ 42411 w 1390438"/>
              <a:gd name="connsiteY8" fmla="*/ 419443 h 1786231"/>
              <a:gd name="connsiteX9" fmla="*/ 32786 w 1390438"/>
              <a:gd name="connsiteY9" fmla="*/ 352067 h 1786231"/>
              <a:gd name="connsiteX10" fmla="*/ 13535 w 1390438"/>
              <a:gd name="connsiteY10" fmla="*/ 226938 h 1786231"/>
              <a:gd name="connsiteX11" fmla="*/ 3910 w 1390438"/>
              <a:gd name="connsiteY11" fmla="*/ 92184 h 1786231"/>
              <a:gd name="connsiteX12" fmla="*/ 80912 w 1390438"/>
              <a:gd name="connsiteY12" fmla="*/ 34433 h 1786231"/>
              <a:gd name="connsiteX13" fmla="*/ 311918 w 1390438"/>
              <a:gd name="connsiteY13" fmla="*/ 5557 h 1786231"/>
              <a:gd name="connsiteX14" fmla="*/ 533299 w 1390438"/>
              <a:gd name="connsiteY14" fmla="*/ 5557 h 1786231"/>
              <a:gd name="connsiteX15" fmla="*/ 725805 w 1390438"/>
              <a:gd name="connsiteY15" fmla="*/ 63309 h 1786231"/>
              <a:gd name="connsiteX16" fmla="*/ 908685 w 1390438"/>
              <a:gd name="connsiteY16" fmla="*/ 198062 h 1786231"/>
              <a:gd name="connsiteX17" fmla="*/ 899059 w 1390438"/>
              <a:gd name="connsiteY17" fmla="*/ 323191 h 1786231"/>
              <a:gd name="connsiteX18" fmla="*/ 995312 w 1390438"/>
              <a:gd name="connsiteY18" fmla="*/ 563822 h 1786231"/>
              <a:gd name="connsiteX19" fmla="*/ 1149316 w 1390438"/>
              <a:gd name="connsiteY19" fmla="*/ 669700 h 1786231"/>
              <a:gd name="connsiteX20" fmla="*/ 1351447 w 1390438"/>
              <a:gd name="connsiteY20" fmla="*/ 1006584 h 1786231"/>
              <a:gd name="connsiteX21" fmla="*/ 1389948 w 1390438"/>
              <a:gd name="connsiteY21" fmla="*/ 1266467 h 1786231"/>
              <a:gd name="connsiteX22" fmla="*/ 1341821 w 1390438"/>
              <a:gd name="connsiteY22" fmla="*/ 1545599 h 1786231"/>
              <a:gd name="connsiteX23" fmla="*/ 1207068 w 1390438"/>
              <a:gd name="connsiteY23" fmla="*/ 1728479 h 1786231"/>
              <a:gd name="connsiteX24" fmla="*/ 1101190 w 1390438"/>
              <a:gd name="connsiteY24" fmla="*/ 1747730 h 1786231"/>
              <a:gd name="connsiteX25" fmla="*/ 1062689 w 1390438"/>
              <a:gd name="connsiteY25" fmla="*/ 1718854 h 1786231"/>
              <a:gd name="connsiteX0" fmla="*/ 1062689 w 1390438"/>
              <a:gd name="connsiteY0" fmla="*/ 1786231 h 1786231"/>
              <a:gd name="connsiteX1" fmla="*/ 870184 w 1390438"/>
              <a:gd name="connsiteY1" fmla="*/ 1593725 h 1786231"/>
              <a:gd name="connsiteX2" fmla="*/ 533299 w 1390438"/>
              <a:gd name="connsiteY2" fmla="*/ 1324218 h 1786231"/>
              <a:gd name="connsiteX3" fmla="*/ 388920 w 1390438"/>
              <a:gd name="connsiteY3" fmla="*/ 1102837 h 1786231"/>
              <a:gd name="connsiteX4" fmla="*/ 254167 w 1390438"/>
              <a:gd name="connsiteY4" fmla="*/ 996959 h 1786231"/>
              <a:gd name="connsiteX5" fmla="*/ 225291 w 1390438"/>
              <a:gd name="connsiteY5" fmla="*/ 881456 h 1786231"/>
              <a:gd name="connsiteX6" fmla="*/ 215666 w 1390438"/>
              <a:gd name="connsiteY6" fmla="*/ 611949 h 1786231"/>
              <a:gd name="connsiteX7" fmla="*/ 196415 w 1390438"/>
              <a:gd name="connsiteY7" fmla="*/ 496445 h 1786231"/>
              <a:gd name="connsiteX8" fmla="*/ 42411 w 1390438"/>
              <a:gd name="connsiteY8" fmla="*/ 419443 h 1786231"/>
              <a:gd name="connsiteX9" fmla="*/ 32786 w 1390438"/>
              <a:gd name="connsiteY9" fmla="*/ 352067 h 1786231"/>
              <a:gd name="connsiteX10" fmla="*/ 13535 w 1390438"/>
              <a:gd name="connsiteY10" fmla="*/ 226938 h 1786231"/>
              <a:gd name="connsiteX11" fmla="*/ 3910 w 1390438"/>
              <a:gd name="connsiteY11" fmla="*/ 92184 h 1786231"/>
              <a:gd name="connsiteX12" fmla="*/ 80912 w 1390438"/>
              <a:gd name="connsiteY12" fmla="*/ 34433 h 1786231"/>
              <a:gd name="connsiteX13" fmla="*/ 311918 w 1390438"/>
              <a:gd name="connsiteY13" fmla="*/ 5557 h 1786231"/>
              <a:gd name="connsiteX14" fmla="*/ 533299 w 1390438"/>
              <a:gd name="connsiteY14" fmla="*/ 5557 h 1786231"/>
              <a:gd name="connsiteX15" fmla="*/ 725805 w 1390438"/>
              <a:gd name="connsiteY15" fmla="*/ 63309 h 1786231"/>
              <a:gd name="connsiteX16" fmla="*/ 908685 w 1390438"/>
              <a:gd name="connsiteY16" fmla="*/ 198062 h 1786231"/>
              <a:gd name="connsiteX17" fmla="*/ 899059 w 1390438"/>
              <a:gd name="connsiteY17" fmla="*/ 323191 h 1786231"/>
              <a:gd name="connsiteX18" fmla="*/ 995312 w 1390438"/>
              <a:gd name="connsiteY18" fmla="*/ 563822 h 1786231"/>
              <a:gd name="connsiteX19" fmla="*/ 1149316 w 1390438"/>
              <a:gd name="connsiteY19" fmla="*/ 669700 h 1786231"/>
              <a:gd name="connsiteX20" fmla="*/ 1351447 w 1390438"/>
              <a:gd name="connsiteY20" fmla="*/ 1006584 h 1786231"/>
              <a:gd name="connsiteX21" fmla="*/ 1389948 w 1390438"/>
              <a:gd name="connsiteY21" fmla="*/ 1266467 h 1786231"/>
              <a:gd name="connsiteX22" fmla="*/ 1341821 w 1390438"/>
              <a:gd name="connsiteY22" fmla="*/ 1545599 h 1786231"/>
              <a:gd name="connsiteX23" fmla="*/ 1207068 w 1390438"/>
              <a:gd name="connsiteY23" fmla="*/ 1728479 h 1786231"/>
              <a:gd name="connsiteX24" fmla="*/ 1101190 w 1390438"/>
              <a:gd name="connsiteY24" fmla="*/ 1747730 h 1786231"/>
              <a:gd name="connsiteX25" fmla="*/ 1062689 w 1390438"/>
              <a:gd name="connsiteY25" fmla="*/ 1718854 h 1786231"/>
              <a:gd name="connsiteX26" fmla="*/ 1062689 w 1390438"/>
              <a:gd name="connsiteY26" fmla="*/ 1786231 h 1786231"/>
              <a:gd name="connsiteX0" fmla="*/ 1062689 w 1390438"/>
              <a:gd name="connsiteY0" fmla="*/ 1718854 h 1750805"/>
              <a:gd name="connsiteX1" fmla="*/ 870184 w 1390438"/>
              <a:gd name="connsiteY1" fmla="*/ 1593725 h 1750805"/>
              <a:gd name="connsiteX2" fmla="*/ 533299 w 1390438"/>
              <a:gd name="connsiteY2" fmla="*/ 1324218 h 1750805"/>
              <a:gd name="connsiteX3" fmla="*/ 388920 w 1390438"/>
              <a:gd name="connsiteY3" fmla="*/ 1102837 h 1750805"/>
              <a:gd name="connsiteX4" fmla="*/ 254167 w 1390438"/>
              <a:gd name="connsiteY4" fmla="*/ 996959 h 1750805"/>
              <a:gd name="connsiteX5" fmla="*/ 225291 w 1390438"/>
              <a:gd name="connsiteY5" fmla="*/ 881456 h 1750805"/>
              <a:gd name="connsiteX6" fmla="*/ 215666 w 1390438"/>
              <a:gd name="connsiteY6" fmla="*/ 611949 h 1750805"/>
              <a:gd name="connsiteX7" fmla="*/ 196415 w 1390438"/>
              <a:gd name="connsiteY7" fmla="*/ 496445 h 1750805"/>
              <a:gd name="connsiteX8" fmla="*/ 42411 w 1390438"/>
              <a:gd name="connsiteY8" fmla="*/ 419443 h 1750805"/>
              <a:gd name="connsiteX9" fmla="*/ 32786 w 1390438"/>
              <a:gd name="connsiteY9" fmla="*/ 352067 h 1750805"/>
              <a:gd name="connsiteX10" fmla="*/ 13535 w 1390438"/>
              <a:gd name="connsiteY10" fmla="*/ 226938 h 1750805"/>
              <a:gd name="connsiteX11" fmla="*/ 3910 w 1390438"/>
              <a:gd name="connsiteY11" fmla="*/ 92184 h 1750805"/>
              <a:gd name="connsiteX12" fmla="*/ 80912 w 1390438"/>
              <a:gd name="connsiteY12" fmla="*/ 34433 h 1750805"/>
              <a:gd name="connsiteX13" fmla="*/ 311918 w 1390438"/>
              <a:gd name="connsiteY13" fmla="*/ 5557 h 1750805"/>
              <a:gd name="connsiteX14" fmla="*/ 533299 w 1390438"/>
              <a:gd name="connsiteY14" fmla="*/ 5557 h 1750805"/>
              <a:gd name="connsiteX15" fmla="*/ 725805 w 1390438"/>
              <a:gd name="connsiteY15" fmla="*/ 63309 h 1750805"/>
              <a:gd name="connsiteX16" fmla="*/ 908685 w 1390438"/>
              <a:gd name="connsiteY16" fmla="*/ 198062 h 1750805"/>
              <a:gd name="connsiteX17" fmla="*/ 899059 w 1390438"/>
              <a:gd name="connsiteY17" fmla="*/ 323191 h 1750805"/>
              <a:gd name="connsiteX18" fmla="*/ 995312 w 1390438"/>
              <a:gd name="connsiteY18" fmla="*/ 563822 h 1750805"/>
              <a:gd name="connsiteX19" fmla="*/ 1149316 w 1390438"/>
              <a:gd name="connsiteY19" fmla="*/ 669700 h 1750805"/>
              <a:gd name="connsiteX20" fmla="*/ 1351447 w 1390438"/>
              <a:gd name="connsiteY20" fmla="*/ 1006584 h 1750805"/>
              <a:gd name="connsiteX21" fmla="*/ 1389948 w 1390438"/>
              <a:gd name="connsiteY21" fmla="*/ 1266467 h 1750805"/>
              <a:gd name="connsiteX22" fmla="*/ 1341821 w 1390438"/>
              <a:gd name="connsiteY22" fmla="*/ 1545599 h 1750805"/>
              <a:gd name="connsiteX23" fmla="*/ 1207068 w 1390438"/>
              <a:gd name="connsiteY23" fmla="*/ 1728479 h 1750805"/>
              <a:gd name="connsiteX24" fmla="*/ 1101190 w 1390438"/>
              <a:gd name="connsiteY24" fmla="*/ 1747730 h 1750805"/>
              <a:gd name="connsiteX25" fmla="*/ 1062689 w 1390438"/>
              <a:gd name="connsiteY25" fmla="*/ 1718854 h 1750805"/>
              <a:gd name="connsiteX0" fmla="*/ 995312 w 1390438"/>
              <a:gd name="connsiteY0" fmla="*/ 1689978 h 1753455"/>
              <a:gd name="connsiteX1" fmla="*/ 870184 w 1390438"/>
              <a:gd name="connsiteY1" fmla="*/ 1593725 h 1753455"/>
              <a:gd name="connsiteX2" fmla="*/ 533299 w 1390438"/>
              <a:gd name="connsiteY2" fmla="*/ 1324218 h 1753455"/>
              <a:gd name="connsiteX3" fmla="*/ 388920 w 1390438"/>
              <a:gd name="connsiteY3" fmla="*/ 1102837 h 1753455"/>
              <a:gd name="connsiteX4" fmla="*/ 254167 w 1390438"/>
              <a:gd name="connsiteY4" fmla="*/ 996959 h 1753455"/>
              <a:gd name="connsiteX5" fmla="*/ 225291 w 1390438"/>
              <a:gd name="connsiteY5" fmla="*/ 881456 h 1753455"/>
              <a:gd name="connsiteX6" fmla="*/ 215666 w 1390438"/>
              <a:gd name="connsiteY6" fmla="*/ 611949 h 1753455"/>
              <a:gd name="connsiteX7" fmla="*/ 196415 w 1390438"/>
              <a:gd name="connsiteY7" fmla="*/ 496445 h 1753455"/>
              <a:gd name="connsiteX8" fmla="*/ 42411 w 1390438"/>
              <a:gd name="connsiteY8" fmla="*/ 419443 h 1753455"/>
              <a:gd name="connsiteX9" fmla="*/ 32786 w 1390438"/>
              <a:gd name="connsiteY9" fmla="*/ 352067 h 1753455"/>
              <a:gd name="connsiteX10" fmla="*/ 13535 w 1390438"/>
              <a:gd name="connsiteY10" fmla="*/ 226938 h 1753455"/>
              <a:gd name="connsiteX11" fmla="*/ 3910 w 1390438"/>
              <a:gd name="connsiteY11" fmla="*/ 92184 h 1753455"/>
              <a:gd name="connsiteX12" fmla="*/ 80912 w 1390438"/>
              <a:gd name="connsiteY12" fmla="*/ 34433 h 1753455"/>
              <a:gd name="connsiteX13" fmla="*/ 311918 w 1390438"/>
              <a:gd name="connsiteY13" fmla="*/ 5557 h 1753455"/>
              <a:gd name="connsiteX14" fmla="*/ 533299 w 1390438"/>
              <a:gd name="connsiteY14" fmla="*/ 5557 h 1753455"/>
              <a:gd name="connsiteX15" fmla="*/ 725805 w 1390438"/>
              <a:gd name="connsiteY15" fmla="*/ 63309 h 1753455"/>
              <a:gd name="connsiteX16" fmla="*/ 908685 w 1390438"/>
              <a:gd name="connsiteY16" fmla="*/ 198062 h 1753455"/>
              <a:gd name="connsiteX17" fmla="*/ 899059 w 1390438"/>
              <a:gd name="connsiteY17" fmla="*/ 323191 h 1753455"/>
              <a:gd name="connsiteX18" fmla="*/ 995312 w 1390438"/>
              <a:gd name="connsiteY18" fmla="*/ 563822 h 1753455"/>
              <a:gd name="connsiteX19" fmla="*/ 1149316 w 1390438"/>
              <a:gd name="connsiteY19" fmla="*/ 669700 h 1753455"/>
              <a:gd name="connsiteX20" fmla="*/ 1351447 w 1390438"/>
              <a:gd name="connsiteY20" fmla="*/ 1006584 h 1753455"/>
              <a:gd name="connsiteX21" fmla="*/ 1389948 w 1390438"/>
              <a:gd name="connsiteY21" fmla="*/ 1266467 h 1753455"/>
              <a:gd name="connsiteX22" fmla="*/ 1341821 w 1390438"/>
              <a:gd name="connsiteY22" fmla="*/ 1545599 h 1753455"/>
              <a:gd name="connsiteX23" fmla="*/ 1207068 w 1390438"/>
              <a:gd name="connsiteY23" fmla="*/ 1728479 h 1753455"/>
              <a:gd name="connsiteX24" fmla="*/ 1101190 w 1390438"/>
              <a:gd name="connsiteY24" fmla="*/ 1747730 h 1753455"/>
              <a:gd name="connsiteX25" fmla="*/ 995312 w 1390438"/>
              <a:gd name="connsiteY25" fmla="*/ 1689978 h 1753455"/>
              <a:gd name="connsiteX0" fmla="*/ 995312 w 1390438"/>
              <a:gd name="connsiteY0" fmla="*/ 1689978 h 1753455"/>
              <a:gd name="connsiteX1" fmla="*/ 725805 w 1390438"/>
              <a:gd name="connsiteY1" fmla="*/ 1516723 h 1753455"/>
              <a:gd name="connsiteX2" fmla="*/ 533299 w 1390438"/>
              <a:gd name="connsiteY2" fmla="*/ 1324218 h 1753455"/>
              <a:gd name="connsiteX3" fmla="*/ 388920 w 1390438"/>
              <a:gd name="connsiteY3" fmla="*/ 1102837 h 1753455"/>
              <a:gd name="connsiteX4" fmla="*/ 254167 w 1390438"/>
              <a:gd name="connsiteY4" fmla="*/ 996959 h 1753455"/>
              <a:gd name="connsiteX5" fmla="*/ 225291 w 1390438"/>
              <a:gd name="connsiteY5" fmla="*/ 881456 h 1753455"/>
              <a:gd name="connsiteX6" fmla="*/ 215666 w 1390438"/>
              <a:gd name="connsiteY6" fmla="*/ 611949 h 1753455"/>
              <a:gd name="connsiteX7" fmla="*/ 196415 w 1390438"/>
              <a:gd name="connsiteY7" fmla="*/ 496445 h 1753455"/>
              <a:gd name="connsiteX8" fmla="*/ 42411 w 1390438"/>
              <a:gd name="connsiteY8" fmla="*/ 419443 h 1753455"/>
              <a:gd name="connsiteX9" fmla="*/ 32786 w 1390438"/>
              <a:gd name="connsiteY9" fmla="*/ 352067 h 1753455"/>
              <a:gd name="connsiteX10" fmla="*/ 13535 w 1390438"/>
              <a:gd name="connsiteY10" fmla="*/ 226938 h 1753455"/>
              <a:gd name="connsiteX11" fmla="*/ 3910 w 1390438"/>
              <a:gd name="connsiteY11" fmla="*/ 92184 h 1753455"/>
              <a:gd name="connsiteX12" fmla="*/ 80912 w 1390438"/>
              <a:gd name="connsiteY12" fmla="*/ 34433 h 1753455"/>
              <a:gd name="connsiteX13" fmla="*/ 311918 w 1390438"/>
              <a:gd name="connsiteY13" fmla="*/ 5557 h 1753455"/>
              <a:gd name="connsiteX14" fmla="*/ 533299 w 1390438"/>
              <a:gd name="connsiteY14" fmla="*/ 5557 h 1753455"/>
              <a:gd name="connsiteX15" fmla="*/ 725805 w 1390438"/>
              <a:gd name="connsiteY15" fmla="*/ 63309 h 1753455"/>
              <a:gd name="connsiteX16" fmla="*/ 908685 w 1390438"/>
              <a:gd name="connsiteY16" fmla="*/ 198062 h 1753455"/>
              <a:gd name="connsiteX17" fmla="*/ 899059 w 1390438"/>
              <a:gd name="connsiteY17" fmla="*/ 323191 h 1753455"/>
              <a:gd name="connsiteX18" fmla="*/ 995312 w 1390438"/>
              <a:gd name="connsiteY18" fmla="*/ 563822 h 1753455"/>
              <a:gd name="connsiteX19" fmla="*/ 1149316 w 1390438"/>
              <a:gd name="connsiteY19" fmla="*/ 669700 h 1753455"/>
              <a:gd name="connsiteX20" fmla="*/ 1351447 w 1390438"/>
              <a:gd name="connsiteY20" fmla="*/ 1006584 h 1753455"/>
              <a:gd name="connsiteX21" fmla="*/ 1389948 w 1390438"/>
              <a:gd name="connsiteY21" fmla="*/ 1266467 h 1753455"/>
              <a:gd name="connsiteX22" fmla="*/ 1341821 w 1390438"/>
              <a:gd name="connsiteY22" fmla="*/ 1545599 h 1753455"/>
              <a:gd name="connsiteX23" fmla="*/ 1207068 w 1390438"/>
              <a:gd name="connsiteY23" fmla="*/ 1728479 h 1753455"/>
              <a:gd name="connsiteX24" fmla="*/ 1101190 w 1390438"/>
              <a:gd name="connsiteY24" fmla="*/ 1747730 h 1753455"/>
              <a:gd name="connsiteX25" fmla="*/ 995312 w 1390438"/>
              <a:gd name="connsiteY25" fmla="*/ 1689978 h 1753455"/>
              <a:gd name="connsiteX0" fmla="*/ 1004938 w 1390438"/>
              <a:gd name="connsiteY0" fmla="*/ 1689978 h 1753455"/>
              <a:gd name="connsiteX1" fmla="*/ 725805 w 1390438"/>
              <a:gd name="connsiteY1" fmla="*/ 1516723 h 1753455"/>
              <a:gd name="connsiteX2" fmla="*/ 533299 w 1390438"/>
              <a:gd name="connsiteY2" fmla="*/ 1324218 h 1753455"/>
              <a:gd name="connsiteX3" fmla="*/ 388920 w 1390438"/>
              <a:gd name="connsiteY3" fmla="*/ 1102837 h 1753455"/>
              <a:gd name="connsiteX4" fmla="*/ 254167 w 1390438"/>
              <a:gd name="connsiteY4" fmla="*/ 996959 h 1753455"/>
              <a:gd name="connsiteX5" fmla="*/ 225291 w 1390438"/>
              <a:gd name="connsiteY5" fmla="*/ 881456 h 1753455"/>
              <a:gd name="connsiteX6" fmla="*/ 215666 w 1390438"/>
              <a:gd name="connsiteY6" fmla="*/ 611949 h 1753455"/>
              <a:gd name="connsiteX7" fmla="*/ 196415 w 1390438"/>
              <a:gd name="connsiteY7" fmla="*/ 496445 h 1753455"/>
              <a:gd name="connsiteX8" fmla="*/ 42411 w 1390438"/>
              <a:gd name="connsiteY8" fmla="*/ 419443 h 1753455"/>
              <a:gd name="connsiteX9" fmla="*/ 32786 w 1390438"/>
              <a:gd name="connsiteY9" fmla="*/ 352067 h 1753455"/>
              <a:gd name="connsiteX10" fmla="*/ 13535 w 1390438"/>
              <a:gd name="connsiteY10" fmla="*/ 226938 h 1753455"/>
              <a:gd name="connsiteX11" fmla="*/ 3910 w 1390438"/>
              <a:gd name="connsiteY11" fmla="*/ 92184 h 1753455"/>
              <a:gd name="connsiteX12" fmla="*/ 80912 w 1390438"/>
              <a:gd name="connsiteY12" fmla="*/ 34433 h 1753455"/>
              <a:gd name="connsiteX13" fmla="*/ 311918 w 1390438"/>
              <a:gd name="connsiteY13" fmla="*/ 5557 h 1753455"/>
              <a:gd name="connsiteX14" fmla="*/ 533299 w 1390438"/>
              <a:gd name="connsiteY14" fmla="*/ 5557 h 1753455"/>
              <a:gd name="connsiteX15" fmla="*/ 725805 w 1390438"/>
              <a:gd name="connsiteY15" fmla="*/ 63309 h 1753455"/>
              <a:gd name="connsiteX16" fmla="*/ 908685 w 1390438"/>
              <a:gd name="connsiteY16" fmla="*/ 198062 h 1753455"/>
              <a:gd name="connsiteX17" fmla="*/ 899059 w 1390438"/>
              <a:gd name="connsiteY17" fmla="*/ 323191 h 1753455"/>
              <a:gd name="connsiteX18" fmla="*/ 995312 w 1390438"/>
              <a:gd name="connsiteY18" fmla="*/ 563822 h 1753455"/>
              <a:gd name="connsiteX19" fmla="*/ 1149316 w 1390438"/>
              <a:gd name="connsiteY19" fmla="*/ 669700 h 1753455"/>
              <a:gd name="connsiteX20" fmla="*/ 1351447 w 1390438"/>
              <a:gd name="connsiteY20" fmla="*/ 1006584 h 1753455"/>
              <a:gd name="connsiteX21" fmla="*/ 1389948 w 1390438"/>
              <a:gd name="connsiteY21" fmla="*/ 1266467 h 1753455"/>
              <a:gd name="connsiteX22" fmla="*/ 1341821 w 1390438"/>
              <a:gd name="connsiteY22" fmla="*/ 1545599 h 1753455"/>
              <a:gd name="connsiteX23" fmla="*/ 1207068 w 1390438"/>
              <a:gd name="connsiteY23" fmla="*/ 1728479 h 1753455"/>
              <a:gd name="connsiteX24" fmla="*/ 1101190 w 1390438"/>
              <a:gd name="connsiteY24" fmla="*/ 1747730 h 1753455"/>
              <a:gd name="connsiteX25" fmla="*/ 1004938 w 1390438"/>
              <a:gd name="connsiteY25" fmla="*/ 1689978 h 1753455"/>
              <a:gd name="connsiteX0" fmla="*/ 1101190 w 1390438"/>
              <a:gd name="connsiteY0" fmla="*/ 1747730 h 1766040"/>
              <a:gd name="connsiteX1" fmla="*/ 725805 w 1390438"/>
              <a:gd name="connsiteY1" fmla="*/ 1516723 h 1766040"/>
              <a:gd name="connsiteX2" fmla="*/ 533299 w 1390438"/>
              <a:gd name="connsiteY2" fmla="*/ 1324218 h 1766040"/>
              <a:gd name="connsiteX3" fmla="*/ 388920 w 1390438"/>
              <a:gd name="connsiteY3" fmla="*/ 1102837 h 1766040"/>
              <a:gd name="connsiteX4" fmla="*/ 254167 w 1390438"/>
              <a:gd name="connsiteY4" fmla="*/ 996959 h 1766040"/>
              <a:gd name="connsiteX5" fmla="*/ 225291 w 1390438"/>
              <a:gd name="connsiteY5" fmla="*/ 881456 h 1766040"/>
              <a:gd name="connsiteX6" fmla="*/ 215666 w 1390438"/>
              <a:gd name="connsiteY6" fmla="*/ 611949 h 1766040"/>
              <a:gd name="connsiteX7" fmla="*/ 196415 w 1390438"/>
              <a:gd name="connsiteY7" fmla="*/ 496445 h 1766040"/>
              <a:gd name="connsiteX8" fmla="*/ 42411 w 1390438"/>
              <a:gd name="connsiteY8" fmla="*/ 419443 h 1766040"/>
              <a:gd name="connsiteX9" fmla="*/ 32786 w 1390438"/>
              <a:gd name="connsiteY9" fmla="*/ 352067 h 1766040"/>
              <a:gd name="connsiteX10" fmla="*/ 13535 w 1390438"/>
              <a:gd name="connsiteY10" fmla="*/ 226938 h 1766040"/>
              <a:gd name="connsiteX11" fmla="*/ 3910 w 1390438"/>
              <a:gd name="connsiteY11" fmla="*/ 92184 h 1766040"/>
              <a:gd name="connsiteX12" fmla="*/ 80912 w 1390438"/>
              <a:gd name="connsiteY12" fmla="*/ 34433 h 1766040"/>
              <a:gd name="connsiteX13" fmla="*/ 311918 w 1390438"/>
              <a:gd name="connsiteY13" fmla="*/ 5557 h 1766040"/>
              <a:gd name="connsiteX14" fmla="*/ 533299 w 1390438"/>
              <a:gd name="connsiteY14" fmla="*/ 5557 h 1766040"/>
              <a:gd name="connsiteX15" fmla="*/ 725805 w 1390438"/>
              <a:gd name="connsiteY15" fmla="*/ 63309 h 1766040"/>
              <a:gd name="connsiteX16" fmla="*/ 908685 w 1390438"/>
              <a:gd name="connsiteY16" fmla="*/ 198062 h 1766040"/>
              <a:gd name="connsiteX17" fmla="*/ 899059 w 1390438"/>
              <a:gd name="connsiteY17" fmla="*/ 323191 h 1766040"/>
              <a:gd name="connsiteX18" fmla="*/ 995312 w 1390438"/>
              <a:gd name="connsiteY18" fmla="*/ 563822 h 1766040"/>
              <a:gd name="connsiteX19" fmla="*/ 1149316 w 1390438"/>
              <a:gd name="connsiteY19" fmla="*/ 669700 h 1766040"/>
              <a:gd name="connsiteX20" fmla="*/ 1351447 w 1390438"/>
              <a:gd name="connsiteY20" fmla="*/ 1006584 h 1766040"/>
              <a:gd name="connsiteX21" fmla="*/ 1389948 w 1390438"/>
              <a:gd name="connsiteY21" fmla="*/ 1266467 h 1766040"/>
              <a:gd name="connsiteX22" fmla="*/ 1341821 w 1390438"/>
              <a:gd name="connsiteY22" fmla="*/ 1545599 h 1766040"/>
              <a:gd name="connsiteX23" fmla="*/ 1207068 w 1390438"/>
              <a:gd name="connsiteY23" fmla="*/ 1728479 h 1766040"/>
              <a:gd name="connsiteX24" fmla="*/ 1101190 w 1390438"/>
              <a:gd name="connsiteY24" fmla="*/ 1747730 h 1766040"/>
              <a:gd name="connsiteX0" fmla="*/ 1101190 w 1390438"/>
              <a:gd name="connsiteY0" fmla="*/ 1747730 h 1747863"/>
              <a:gd name="connsiteX1" fmla="*/ 725805 w 1390438"/>
              <a:gd name="connsiteY1" fmla="*/ 1516723 h 1747863"/>
              <a:gd name="connsiteX2" fmla="*/ 533299 w 1390438"/>
              <a:gd name="connsiteY2" fmla="*/ 1324218 h 1747863"/>
              <a:gd name="connsiteX3" fmla="*/ 388920 w 1390438"/>
              <a:gd name="connsiteY3" fmla="*/ 1102837 h 1747863"/>
              <a:gd name="connsiteX4" fmla="*/ 254167 w 1390438"/>
              <a:gd name="connsiteY4" fmla="*/ 996959 h 1747863"/>
              <a:gd name="connsiteX5" fmla="*/ 225291 w 1390438"/>
              <a:gd name="connsiteY5" fmla="*/ 881456 h 1747863"/>
              <a:gd name="connsiteX6" fmla="*/ 215666 w 1390438"/>
              <a:gd name="connsiteY6" fmla="*/ 611949 h 1747863"/>
              <a:gd name="connsiteX7" fmla="*/ 196415 w 1390438"/>
              <a:gd name="connsiteY7" fmla="*/ 496445 h 1747863"/>
              <a:gd name="connsiteX8" fmla="*/ 42411 w 1390438"/>
              <a:gd name="connsiteY8" fmla="*/ 419443 h 1747863"/>
              <a:gd name="connsiteX9" fmla="*/ 32786 w 1390438"/>
              <a:gd name="connsiteY9" fmla="*/ 352067 h 1747863"/>
              <a:gd name="connsiteX10" fmla="*/ 13535 w 1390438"/>
              <a:gd name="connsiteY10" fmla="*/ 226938 h 1747863"/>
              <a:gd name="connsiteX11" fmla="*/ 3910 w 1390438"/>
              <a:gd name="connsiteY11" fmla="*/ 92184 h 1747863"/>
              <a:gd name="connsiteX12" fmla="*/ 80912 w 1390438"/>
              <a:gd name="connsiteY12" fmla="*/ 34433 h 1747863"/>
              <a:gd name="connsiteX13" fmla="*/ 311918 w 1390438"/>
              <a:gd name="connsiteY13" fmla="*/ 5557 h 1747863"/>
              <a:gd name="connsiteX14" fmla="*/ 533299 w 1390438"/>
              <a:gd name="connsiteY14" fmla="*/ 5557 h 1747863"/>
              <a:gd name="connsiteX15" fmla="*/ 725805 w 1390438"/>
              <a:gd name="connsiteY15" fmla="*/ 63309 h 1747863"/>
              <a:gd name="connsiteX16" fmla="*/ 908685 w 1390438"/>
              <a:gd name="connsiteY16" fmla="*/ 198062 h 1747863"/>
              <a:gd name="connsiteX17" fmla="*/ 899059 w 1390438"/>
              <a:gd name="connsiteY17" fmla="*/ 323191 h 1747863"/>
              <a:gd name="connsiteX18" fmla="*/ 995312 w 1390438"/>
              <a:gd name="connsiteY18" fmla="*/ 563822 h 1747863"/>
              <a:gd name="connsiteX19" fmla="*/ 1149316 w 1390438"/>
              <a:gd name="connsiteY19" fmla="*/ 669700 h 1747863"/>
              <a:gd name="connsiteX20" fmla="*/ 1351447 w 1390438"/>
              <a:gd name="connsiteY20" fmla="*/ 1006584 h 1747863"/>
              <a:gd name="connsiteX21" fmla="*/ 1389948 w 1390438"/>
              <a:gd name="connsiteY21" fmla="*/ 1266467 h 1747863"/>
              <a:gd name="connsiteX22" fmla="*/ 1341821 w 1390438"/>
              <a:gd name="connsiteY22" fmla="*/ 1545599 h 1747863"/>
              <a:gd name="connsiteX23" fmla="*/ 1101190 w 1390438"/>
              <a:gd name="connsiteY23" fmla="*/ 1747730 h 1747863"/>
              <a:gd name="connsiteX0" fmla="*/ 1043439 w 1390438"/>
              <a:gd name="connsiteY0" fmla="*/ 1555225 h 1571166"/>
              <a:gd name="connsiteX1" fmla="*/ 725805 w 1390438"/>
              <a:gd name="connsiteY1" fmla="*/ 1516723 h 1571166"/>
              <a:gd name="connsiteX2" fmla="*/ 533299 w 1390438"/>
              <a:gd name="connsiteY2" fmla="*/ 1324218 h 1571166"/>
              <a:gd name="connsiteX3" fmla="*/ 388920 w 1390438"/>
              <a:gd name="connsiteY3" fmla="*/ 1102837 h 1571166"/>
              <a:gd name="connsiteX4" fmla="*/ 254167 w 1390438"/>
              <a:gd name="connsiteY4" fmla="*/ 996959 h 1571166"/>
              <a:gd name="connsiteX5" fmla="*/ 225291 w 1390438"/>
              <a:gd name="connsiteY5" fmla="*/ 881456 h 1571166"/>
              <a:gd name="connsiteX6" fmla="*/ 215666 w 1390438"/>
              <a:gd name="connsiteY6" fmla="*/ 611949 h 1571166"/>
              <a:gd name="connsiteX7" fmla="*/ 196415 w 1390438"/>
              <a:gd name="connsiteY7" fmla="*/ 496445 h 1571166"/>
              <a:gd name="connsiteX8" fmla="*/ 42411 w 1390438"/>
              <a:gd name="connsiteY8" fmla="*/ 419443 h 1571166"/>
              <a:gd name="connsiteX9" fmla="*/ 32786 w 1390438"/>
              <a:gd name="connsiteY9" fmla="*/ 352067 h 1571166"/>
              <a:gd name="connsiteX10" fmla="*/ 13535 w 1390438"/>
              <a:gd name="connsiteY10" fmla="*/ 226938 h 1571166"/>
              <a:gd name="connsiteX11" fmla="*/ 3910 w 1390438"/>
              <a:gd name="connsiteY11" fmla="*/ 92184 h 1571166"/>
              <a:gd name="connsiteX12" fmla="*/ 80912 w 1390438"/>
              <a:gd name="connsiteY12" fmla="*/ 34433 h 1571166"/>
              <a:gd name="connsiteX13" fmla="*/ 311918 w 1390438"/>
              <a:gd name="connsiteY13" fmla="*/ 5557 h 1571166"/>
              <a:gd name="connsiteX14" fmla="*/ 533299 w 1390438"/>
              <a:gd name="connsiteY14" fmla="*/ 5557 h 1571166"/>
              <a:gd name="connsiteX15" fmla="*/ 725805 w 1390438"/>
              <a:gd name="connsiteY15" fmla="*/ 63309 h 1571166"/>
              <a:gd name="connsiteX16" fmla="*/ 908685 w 1390438"/>
              <a:gd name="connsiteY16" fmla="*/ 198062 h 1571166"/>
              <a:gd name="connsiteX17" fmla="*/ 899059 w 1390438"/>
              <a:gd name="connsiteY17" fmla="*/ 323191 h 1571166"/>
              <a:gd name="connsiteX18" fmla="*/ 995312 w 1390438"/>
              <a:gd name="connsiteY18" fmla="*/ 563822 h 1571166"/>
              <a:gd name="connsiteX19" fmla="*/ 1149316 w 1390438"/>
              <a:gd name="connsiteY19" fmla="*/ 669700 h 1571166"/>
              <a:gd name="connsiteX20" fmla="*/ 1351447 w 1390438"/>
              <a:gd name="connsiteY20" fmla="*/ 1006584 h 1571166"/>
              <a:gd name="connsiteX21" fmla="*/ 1389948 w 1390438"/>
              <a:gd name="connsiteY21" fmla="*/ 1266467 h 1571166"/>
              <a:gd name="connsiteX22" fmla="*/ 1341821 w 1390438"/>
              <a:gd name="connsiteY22" fmla="*/ 1545599 h 1571166"/>
              <a:gd name="connsiteX23" fmla="*/ 1043439 w 1390438"/>
              <a:gd name="connsiteY23" fmla="*/ 1555225 h 1571166"/>
              <a:gd name="connsiteX0" fmla="*/ 1043439 w 1396370"/>
              <a:gd name="connsiteY0" fmla="*/ 1555225 h 1562086"/>
              <a:gd name="connsiteX1" fmla="*/ 725805 w 1396370"/>
              <a:gd name="connsiteY1" fmla="*/ 1516723 h 1562086"/>
              <a:gd name="connsiteX2" fmla="*/ 533299 w 1396370"/>
              <a:gd name="connsiteY2" fmla="*/ 1324218 h 1562086"/>
              <a:gd name="connsiteX3" fmla="*/ 388920 w 1396370"/>
              <a:gd name="connsiteY3" fmla="*/ 1102837 h 1562086"/>
              <a:gd name="connsiteX4" fmla="*/ 254167 w 1396370"/>
              <a:gd name="connsiteY4" fmla="*/ 996959 h 1562086"/>
              <a:gd name="connsiteX5" fmla="*/ 225291 w 1396370"/>
              <a:gd name="connsiteY5" fmla="*/ 881456 h 1562086"/>
              <a:gd name="connsiteX6" fmla="*/ 215666 w 1396370"/>
              <a:gd name="connsiteY6" fmla="*/ 611949 h 1562086"/>
              <a:gd name="connsiteX7" fmla="*/ 196415 w 1396370"/>
              <a:gd name="connsiteY7" fmla="*/ 496445 h 1562086"/>
              <a:gd name="connsiteX8" fmla="*/ 42411 w 1396370"/>
              <a:gd name="connsiteY8" fmla="*/ 419443 h 1562086"/>
              <a:gd name="connsiteX9" fmla="*/ 32786 w 1396370"/>
              <a:gd name="connsiteY9" fmla="*/ 352067 h 1562086"/>
              <a:gd name="connsiteX10" fmla="*/ 13535 w 1396370"/>
              <a:gd name="connsiteY10" fmla="*/ 226938 h 1562086"/>
              <a:gd name="connsiteX11" fmla="*/ 3910 w 1396370"/>
              <a:gd name="connsiteY11" fmla="*/ 92184 h 1562086"/>
              <a:gd name="connsiteX12" fmla="*/ 80912 w 1396370"/>
              <a:gd name="connsiteY12" fmla="*/ 34433 h 1562086"/>
              <a:gd name="connsiteX13" fmla="*/ 311918 w 1396370"/>
              <a:gd name="connsiteY13" fmla="*/ 5557 h 1562086"/>
              <a:gd name="connsiteX14" fmla="*/ 533299 w 1396370"/>
              <a:gd name="connsiteY14" fmla="*/ 5557 h 1562086"/>
              <a:gd name="connsiteX15" fmla="*/ 725805 w 1396370"/>
              <a:gd name="connsiteY15" fmla="*/ 63309 h 1562086"/>
              <a:gd name="connsiteX16" fmla="*/ 908685 w 1396370"/>
              <a:gd name="connsiteY16" fmla="*/ 198062 h 1562086"/>
              <a:gd name="connsiteX17" fmla="*/ 899059 w 1396370"/>
              <a:gd name="connsiteY17" fmla="*/ 323191 h 1562086"/>
              <a:gd name="connsiteX18" fmla="*/ 995312 w 1396370"/>
              <a:gd name="connsiteY18" fmla="*/ 563822 h 1562086"/>
              <a:gd name="connsiteX19" fmla="*/ 1149316 w 1396370"/>
              <a:gd name="connsiteY19" fmla="*/ 669700 h 1562086"/>
              <a:gd name="connsiteX20" fmla="*/ 1351447 w 1396370"/>
              <a:gd name="connsiteY20" fmla="*/ 1006584 h 1562086"/>
              <a:gd name="connsiteX21" fmla="*/ 1389948 w 1396370"/>
              <a:gd name="connsiteY21" fmla="*/ 1266467 h 1562086"/>
              <a:gd name="connsiteX22" fmla="*/ 1255194 w 1396370"/>
              <a:gd name="connsiteY22" fmla="*/ 1410845 h 1562086"/>
              <a:gd name="connsiteX23" fmla="*/ 1043439 w 1396370"/>
              <a:gd name="connsiteY23" fmla="*/ 1555225 h 1562086"/>
              <a:gd name="connsiteX0" fmla="*/ 1043439 w 1370650"/>
              <a:gd name="connsiteY0" fmla="*/ 1555225 h 1562086"/>
              <a:gd name="connsiteX1" fmla="*/ 725805 w 1370650"/>
              <a:gd name="connsiteY1" fmla="*/ 1516723 h 1562086"/>
              <a:gd name="connsiteX2" fmla="*/ 533299 w 1370650"/>
              <a:gd name="connsiteY2" fmla="*/ 1324218 h 1562086"/>
              <a:gd name="connsiteX3" fmla="*/ 388920 w 1370650"/>
              <a:gd name="connsiteY3" fmla="*/ 1102837 h 1562086"/>
              <a:gd name="connsiteX4" fmla="*/ 254167 w 1370650"/>
              <a:gd name="connsiteY4" fmla="*/ 996959 h 1562086"/>
              <a:gd name="connsiteX5" fmla="*/ 225291 w 1370650"/>
              <a:gd name="connsiteY5" fmla="*/ 881456 h 1562086"/>
              <a:gd name="connsiteX6" fmla="*/ 215666 w 1370650"/>
              <a:gd name="connsiteY6" fmla="*/ 611949 h 1562086"/>
              <a:gd name="connsiteX7" fmla="*/ 196415 w 1370650"/>
              <a:gd name="connsiteY7" fmla="*/ 496445 h 1562086"/>
              <a:gd name="connsiteX8" fmla="*/ 42411 w 1370650"/>
              <a:gd name="connsiteY8" fmla="*/ 419443 h 1562086"/>
              <a:gd name="connsiteX9" fmla="*/ 32786 w 1370650"/>
              <a:gd name="connsiteY9" fmla="*/ 352067 h 1562086"/>
              <a:gd name="connsiteX10" fmla="*/ 13535 w 1370650"/>
              <a:gd name="connsiteY10" fmla="*/ 226938 h 1562086"/>
              <a:gd name="connsiteX11" fmla="*/ 3910 w 1370650"/>
              <a:gd name="connsiteY11" fmla="*/ 92184 h 1562086"/>
              <a:gd name="connsiteX12" fmla="*/ 80912 w 1370650"/>
              <a:gd name="connsiteY12" fmla="*/ 34433 h 1562086"/>
              <a:gd name="connsiteX13" fmla="*/ 311918 w 1370650"/>
              <a:gd name="connsiteY13" fmla="*/ 5557 h 1562086"/>
              <a:gd name="connsiteX14" fmla="*/ 533299 w 1370650"/>
              <a:gd name="connsiteY14" fmla="*/ 5557 h 1562086"/>
              <a:gd name="connsiteX15" fmla="*/ 725805 w 1370650"/>
              <a:gd name="connsiteY15" fmla="*/ 63309 h 1562086"/>
              <a:gd name="connsiteX16" fmla="*/ 908685 w 1370650"/>
              <a:gd name="connsiteY16" fmla="*/ 198062 h 1562086"/>
              <a:gd name="connsiteX17" fmla="*/ 899059 w 1370650"/>
              <a:gd name="connsiteY17" fmla="*/ 323191 h 1562086"/>
              <a:gd name="connsiteX18" fmla="*/ 995312 w 1370650"/>
              <a:gd name="connsiteY18" fmla="*/ 563822 h 1562086"/>
              <a:gd name="connsiteX19" fmla="*/ 1149316 w 1370650"/>
              <a:gd name="connsiteY19" fmla="*/ 669700 h 1562086"/>
              <a:gd name="connsiteX20" fmla="*/ 1351447 w 1370650"/>
              <a:gd name="connsiteY20" fmla="*/ 1006584 h 1562086"/>
              <a:gd name="connsiteX21" fmla="*/ 1351447 w 1370650"/>
              <a:gd name="connsiteY21" fmla="*/ 1208715 h 1562086"/>
              <a:gd name="connsiteX22" fmla="*/ 1255194 w 1370650"/>
              <a:gd name="connsiteY22" fmla="*/ 1410845 h 1562086"/>
              <a:gd name="connsiteX23" fmla="*/ 1043439 w 1370650"/>
              <a:gd name="connsiteY23" fmla="*/ 1555225 h 1562086"/>
              <a:gd name="connsiteX0" fmla="*/ 1043439 w 1351604"/>
              <a:gd name="connsiteY0" fmla="*/ 1555225 h 1562086"/>
              <a:gd name="connsiteX1" fmla="*/ 725805 w 1351604"/>
              <a:gd name="connsiteY1" fmla="*/ 1516723 h 1562086"/>
              <a:gd name="connsiteX2" fmla="*/ 533299 w 1351604"/>
              <a:gd name="connsiteY2" fmla="*/ 1324218 h 1562086"/>
              <a:gd name="connsiteX3" fmla="*/ 388920 w 1351604"/>
              <a:gd name="connsiteY3" fmla="*/ 1102837 h 1562086"/>
              <a:gd name="connsiteX4" fmla="*/ 254167 w 1351604"/>
              <a:gd name="connsiteY4" fmla="*/ 996959 h 1562086"/>
              <a:gd name="connsiteX5" fmla="*/ 225291 w 1351604"/>
              <a:gd name="connsiteY5" fmla="*/ 881456 h 1562086"/>
              <a:gd name="connsiteX6" fmla="*/ 215666 w 1351604"/>
              <a:gd name="connsiteY6" fmla="*/ 611949 h 1562086"/>
              <a:gd name="connsiteX7" fmla="*/ 196415 w 1351604"/>
              <a:gd name="connsiteY7" fmla="*/ 496445 h 1562086"/>
              <a:gd name="connsiteX8" fmla="*/ 42411 w 1351604"/>
              <a:gd name="connsiteY8" fmla="*/ 419443 h 1562086"/>
              <a:gd name="connsiteX9" fmla="*/ 32786 w 1351604"/>
              <a:gd name="connsiteY9" fmla="*/ 352067 h 1562086"/>
              <a:gd name="connsiteX10" fmla="*/ 13535 w 1351604"/>
              <a:gd name="connsiteY10" fmla="*/ 226938 h 1562086"/>
              <a:gd name="connsiteX11" fmla="*/ 3910 w 1351604"/>
              <a:gd name="connsiteY11" fmla="*/ 92184 h 1562086"/>
              <a:gd name="connsiteX12" fmla="*/ 80912 w 1351604"/>
              <a:gd name="connsiteY12" fmla="*/ 34433 h 1562086"/>
              <a:gd name="connsiteX13" fmla="*/ 311918 w 1351604"/>
              <a:gd name="connsiteY13" fmla="*/ 5557 h 1562086"/>
              <a:gd name="connsiteX14" fmla="*/ 533299 w 1351604"/>
              <a:gd name="connsiteY14" fmla="*/ 5557 h 1562086"/>
              <a:gd name="connsiteX15" fmla="*/ 725805 w 1351604"/>
              <a:gd name="connsiteY15" fmla="*/ 63309 h 1562086"/>
              <a:gd name="connsiteX16" fmla="*/ 908685 w 1351604"/>
              <a:gd name="connsiteY16" fmla="*/ 198062 h 1562086"/>
              <a:gd name="connsiteX17" fmla="*/ 899059 w 1351604"/>
              <a:gd name="connsiteY17" fmla="*/ 323191 h 1562086"/>
              <a:gd name="connsiteX18" fmla="*/ 995312 w 1351604"/>
              <a:gd name="connsiteY18" fmla="*/ 563822 h 1562086"/>
              <a:gd name="connsiteX19" fmla="*/ 1149316 w 1351604"/>
              <a:gd name="connsiteY19" fmla="*/ 669700 h 1562086"/>
              <a:gd name="connsiteX20" fmla="*/ 1274445 w 1351604"/>
              <a:gd name="connsiteY20" fmla="*/ 891081 h 1562086"/>
              <a:gd name="connsiteX21" fmla="*/ 1351447 w 1351604"/>
              <a:gd name="connsiteY21" fmla="*/ 1208715 h 1562086"/>
              <a:gd name="connsiteX22" fmla="*/ 1255194 w 1351604"/>
              <a:gd name="connsiteY22" fmla="*/ 1410845 h 1562086"/>
              <a:gd name="connsiteX23" fmla="*/ 1043439 w 1351604"/>
              <a:gd name="connsiteY23" fmla="*/ 1555225 h 1562086"/>
              <a:gd name="connsiteX0" fmla="*/ 1043439 w 1351604"/>
              <a:gd name="connsiteY0" fmla="*/ 1555225 h 1562086"/>
              <a:gd name="connsiteX1" fmla="*/ 725805 w 1351604"/>
              <a:gd name="connsiteY1" fmla="*/ 1516723 h 1562086"/>
              <a:gd name="connsiteX2" fmla="*/ 533299 w 1351604"/>
              <a:gd name="connsiteY2" fmla="*/ 1324218 h 1562086"/>
              <a:gd name="connsiteX3" fmla="*/ 388920 w 1351604"/>
              <a:gd name="connsiteY3" fmla="*/ 1102837 h 1562086"/>
              <a:gd name="connsiteX4" fmla="*/ 254167 w 1351604"/>
              <a:gd name="connsiteY4" fmla="*/ 996959 h 1562086"/>
              <a:gd name="connsiteX5" fmla="*/ 225291 w 1351604"/>
              <a:gd name="connsiteY5" fmla="*/ 881456 h 1562086"/>
              <a:gd name="connsiteX6" fmla="*/ 215666 w 1351604"/>
              <a:gd name="connsiteY6" fmla="*/ 611949 h 1562086"/>
              <a:gd name="connsiteX7" fmla="*/ 196415 w 1351604"/>
              <a:gd name="connsiteY7" fmla="*/ 496445 h 1562086"/>
              <a:gd name="connsiteX8" fmla="*/ 42411 w 1351604"/>
              <a:gd name="connsiteY8" fmla="*/ 419443 h 1562086"/>
              <a:gd name="connsiteX9" fmla="*/ 32786 w 1351604"/>
              <a:gd name="connsiteY9" fmla="*/ 352067 h 1562086"/>
              <a:gd name="connsiteX10" fmla="*/ 13535 w 1351604"/>
              <a:gd name="connsiteY10" fmla="*/ 226938 h 1562086"/>
              <a:gd name="connsiteX11" fmla="*/ 3910 w 1351604"/>
              <a:gd name="connsiteY11" fmla="*/ 92184 h 1562086"/>
              <a:gd name="connsiteX12" fmla="*/ 80912 w 1351604"/>
              <a:gd name="connsiteY12" fmla="*/ 34433 h 1562086"/>
              <a:gd name="connsiteX13" fmla="*/ 311918 w 1351604"/>
              <a:gd name="connsiteY13" fmla="*/ 5557 h 1562086"/>
              <a:gd name="connsiteX14" fmla="*/ 533299 w 1351604"/>
              <a:gd name="connsiteY14" fmla="*/ 5557 h 1562086"/>
              <a:gd name="connsiteX15" fmla="*/ 725805 w 1351604"/>
              <a:gd name="connsiteY15" fmla="*/ 63309 h 1562086"/>
              <a:gd name="connsiteX16" fmla="*/ 889435 w 1351604"/>
              <a:gd name="connsiteY16" fmla="*/ 159561 h 1562086"/>
              <a:gd name="connsiteX17" fmla="*/ 899059 w 1351604"/>
              <a:gd name="connsiteY17" fmla="*/ 323191 h 1562086"/>
              <a:gd name="connsiteX18" fmla="*/ 995312 w 1351604"/>
              <a:gd name="connsiteY18" fmla="*/ 563822 h 1562086"/>
              <a:gd name="connsiteX19" fmla="*/ 1149316 w 1351604"/>
              <a:gd name="connsiteY19" fmla="*/ 669700 h 1562086"/>
              <a:gd name="connsiteX20" fmla="*/ 1274445 w 1351604"/>
              <a:gd name="connsiteY20" fmla="*/ 891081 h 1562086"/>
              <a:gd name="connsiteX21" fmla="*/ 1351447 w 1351604"/>
              <a:gd name="connsiteY21" fmla="*/ 1208715 h 1562086"/>
              <a:gd name="connsiteX22" fmla="*/ 1255194 w 1351604"/>
              <a:gd name="connsiteY22" fmla="*/ 1410845 h 1562086"/>
              <a:gd name="connsiteX23" fmla="*/ 1043439 w 1351604"/>
              <a:gd name="connsiteY23" fmla="*/ 1555225 h 1562086"/>
              <a:gd name="connsiteX0" fmla="*/ 1043439 w 1351604"/>
              <a:gd name="connsiteY0" fmla="*/ 1559164 h 1566025"/>
              <a:gd name="connsiteX1" fmla="*/ 725805 w 1351604"/>
              <a:gd name="connsiteY1" fmla="*/ 1520662 h 1566025"/>
              <a:gd name="connsiteX2" fmla="*/ 533299 w 1351604"/>
              <a:gd name="connsiteY2" fmla="*/ 1328157 h 1566025"/>
              <a:gd name="connsiteX3" fmla="*/ 388920 w 1351604"/>
              <a:gd name="connsiteY3" fmla="*/ 1106776 h 1566025"/>
              <a:gd name="connsiteX4" fmla="*/ 254167 w 1351604"/>
              <a:gd name="connsiteY4" fmla="*/ 1000898 h 1566025"/>
              <a:gd name="connsiteX5" fmla="*/ 225291 w 1351604"/>
              <a:gd name="connsiteY5" fmla="*/ 885395 h 1566025"/>
              <a:gd name="connsiteX6" fmla="*/ 215666 w 1351604"/>
              <a:gd name="connsiteY6" fmla="*/ 615888 h 1566025"/>
              <a:gd name="connsiteX7" fmla="*/ 196415 w 1351604"/>
              <a:gd name="connsiteY7" fmla="*/ 500384 h 1566025"/>
              <a:gd name="connsiteX8" fmla="*/ 42411 w 1351604"/>
              <a:gd name="connsiteY8" fmla="*/ 423382 h 1566025"/>
              <a:gd name="connsiteX9" fmla="*/ 32786 w 1351604"/>
              <a:gd name="connsiteY9" fmla="*/ 356006 h 1566025"/>
              <a:gd name="connsiteX10" fmla="*/ 13535 w 1351604"/>
              <a:gd name="connsiteY10" fmla="*/ 230877 h 1566025"/>
              <a:gd name="connsiteX11" fmla="*/ 3910 w 1351604"/>
              <a:gd name="connsiteY11" fmla="*/ 96123 h 1566025"/>
              <a:gd name="connsiteX12" fmla="*/ 80912 w 1351604"/>
              <a:gd name="connsiteY12" fmla="*/ 38372 h 1566025"/>
              <a:gd name="connsiteX13" fmla="*/ 311918 w 1351604"/>
              <a:gd name="connsiteY13" fmla="*/ 9496 h 1566025"/>
              <a:gd name="connsiteX14" fmla="*/ 581145 w 1351604"/>
              <a:gd name="connsiteY14" fmla="*/ 4179 h 1566025"/>
              <a:gd name="connsiteX15" fmla="*/ 725805 w 1351604"/>
              <a:gd name="connsiteY15" fmla="*/ 67248 h 1566025"/>
              <a:gd name="connsiteX16" fmla="*/ 889435 w 1351604"/>
              <a:gd name="connsiteY16" fmla="*/ 163500 h 1566025"/>
              <a:gd name="connsiteX17" fmla="*/ 899059 w 1351604"/>
              <a:gd name="connsiteY17" fmla="*/ 327130 h 1566025"/>
              <a:gd name="connsiteX18" fmla="*/ 995312 w 1351604"/>
              <a:gd name="connsiteY18" fmla="*/ 567761 h 1566025"/>
              <a:gd name="connsiteX19" fmla="*/ 1149316 w 1351604"/>
              <a:gd name="connsiteY19" fmla="*/ 673639 h 1566025"/>
              <a:gd name="connsiteX20" fmla="*/ 1274445 w 1351604"/>
              <a:gd name="connsiteY20" fmla="*/ 895020 h 1566025"/>
              <a:gd name="connsiteX21" fmla="*/ 1351447 w 1351604"/>
              <a:gd name="connsiteY21" fmla="*/ 1212654 h 1566025"/>
              <a:gd name="connsiteX22" fmla="*/ 1255194 w 1351604"/>
              <a:gd name="connsiteY22" fmla="*/ 1414784 h 1566025"/>
              <a:gd name="connsiteX23" fmla="*/ 1043439 w 1351604"/>
              <a:gd name="connsiteY23" fmla="*/ 1559164 h 1566025"/>
              <a:gd name="connsiteX0" fmla="*/ 1043439 w 1351604"/>
              <a:gd name="connsiteY0" fmla="*/ 1559164 h 1566025"/>
              <a:gd name="connsiteX1" fmla="*/ 725805 w 1351604"/>
              <a:gd name="connsiteY1" fmla="*/ 1520662 h 1566025"/>
              <a:gd name="connsiteX2" fmla="*/ 533299 w 1351604"/>
              <a:gd name="connsiteY2" fmla="*/ 1328157 h 1566025"/>
              <a:gd name="connsiteX3" fmla="*/ 388920 w 1351604"/>
              <a:gd name="connsiteY3" fmla="*/ 1106776 h 1566025"/>
              <a:gd name="connsiteX4" fmla="*/ 254167 w 1351604"/>
              <a:gd name="connsiteY4" fmla="*/ 1000898 h 1566025"/>
              <a:gd name="connsiteX5" fmla="*/ 225291 w 1351604"/>
              <a:gd name="connsiteY5" fmla="*/ 885395 h 1566025"/>
              <a:gd name="connsiteX6" fmla="*/ 215666 w 1351604"/>
              <a:gd name="connsiteY6" fmla="*/ 615888 h 1566025"/>
              <a:gd name="connsiteX7" fmla="*/ 196415 w 1351604"/>
              <a:gd name="connsiteY7" fmla="*/ 500384 h 1566025"/>
              <a:gd name="connsiteX8" fmla="*/ 42411 w 1351604"/>
              <a:gd name="connsiteY8" fmla="*/ 423382 h 1566025"/>
              <a:gd name="connsiteX9" fmla="*/ 32786 w 1351604"/>
              <a:gd name="connsiteY9" fmla="*/ 356006 h 1566025"/>
              <a:gd name="connsiteX10" fmla="*/ 13535 w 1351604"/>
              <a:gd name="connsiteY10" fmla="*/ 230877 h 1566025"/>
              <a:gd name="connsiteX11" fmla="*/ 3910 w 1351604"/>
              <a:gd name="connsiteY11" fmla="*/ 96123 h 1566025"/>
              <a:gd name="connsiteX12" fmla="*/ 80912 w 1351604"/>
              <a:gd name="connsiteY12" fmla="*/ 38372 h 1566025"/>
              <a:gd name="connsiteX13" fmla="*/ 311918 w 1351604"/>
              <a:gd name="connsiteY13" fmla="*/ 9496 h 1566025"/>
              <a:gd name="connsiteX14" fmla="*/ 581145 w 1351604"/>
              <a:gd name="connsiteY14" fmla="*/ 4179 h 1566025"/>
              <a:gd name="connsiteX15" fmla="*/ 725805 w 1351604"/>
              <a:gd name="connsiteY15" fmla="*/ 67248 h 1566025"/>
              <a:gd name="connsiteX16" fmla="*/ 889435 w 1351604"/>
              <a:gd name="connsiteY16" fmla="*/ 163500 h 1566025"/>
              <a:gd name="connsiteX17" fmla="*/ 925641 w 1351604"/>
              <a:gd name="connsiteY17" fmla="*/ 321813 h 1566025"/>
              <a:gd name="connsiteX18" fmla="*/ 995312 w 1351604"/>
              <a:gd name="connsiteY18" fmla="*/ 567761 h 1566025"/>
              <a:gd name="connsiteX19" fmla="*/ 1149316 w 1351604"/>
              <a:gd name="connsiteY19" fmla="*/ 673639 h 1566025"/>
              <a:gd name="connsiteX20" fmla="*/ 1274445 w 1351604"/>
              <a:gd name="connsiteY20" fmla="*/ 895020 h 1566025"/>
              <a:gd name="connsiteX21" fmla="*/ 1351447 w 1351604"/>
              <a:gd name="connsiteY21" fmla="*/ 1212654 h 1566025"/>
              <a:gd name="connsiteX22" fmla="*/ 1255194 w 1351604"/>
              <a:gd name="connsiteY22" fmla="*/ 1414784 h 1566025"/>
              <a:gd name="connsiteX23" fmla="*/ 1043439 w 1351604"/>
              <a:gd name="connsiteY23" fmla="*/ 1559164 h 1566025"/>
              <a:gd name="connsiteX0" fmla="*/ 1043439 w 1351604"/>
              <a:gd name="connsiteY0" fmla="*/ 1559164 h 1566025"/>
              <a:gd name="connsiteX1" fmla="*/ 725805 w 1351604"/>
              <a:gd name="connsiteY1" fmla="*/ 1520662 h 1566025"/>
              <a:gd name="connsiteX2" fmla="*/ 533299 w 1351604"/>
              <a:gd name="connsiteY2" fmla="*/ 1328157 h 1566025"/>
              <a:gd name="connsiteX3" fmla="*/ 388920 w 1351604"/>
              <a:gd name="connsiteY3" fmla="*/ 1106776 h 1566025"/>
              <a:gd name="connsiteX4" fmla="*/ 254167 w 1351604"/>
              <a:gd name="connsiteY4" fmla="*/ 1000898 h 1566025"/>
              <a:gd name="connsiteX5" fmla="*/ 225291 w 1351604"/>
              <a:gd name="connsiteY5" fmla="*/ 885395 h 1566025"/>
              <a:gd name="connsiteX6" fmla="*/ 215666 w 1351604"/>
              <a:gd name="connsiteY6" fmla="*/ 615888 h 1566025"/>
              <a:gd name="connsiteX7" fmla="*/ 196415 w 1351604"/>
              <a:gd name="connsiteY7" fmla="*/ 500384 h 1566025"/>
              <a:gd name="connsiteX8" fmla="*/ 42411 w 1351604"/>
              <a:gd name="connsiteY8" fmla="*/ 423382 h 1566025"/>
              <a:gd name="connsiteX9" fmla="*/ 32786 w 1351604"/>
              <a:gd name="connsiteY9" fmla="*/ 356006 h 1566025"/>
              <a:gd name="connsiteX10" fmla="*/ 13535 w 1351604"/>
              <a:gd name="connsiteY10" fmla="*/ 230877 h 1566025"/>
              <a:gd name="connsiteX11" fmla="*/ 3910 w 1351604"/>
              <a:gd name="connsiteY11" fmla="*/ 96123 h 1566025"/>
              <a:gd name="connsiteX12" fmla="*/ 80912 w 1351604"/>
              <a:gd name="connsiteY12" fmla="*/ 38372 h 1566025"/>
              <a:gd name="connsiteX13" fmla="*/ 311918 w 1351604"/>
              <a:gd name="connsiteY13" fmla="*/ 9496 h 1566025"/>
              <a:gd name="connsiteX14" fmla="*/ 581145 w 1351604"/>
              <a:gd name="connsiteY14" fmla="*/ 4179 h 1566025"/>
              <a:gd name="connsiteX15" fmla="*/ 725805 w 1351604"/>
              <a:gd name="connsiteY15" fmla="*/ 67248 h 1566025"/>
              <a:gd name="connsiteX16" fmla="*/ 931965 w 1351604"/>
              <a:gd name="connsiteY16" fmla="*/ 211346 h 1566025"/>
              <a:gd name="connsiteX17" fmla="*/ 925641 w 1351604"/>
              <a:gd name="connsiteY17" fmla="*/ 321813 h 1566025"/>
              <a:gd name="connsiteX18" fmla="*/ 995312 w 1351604"/>
              <a:gd name="connsiteY18" fmla="*/ 567761 h 1566025"/>
              <a:gd name="connsiteX19" fmla="*/ 1149316 w 1351604"/>
              <a:gd name="connsiteY19" fmla="*/ 673639 h 1566025"/>
              <a:gd name="connsiteX20" fmla="*/ 1274445 w 1351604"/>
              <a:gd name="connsiteY20" fmla="*/ 895020 h 1566025"/>
              <a:gd name="connsiteX21" fmla="*/ 1351447 w 1351604"/>
              <a:gd name="connsiteY21" fmla="*/ 1212654 h 1566025"/>
              <a:gd name="connsiteX22" fmla="*/ 1255194 w 1351604"/>
              <a:gd name="connsiteY22" fmla="*/ 1414784 h 1566025"/>
              <a:gd name="connsiteX23" fmla="*/ 1043439 w 1351604"/>
              <a:gd name="connsiteY23" fmla="*/ 1559164 h 1566025"/>
              <a:gd name="connsiteX0" fmla="*/ 1043439 w 1351604"/>
              <a:gd name="connsiteY0" fmla="*/ 1559164 h 1566025"/>
              <a:gd name="connsiteX1" fmla="*/ 725805 w 1351604"/>
              <a:gd name="connsiteY1" fmla="*/ 1520662 h 1566025"/>
              <a:gd name="connsiteX2" fmla="*/ 533299 w 1351604"/>
              <a:gd name="connsiteY2" fmla="*/ 1328157 h 1566025"/>
              <a:gd name="connsiteX3" fmla="*/ 388920 w 1351604"/>
              <a:gd name="connsiteY3" fmla="*/ 1106776 h 1566025"/>
              <a:gd name="connsiteX4" fmla="*/ 254167 w 1351604"/>
              <a:gd name="connsiteY4" fmla="*/ 1000898 h 1566025"/>
              <a:gd name="connsiteX5" fmla="*/ 225291 w 1351604"/>
              <a:gd name="connsiteY5" fmla="*/ 885395 h 1566025"/>
              <a:gd name="connsiteX6" fmla="*/ 215666 w 1351604"/>
              <a:gd name="connsiteY6" fmla="*/ 615888 h 1566025"/>
              <a:gd name="connsiteX7" fmla="*/ 196415 w 1351604"/>
              <a:gd name="connsiteY7" fmla="*/ 500384 h 1566025"/>
              <a:gd name="connsiteX8" fmla="*/ 42411 w 1351604"/>
              <a:gd name="connsiteY8" fmla="*/ 423382 h 1566025"/>
              <a:gd name="connsiteX9" fmla="*/ 32786 w 1351604"/>
              <a:gd name="connsiteY9" fmla="*/ 356006 h 1566025"/>
              <a:gd name="connsiteX10" fmla="*/ 13535 w 1351604"/>
              <a:gd name="connsiteY10" fmla="*/ 230877 h 1566025"/>
              <a:gd name="connsiteX11" fmla="*/ 3910 w 1351604"/>
              <a:gd name="connsiteY11" fmla="*/ 96123 h 1566025"/>
              <a:gd name="connsiteX12" fmla="*/ 80912 w 1351604"/>
              <a:gd name="connsiteY12" fmla="*/ 38372 h 1566025"/>
              <a:gd name="connsiteX13" fmla="*/ 311918 w 1351604"/>
              <a:gd name="connsiteY13" fmla="*/ 9496 h 1566025"/>
              <a:gd name="connsiteX14" fmla="*/ 581145 w 1351604"/>
              <a:gd name="connsiteY14" fmla="*/ 4179 h 1566025"/>
              <a:gd name="connsiteX15" fmla="*/ 725805 w 1351604"/>
              <a:gd name="connsiteY15" fmla="*/ 67248 h 1566025"/>
              <a:gd name="connsiteX16" fmla="*/ 894751 w 1351604"/>
              <a:gd name="connsiteY16" fmla="*/ 168816 h 1566025"/>
              <a:gd name="connsiteX17" fmla="*/ 925641 w 1351604"/>
              <a:gd name="connsiteY17" fmla="*/ 321813 h 1566025"/>
              <a:gd name="connsiteX18" fmla="*/ 995312 w 1351604"/>
              <a:gd name="connsiteY18" fmla="*/ 567761 h 1566025"/>
              <a:gd name="connsiteX19" fmla="*/ 1149316 w 1351604"/>
              <a:gd name="connsiteY19" fmla="*/ 673639 h 1566025"/>
              <a:gd name="connsiteX20" fmla="*/ 1274445 w 1351604"/>
              <a:gd name="connsiteY20" fmla="*/ 895020 h 1566025"/>
              <a:gd name="connsiteX21" fmla="*/ 1351447 w 1351604"/>
              <a:gd name="connsiteY21" fmla="*/ 1212654 h 1566025"/>
              <a:gd name="connsiteX22" fmla="*/ 1255194 w 1351604"/>
              <a:gd name="connsiteY22" fmla="*/ 1414784 h 1566025"/>
              <a:gd name="connsiteX23" fmla="*/ 1043439 w 1351604"/>
              <a:gd name="connsiteY23" fmla="*/ 1559164 h 1566025"/>
              <a:gd name="connsiteX0" fmla="*/ 1043093 w 1351258"/>
              <a:gd name="connsiteY0" fmla="*/ 1559164 h 1566025"/>
              <a:gd name="connsiteX1" fmla="*/ 725459 w 1351258"/>
              <a:gd name="connsiteY1" fmla="*/ 1520662 h 1566025"/>
              <a:gd name="connsiteX2" fmla="*/ 532953 w 1351258"/>
              <a:gd name="connsiteY2" fmla="*/ 1328157 h 1566025"/>
              <a:gd name="connsiteX3" fmla="*/ 388574 w 1351258"/>
              <a:gd name="connsiteY3" fmla="*/ 1106776 h 1566025"/>
              <a:gd name="connsiteX4" fmla="*/ 253821 w 1351258"/>
              <a:gd name="connsiteY4" fmla="*/ 1000898 h 1566025"/>
              <a:gd name="connsiteX5" fmla="*/ 224945 w 1351258"/>
              <a:gd name="connsiteY5" fmla="*/ 885395 h 1566025"/>
              <a:gd name="connsiteX6" fmla="*/ 215320 w 1351258"/>
              <a:gd name="connsiteY6" fmla="*/ 615888 h 1566025"/>
              <a:gd name="connsiteX7" fmla="*/ 196069 w 1351258"/>
              <a:gd name="connsiteY7" fmla="*/ 500384 h 1566025"/>
              <a:gd name="connsiteX8" fmla="*/ 42065 w 1351258"/>
              <a:gd name="connsiteY8" fmla="*/ 423382 h 1566025"/>
              <a:gd name="connsiteX9" fmla="*/ 16491 w 1351258"/>
              <a:gd name="connsiteY9" fmla="*/ 356006 h 1566025"/>
              <a:gd name="connsiteX10" fmla="*/ 13189 w 1351258"/>
              <a:gd name="connsiteY10" fmla="*/ 230877 h 1566025"/>
              <a:gd name="connsiteX11" fmla="*/ 3564 w 1351258"/>
              <a:gd name="connsiteY11" fmla="*/ 96123 h 1566025"/>
              <a:gd name="connsiteX12" fmla="*/ 80566 w 1351258"/>
              <a:gd name="connsiteY12" fmla="*/ 38372 h 1566025"/>
              <a:gd name="connsiteX13" fmla="*/ 311572 w 1351258"/>
              <a:gd name="connsiteY13" fmla="*/ 9496 h 1566025"/>
              <a:gd name="connsiteX14" fmla="*/ 580799 w 1351258"/>
              <a:gd name="connsiteY14" fmla="*/ 4179 h 1566025"/>
              <a:gd name="connsiteX15" fmla="*/ 725459 w 1351258"/>
              <a:gd name="connsiteY15" fmla="*/ 67248 h 1566025"/>
              <a:gd name="connsiteX16" fmla="*/ 894405 w 1351258"/>
              <a:gd name="connsiteY16" fmla="*/ 168816 h 1566025"/>
              <a:gd name="connsiteX17" fmla="*/ 925295 w 1351258"/>
              <a:gd name="connsiteY17" fmla="*/ 321813 h 1566025"/>
              <a:gd name="connsiteX18" fmla="*/ 994966 w 1351258"/>
              <a:gd name="connsiteY18" fmla="*/ 567761 h 1566025"/>
              <a:gd name="connsiteX19" fmla="*/ 1148970 w 1351258"/>
              <a:gd name="connsiteY19" fmla="*/ 673639 h 1566025"/>
              <a:gd name="connsiteX20" fmla="*/ 1274099 w 1351258"/>
              <a:gd name="connsiteY20" fmla="*/ 895020 h 1566025"/>
              <a:gd name="connsiteX21" fmla="*/ 1351101 w 1351258"/>
              <a:gd name="connsiteY21" fmla="*/ 1212654 h 1566025"/>
              <a:gd name="connsiteX22" fmla="*/ 1254848 w 1351258"/>
              <a:gd name="connsiteY22" fmla="*/ 1414784 h 1566025"/>
              <a:gd name="connsiteX23" fmla="*/ 1043093 w 1351258"/>
              <a:gd name="connsiteY23" fmla="*/ 1559164 h 1566025"/>
              <a:gd name="connsiteX0" fmla="*/ 1043093 w 1351258"/>
              <a:gd name="connsiteY0" fmla="*/ 1559164 h 1566025"/>
              <a:gd name="connsiteX1" fmla="*/ 725459 w 1351258"/>
              <a:gd name="connsiteY1" fmla="*/ 1520662 h 1566025"/>
              <a:gd name="connsiteX2" fmla="*/ 532953 w 1351258"/>
              <a:gd name="connsiteY2" fmla="*/ 1328157 h 1566025"/>
              <a:gd name="connsiteX3" fmla="*/ 388574 w 1351258"/>
              <a:gd name="connsiteY3" fmla="*/ 1106776 h 1566025"/>
              <a:gd name="connsiteX4" fmla="*/ 253821 w 1351258"/>
              <a:gd name="connsiteY4" fmla="*/ 1000898 h 1566025"/>
              <a:gd name="connsiteX5" fmla="*/ 224945 w 1351258"/>
              <a:gd name="connsiteY5" fmla="*/ 885395 h 1566025"/>
              <a:gd name="connsiteX6" fmla="*/ 215320 w 1351258"/>
              <a:gd name="connsiteY6" fmla="*/ 615888 h 1566025"/>
              <a:gd name="connsiteX7" fmla="*/ 196069 w 1351258"/>
              <a:gd name="connsiteY7" fmla="*/ 500384 h 1566025"/>
              <a:gd name="connsiteX8" fmla="*/ 26116 w 1351258"/>
              <a:gd name="connsiteY8" fmla="*/ 434015 h 1566025"/>
              <a:gd name="connsiteX9" fmla="*/ 16491 w 1351258"/>
              <a:gd name="connsiteY9" fmla="*/ 356006 h 1566025"/>
              <a:gd name="connsiteX10" fmla="*/ 13189 w 1351258"/>
              <a:gd name="connsiteY10" fmla="*/ 230877 h 1566025"/>
              <a:gd name="connsiteX11" fmla="*/ 3564 w 1351258"/>
              <a:gd name="connsiteY11" fmla="*/ 96123 h 1566025"/>
              <a:gd name="connsiteX12" fmla="*/ 80566 w 1351258"/>
              <a:gd name="connsiteY12" fmla="*/ 38372 h 1566025"/>
              <a:gd name="connsiteX13" fmla="*/ 311572 w 1351258"/>
              <a:gd name="connsiteY13" fmla="*/ 9496 h 1566025"/>
              <a:gd name="connsiteX14" fmla="*/ 580799 w 1351258"/>
              <a:gd name="connsiteY14" fmla="*/ 4179 h 1566025"/>
              <a:gd name="connsiteX15" fmla="*/ 725459 w 1351258"/>
              <a:gd name="connsiteY15" fmla="*/ 67248 h 1566025"/>
              <a:gd name="connsiteX16" fmla="*/ 894405 w 1351258"/>
              <a:gd name="connsiteY16" fmla="*/ 168816 h 1566025"/>
              <a:gd name="connsiteX17" fmla="*/ 925295 w 1351258"/>
              <a:gd name="connsiteY17" fmla="*/ 321813 h 1566025"/>
              <a:gd name="connsiteX18" fmla="*/ 994966 w 1351258"/>
              <a:gd name="connsiteY18" fmla="*/ 567761 h 1566025"/>
              <a:gd name="connsiteX19" fmla="*/ 1148970 w 1351258"/>
              <a:gd name="connsiteY19" fmla="*/ 673639 h 1566025"/>
              <a:gd name="connsiteX20" fmla="*/ 1274099 w 1351258"/>
              <a:gd name="connsiteY20" fmla="*/ 895020 h 1566025"/>
              <a:gd name="connsiteX21" fmla="*/ 1351101 w 1351258"/>
              <a:gd name="connsiteY21" fmla="*/ 1212654 h 1566025"/>
              <a:gd name="connsiteX22" fmla="*/ 1254848 w 1351258"/>
              <a:gd name="connsiteY22" fmla="*/ 1414784 h 1566025"/>
              <a:gd name="connsiteX23" fmla="*/ 1043093 w 1351258"/>
              <a:gd name="connsiteY23" fmla="*/ 1559164 h 1566025"/>
              <a:gd name="connsiteX0" fmla="*/ 1043093 w 1351258"/>
              <a:gd name="connsiteY0" fmla="*/ 1559164 h 1566025"/>
              <a:gd name="connsiteX1" fmla="*/ 725459 w 1351258"/>
              <a:gd name="connsiteY1" fmla="*/ 1520662 h 1566025"/>
              <a:gd name="connsiteX2" fmla="*/ 532953 w 1351258"/>
              <a:gd name="connsiteY2" fmla="*/ 1328157 h 1566025"/>
              <a:gd name="connsiteX3" fmla="*/ 388574 w 1351258"/>
              <a:gd name="connsiteY3" fmla="*/ 1106776 h 1566025"/>
              <a:gd name="connsiteX4" fmla="*/ 253821 w 1351258"/>
              <a:gd name="connsiteY4" fmla="*/ 1000898 h 1566025"/>
              <a:gd name="connsiteX5" fmla="*/ 224945 w 1351258"/>
              <a:gd name="connsiteY5" fmla="*/ 885395 h 1566025"/>
              <a:gd name="connsiteX6" fmla="*/ 215320 w 1351258"/>
              <a:gd name="connsiteY6" fmla="*/ 615888 h 1566025"/>
              <a:gd name="connsiteX7" fmla="*/ 174804 w 1351258"/>
              <a:gd name="connsiteY7" fmla="*/ 505700 h 1566025"/>
              <a:gd name="connsiteX8" fmla="*/ 26116 w 1351258"/>
              <a:gd name="connsiteY8" fmla="*/ 434015 h 1566025"/>
              <a:gd name="connsiteX9" fmla="*/ 16491 w 1351258"/>
              <a:gd name="connsiteY9" fmla="*/ 356006 h 1566025"/>
              <a:gd name="connsiteX10" fmla="*/ 13189 w 1351258"/>
              <a:gd name="connsiteY10" fmla="*/ 230877 h 1566025"/>
              <a:gd name="connsiteX11" fmla="*/ 3564 w 1351258"/>
              <a:gd name="connsiteY11" fmla="*/ 96123 h 1566025"/>
              <a:gd name="connsiteX12" fmla="*/ 80566 w 1351258"/>
              <a:gd name="connsiteY12" fmla="*/ 38372 h 1566025"/>
              <a:gd name="connsiteX13" fmla="*/ 311572 w 1351258"/>
              <a:gd name="connsiteY13" fmla="*/ 9496 h 1566025"/>
              <a:gd name="connsiteX14" fmla="*/ 580799 w 1351258"/>
              <a:gd name="connsiteY14" fmla="*/ 4179 h 1566025"/>
              <a:gd name="connsiteX15" fmla="*/ 725459 w 1351258"/>
              <a:gd name="connsiteY15" fmla="*/ 67248 h 1566025"/>
              <a:gd name="connsiteX16" fmla="*/ 894405 w 1351258"/>
              <a:gd name="connsiteY16" fmla="*/ 168816 h 1566025"/>
              <a:gd name="connsiteX17" fmla="*/ 925295 w 1351258"/>
              <a:gd name="connsiteY17" fmla="*/ 321813 h 1566025"/>
              <a:gd name="connsiteX18" fmla="*/ 994966 w 1351258"/>
              <a:gd name="connsiteY18" fmla="*/ 567761 h 1566025"/>
              <a:gd name="connsiteX19" fmla="*/ 1148970 w 1351258"/>
              <a:gd name="connsiteY19" fmla="*/ 673639 h 1566025"/>
              <a:gd name="connsiteX20" fmla="*/ 1274099 w 1351258"/>
              <a:gd name="connsiteY20" fmla="*/ 895020 h 1566025"/>
              <a:gd name="connsiteX21" fmla="*/ 1351101 w 1351258"/>
              <a:gd name="connsiteY21" fmla="*/ 1212654 h 1566025"/>
              <a:gd name="connsiteX22" fmla="*/ 1254848 w 1351258"/>
              <a:gd name="connsiteY22" fmla="*/ 1414784 h 1566025"/>
              <a:gd name="connsiteX23" fmla="*/ 1043093 w 1351258"/>
              <a:gd name="connsiteY23" fmla="*/ 1559164 h 1566025"/>
              <a:gd name="connsiteX0" fmla="*/ 1043093 w 1351258"/>
              <a:gd name="connsiteY0" fmla="*/ 1559164 h 1566025"/>
              <a:gd name="connsiteX1" fmla="*/ 725459 w 1351258"/>
              <a:gd name="connsiteY1" fmla="*/ 1520662 h 1566025"/>
              <a:gd name="connsiteX2" fmla="*/ 532953 w 1351258"/>
              <a:gd name="connsiteY2" fmla="*/ 1328157 h 1566025"/>
              <a:gd name="connsiteX3" fmla="*/ 388574 w 1351258"/>
              <a:gd name="connsiteY3" fmla="*/ 1106776 h 1566025"/>
              <a:gd name="connsiteX4" fmla="*/ 253821 w 1351258"/>
              <a:gd name="connsiteY4" fmla="*/ 1000898 h 1566025"/>
              <a:gd name="connsiteX5" fmla="*/ 224945 w 1351258"/>
              <a:gd name="connsiteY5" fmla="*/ 885395 h 1566025"/>
              <a:gd name="connsiteX6" fmla="*/ 225952 w 1351258"/>
              <a:gd name="connsiteY6" fmla="*/ 669051 h 1566025"/>
              <a:gd name="connsiteX7" fmla="*/ 174804 w 1351258"/>
              <a:gd name="connsiteY7" fmla="*/ 505700 h 1566025"/>
              <a:gd name="connsiteX8" fmla="*/ 26116 w 1351258"/>
              <a:gd name="connsiteY8" fmla="*/ 434015 h 1566025"/>
              <a:gd name="connsiteX9" fmla="*/ 16491 w 1351258"/>
              <a:gd name="connsiteY9" fmla="*/ 356006 h 1566025"/>
              <a:gd name="connsiteX10" fmla="*/ 13189 w 1351258"/>
              <a:gd name="connsiteY10" fmla="*/ 230877 h 1566025"/>
              <a:gd name="connsiteX11" fmla="*/ 3564 w 1351258"/>
              <a:gd name="connsiteY11" fmla="*/ 96123 h 1566025"/>
              <a:gd name="connsiteX12" fmla="*/ 80566 w 1351258"/>
              <a:gd name="connsiteY12" fmla="*/ 38372 h 1566025"/>
              <a:gd name="connsiteX13" fmla="*/ 311572 w 1351258"/>
              <a:gd name="connsiteY13" fmla="*/ 9496 h 1566025"/>
              <a:gd name="connsiteX14" fmla="*/ 580799 w 1351258"/>
              <a:gd name="connsiteY14" fmla="*/ 4179 h 1566025"/>
              <a:gd name="connsiteX15" fmla="*/ 725459 w 1351258"/>
              <a:gd name="connsiteY15" fmla="*/ 67248 h 1566025"/>
              <a:gd name="connsiteX16" fmla="*/ 894405 w 1351258"/>
              <a:gd name="connsiteY16" fmla="*/ 168816 h 1566025"/>
              <a:gd name="connsiteX17" fmla="*/ 925295 w 1351258"/>
              <a:gd name="connsiteY17" fmla="*/ 321813 h 1566025"/>
              <a:gd name="connsiteX18" fmla="*/ 994966 w 1351258"/>
              <a:gd name="connsiteY18" fmla="*/ 567761 h 1566025"/>
              <a:gd name="connsiteX19" fmla="*/ 1148970 w 1351258"/>
              <a:gd name="connsiteY19" fmla="*/ 673639 h 1566025"/>
              <a:gd name="connsiteX20" fmla="*/ 1274099 w 1351258"/>
              <a:gd name="connsiteY20" fmla="*/ 895020 h 1566025"/>
              <a:gd name="connsiteX21" fmla="*/ 1351101 w 1351258"/>
              <a:gd name="connsiteY21" fmla="*/ 1212654 h 1566025"/>
              <a:gd name="connsiteX22" fmla="*/ 1254848 w 1351258"/>
              <a:gd name="connsiteY22" fmla="*/ 1414784 h 1566025"/>
              <a:gd name="connsiteX23" fmla="*/ 1043093 w 1351258"/>
              <a:gd name="connsiteY23" fmla="*/ 1559164 h 1566025"/>
              <a:gd name="connsiteX0" fmla="*/ 1043093 w 1351258"/>
              <a:gd name="connsiteY0" fmla="*/ 1559164 h 1566025"/>
              <a:gd name="connsiteX1" fmla="*/ 725459 w 1351258"/>
              <a:gd name="connsiteY1" fmla="*/ 1520662 h 1566025"/>
              <a:gd name="connsiteX2" fmla="*/ 532953 w 1351258"/>
              <a:gd name="connsiteY2" fmla="*/ 1328157 h 1566025"/>
              <a:gd name="connsiteX3" fmla="*/ 388574 w 1351258"/>
              <a:gd name="connsiteY3" fmla="*/ 1106776 h 1566025"/>
              <a:gd name="connsiteX4" fmla="*/ 253821 w 1351258"/>
              <a:gd name="connsiteY4" fmla="*/ 1000898 h 1566025"/>
              <a:gd name="connsiteX5" fmla="*/ 208996 w 1351258"/>
              <a:gd name="connsiteY5" fmla="*/ 858814 h 1566025"/>
              <a:gd name="connsiteX6" fmla="*/ 225952 w 1351258"/>
              <a:gd name="connsiteY6" fmla="*/ 669051 h 1566025"/>
              <a:gd name="connsiteX7" fmla="*/ 174804 w 1351258"/>
              <a:gd name="connsiteY7" fmla="*/ 505700 h 1566025"/>
              <a:gd name="connsiteX8" fmla="*/ 26116 w 1351258"/>
              <a:gd name="connsiteY8" fmla="*/ 434015 h 1566025"/>
              <a:gd name="connsiteX9" fmla="*/ 16491 w 1351258"/>
              <a:gd name="connsiteY9" fmla="*/ 356006 h 1566025"/>
              <a:gd name="connsiteX10" fmla="*/ 13189 w 1351258"/>
              <a:gd name="connsiteY10" fmla="*/ 230877 h 1566025"/>
              <a:gd name="connsiteX11" fmla="*/ 3564 w 1351258"/>
              <a:gd name="connsiteY11" fmla="*/ 96123 h 1566025"/>
              <a:gd name="connsiteX12" fmla="*/ 80566 w 1351258"/>
              <a:gd name="connsiteY12" fmla="*/ 38372 h 1566025"/>
              <a:gd name="connsiteX13" fmla="*/ 311572 w 1351258"/>
              <a:gd name="connsiteY13" fmla="*/ 9496 h 1566025"/>
              <a:gd name="connsiteX14" fmla="*/ 580799 w 1351258"/>
              <a:gd name="connsiteY14" fmla="*/ 4179 h 1566025"/>
              <a:gd name="connsiteX15" fmla="*/ 725459 w 1351258"/>
              <a:gd name="connsiteY15" fmla="*/ 67248 h 1566025"/>
              <a:gd name="connsiteX16" fmla="*/ 894405 w 1351258"/>
              <a:gd name="connsiteY16" fmla="*/ 168816 h 1566025"/>
              <a:gd name="connsiteX17" fmla="*/ 925295 w 1351258"/>
              <a:gd name="connsiteY17" fmla="*/ 321813 h 1566025"/>
              <a:gd name="connsiteX18" fmla="*/ 994966 w 1351258"/>
              <a:gd name="connsiteY18" fmla="*/ 567761 h 1566025"/>
              <a:gd name="connsiteX19" fmla="*/ 1148970 w 1351258"/>
              <a:gd name="connsiteY19" fmla="*/ 673639 h 1566025"/>
              <a:gd name="connsiteX20" fmla="*/ 1274099 w 1351258"/>
              <a:gd name="connsiteY20" fmla="*/ 895020 h 1566025"/>
              <a:gd name="connsiteX21" fmla="*/ 1351101 w 1351258"/>
              <a:gd name="connsiteY21" fmla="*/ 1212654 h 1566025"/>
              <a:gd name="connsiteX22" fmla="*/ 1254848 w 1351258"/>
              <a:gd name="connsiteY22" fmla="*/ 1414784 h 1566025"/>
              <a:gd name="connsiteX23" fmla="*/ 1043093 w 1351258"/>
              <a:gd name="connsiteY23" fmla="*/ 1559164 h 1566025"/>
              <a:gd name="connsiteX0" fmla="*/ 1043093 w 1351258"/>
              <a:gd name="connsiteY0" fmla="*/ 1559164 h 1566025"/>
              <a:gd name="connsiteX1" fmla="*/ 725459 w 1351258"/>
              <a:gd name="connsiteY1" fmla="*/ 1520662 h 1566025"/>
              <a:gd name="connsiteX2" fmla="*/ 532953 w 1351258"/>
              <a:gd name="connsiteY2" fmla="*/ 1328157 h 1566025"/>
              <a:gd name="connsiteX3" fmla="*/ 388574 w 1351258"/>
              <a:gd name="connsiteY3" fmla="*/ 1106776 h 1566025"/>
              <a:gd name="connsiteX4" fmla="*/ 221923 w 1351258"/>
              <a:gd name="connsiteY4" fmla="*/ 1000898 h 1566025"/>
              <a:gd name="connsiteX5" fmla="*/ 208996 w 1351258"/>
              <a:gd name="connsiteY5" fmla="*/ 858814 h 1566025"/>
              <a:gd name="connsiteX6" fmla="*/ 225952 w 1351258"/>
              <a:gd name="connsiteY6" fmla="*/ 669051 h 1566025"/>
              <a:gd name="connsiteX7" fmla="*/ 174804 w 1351258"/>
              <a:gd name="connsiteY7" fmla="*/ 505700 h 1566025"/>
              <a:gd name="connsiteX8" fmla="*/ 26116 w 1351258"/>
              <a:gd name="connsiteY8" fmla="*/ 434015 h 1566025"/>
              <a:gd name="connsiteX9" fmla="*/ 16491 w 1351258"/>
              <a:gd name="connsiteY9" fmla="*/ 356006 h 1566025"/>
              <a:gd name="connsiteX10" fmla="*/ 13189 w 1351258"/>
              <a:gd name="connsiteY10" fmla="*/ 230877 h 1566025"/>
              <a:gd name="connsiteX11" fmla="*/ 3564 w 1351258"/>
              <a:gd name="connsiteY11" fmla="*/ 96123 h 1566025"/>
              <a:gd name="connsiteX12" fmla="*/ 80566 w 1351258"/>
              <a:gd name="connsiteY12" fmla="*/ 38372 h 1566025"/>
              <a:gd name="connsiteX13" fmla="*/ 311572 w 1351258"/>
              <a:gd name="connsiteY13" fmla="*/ 9496 h 1566025"/>
              <a:gd name="connsiteX14" fmla="*/ 580799 w 1351258"/>
              <a:gd name="connsiteY14" fmla="*/ 4179 h 1566025"/>
              <a:gd name="connsiteX15" fmla="*/ 725459 w 1351258"/>
              <a:gd name="connsiteY15" fmla="*/ 67248 h 1566025"/>
              <a:gd name="connsiteX16" fmla="*/ 894405 w 1351258"/>
              <a:gd name="connsiteY16" fmla="*/ 168816 h 1566025"/>
              <a:gd name="connsiteX17" fmla="*/ 925295 w 1351258"/>
              <a:gd name="connsiteY17" fmla="*/ 321813 h 1566025"/>
              <a:gd name="connsiteX18" fmla="*/ 994966 w 1351258"/>
              <a:gd name="connsiteY18" fmla="*/ 567761 h 1566025"/>
              <a:gd name="connsiteX19" fmla="*/ 1148970 w 1351258"/>
              <a:gd name="connsiteY19" fmla="*/ 673639 h 1566025"/>
              <a:gd name="connsiteX20" fmla="*/ 1274099 w 1351258"/>
              <a:gd name="connsiteY20" fmla="*/ 895020 h 1566025"/>
              <a:gd name="connsiteX21" fmla="*/ 1351101 w 1351258"/>
              <a:gd name="connsiteY21" fmla="*/ 1212654 h 1566025"/>
              <a:gd name="connsiteX22" fmla="*/ 1254848 w 1351258"/>
              <a:gd name="connsiteY22" fmla="*/ 1414784 h 1566025"/>
              <a:gd name="connsiteX23" fmla="*/ 1043093 w 1351258"/>
              <a:gd name="connsiteY23" fmla="*/ 1559164 h 1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51258" h="1566025">
                <a:moveTo>
                  <a:pt x="1043093" y="1559164"/>
                </a:moveTo>
                <a:cubicBezTo>
                  <a:pt x="954861" y="1576810"/>
                  <a:pt x="810482" y="1559163"/>
                  <a:pt x="725459" y="1520662"/>
                </a:cubicBezTo>
                <a:cubicBezTo>
                  <a:pt x="640436" y="1482161"/>
                  <a:pt x="589100" y="1397138"/>
                  <a:pt x="532953" y="1328157"/>
                </a:cubicBezTo>
                <a:cubicBezTo>
                  <a:pt x="476806" y="1259176"/>
                  <a:pt x="440412" y="1161319"/>
                  <a:pt x="388574" y="1106776"/>
                </a:cubicBezTo>
                <a:cubicBezTo>
                  <a:pt x="336736" y="1052233"/>
                  <a:pt x="251853" y="1042225"/>
                  <a:pt x="221923" y="1000898"/>
                </a:cubicBezTo>
                <a:cubicBezTo>
                  <a:pt x="191993" y="959571"/>
                  <a:pt x="208325" y="914122"/>
                  <a:pt x="208996" y="858814"/>
                </a:cubicBezTo>
                <a:cubicBezTo>
                  <a:pt x="209667" y="803506"/>
                  <a:pt x="231651" y="727903"/>
                  <a:pt x="225952" y="669051"/>
                </a:cubicBezTo>
                <a:cubicBezTo>
                  <a:pt x="220253" y="610199"/>
                  <a:pt x="208110" y="544873"/>
                  <a:pt x="174804" y="505700"/>
                </a:cubicBezTo>
                <a:cubicBezTo>
                  <a:pt x="141498" y="466527"/>
                  <a:pt x="52501" y="458964"/>
                  <a:pt x="26116" y="434015"/>
                </a:cubicBezTo>
                <a:cubicBezTo>
                  <a:pt x="-269" y="409066"/>
                  <a:pt x="18645" y="389862"/>
                  <a:pt x="16491" y="356006"/>
                </a:cubicBezTo>
                <a:cubicBezTo>
                  <a:pt x="14337" y="322150"/>
                  <a:pt x="15343" y="274191"/>
                  <a:pt x="13189" y="230877"/>
                </a:cubicBezTo>
                <a:cubicBezTo>
                  <a:pt x="11035" y="187563"/>
                  <a:pt x="-7665" y="128207"/>
                  <a:pt x="3564" y="96123"/>
                </a:cubicBezTo>
                <a:cubicBezTo>
                  <a:pt x="14793" y="64039"/>
                  <a:pt x="29231" y="52810"/>
                  <a:pt x="80566" y="38372"/>
                </a:cubicBezTo>
                <a:cubicBezTo>
                  <a:pt x="131901" y="23934"/>
                  <a:pt x="228200" y="15195"/>
                  <a:pt x="311572" y="9496"/>
                </a:cubicBezTo>
                <a:cubicBezTo>
                  <a:pt x="394944" y="3797"/>
                  <a:pt x="511818" y="-5446"/>
                  <a:pt x="580799" y="4179"/>
                </a:cubicBezTo>
                <a:cubicBezTo>
                  <a:pt x="649780" y="13804"/>
                  <a:pt x="673191" y="39809"/>
                  <a:pt x="725459" y="67248"/>
                </a:cubicBezTo>
                <a:cubicBezTo>
                  <a:pt x="777727" y="94687"/>
                  <a:pt x="861099" y="126389"/>
                  <a:pt x="894405" y="168816"/>
                </a:cubicBezTo>
                <a:cubicBezTo>
                  <a:pt x="927711" y="211244"/>
                  <a:pt x="908535" y="255322"/>
                  <a:pt x="925295" y="321813"/>
                </a:cubicBezTo>
                <a:cubicBezTo>
                  <a:pt x="942055" y="388304"/>
                  <a:pt x="957687" y="509123"/>
                  <a:pt x="994966" y="567761"/>
                </a:cubicBezTo>
                <a:cubicBezTo>
                  <a:pt x="1032245" y="626399"/>
                  <a:pt x="1102448" y="619096"/>
                  <a:pt x="1148970" y="673639"/>
                </a:cubicBezTo>
                <a:cubicBezTo>
                  <a:pt x="1195492" y="728182"/>
                  <a:pt x="1240411" y="805184"/>
                  <a:pt x="1274099" y="895020"/>
                </a:cubicBezTo>
                <a:cubicBezTo>
                  <a:pt x="1307787" y="984856"/>
                  <a:pt x="1354310" y="1126027"/>
                  <a:pt x="1351101" y="1212654"/>
                </a:cubicBezTo>
                <a:cubicBezTo>
                  <a:pt x="1347892" y="1299281"/>
                  <a:pt x="1306183" y="1357032"/>
                  <a:pt x="1254848" y="1414784"/>
                </a:cubicBezTo>
                <a:cubicBezTo>
                  <a:pt x="1203513" y="1472536"/>
                  <a:pt x="1131325" y="1541518"/>
                  <a:pt x="1043093" y="1559164"/>
                </a:cubicBezTo>
                <a:close/>
              </a:path>
            </a:pathLst>
          </a:cu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 rot="3058196">
            <a:off x="6664989" y="5109224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b="1" dirty="0" smtClean="0"/>
              <a:t>SINUS OBLIQUUS PERICARDII</a:t>
            </a:r>
            <a:endParaRPr lang="hu-HU" sz="1100" b="1" dirty="0"/>
          </a:p>
        </p:txBody>
      </p:sp>
      <p:cxnSp>
        <p:nvCxnSpPr>
          <p:cNvPr id="13" name="Egyenes összekötő nyíllal 12"/>
          <p:cNvCxnSpPr/>
          <p:nvPr/>
        </p:nvCxnSpPr>
        <p:spPr>
          <a:xfrm>
            <a:off x="6732240" y="3790081"/>
            <a:ext cx="648072" cy="4310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60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/>
          <a:srcRect l="3276" t="4850" r="6051" b="1701"/>
          <a:stretch/>
        </p:blipFill>
        <p:spPr>
          <a:xfrm>
            <a:off x="179512" y="217566"/>
            <a:ext cx="4968553" cy="64087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Szabadkézi sokszög 13"/>
          <p:cNvSpPr/>
          <p:nvPr/>
        </p:nvSpPr>
        <p:spPr>
          <a:xfrm>
            <a:off x="1918544" y="2221226"/>
            <a:ext cx="1752841" cy="1585896"/>
          </a:xfrm>
          <a:custGeom>
            <a:avLst/>
            <a:gdLst>
              <a:gd name="connsiteX0" fmla="*/ 155180 w 1770099"/>
              <a:gd name="connsiteY0" fmla="*/ 91945 h 1570008"/>
              <a:gd name="connsiteX1" fmla="*/ 6325 w 1770099"/>
              <a:gd name="connsiteY1" fmla="*/ 740531 h 1570008"/>
              <a:gd name="connsiteX2" fmla="*/ 112650 w 1770099"/>
              <a:gd name="connsiteY2" fmla="*/ 1367852 h 1570008"/>
              <a:gd name="connsiteX3" fmla="*/ 835664 w 1770099"/>
              <a:gd name="connsiteY3" fmla="*/ 1527340 h 1570008"/>
              <a:gd name="connsiteX4" fmla="*/ 1739432 w 1770099"/>
              <a:gd name="connsiteY4" fmla="*/ 1474177 h 1570008"/>
              <a:gd name="connsiteX5" fmla="*/ 1505515 w 1770099"/>
              <a:gd name="connsiteY5" fmla="*/ 538512 h 1570008"/>
              <a:gd name="connsiteX6" fmla="*/ 984520 w 1770099"/>
              <a:gd name="connsiteY6" fmla="*/ 123842 h 1570008"/>
              <a:gd name="connsiteX7" fmla="*/ 601748 w 1770099"/>
              <a:gd name="connsiteY7" fmla="*/ 6884 h 1570008"/>
              <a:gd name="connsiteX8" fmla="*/ 155180 w 1770099"/>
              <a:gd name="connsiteY8" fmla="*/ 91945 h 1570008"/>
              <a:gd name="connsiteX0" fmla="*/ 168465 w 1783384"/>
              <a:gd name="connsiteY0" fmla="*/ 86516 h 1564579"/>
              <a:gd name="connsiteX1" fmla="*/ 3707 w 1783384"/>
              <a:gd name="connsiteY1" fmla="*/ 560173 h 1564579"/>
              <a:gd name="connsiteX2" fmla="*/ 125935 w 1783384"/>
              <a:gd name="connsiteY2" fmla="*/ 1362423 h 1564579"/>
              <a:gd name="connsiteX3" fmla="*/ 848949 w 1783384"/>
              <a:gd name="connsiteY3" fmla="*/ 1521911 h 1564579"/>
              <a:gd name="connsiteX4" fmla="*/ 1752717 w 1783384"/>
              <a:gd name="connsiteY4" fmla="*/ 1468748 h 1564579"/>
              <a:gd name="connsiteX5" fmla="*/ 1518800 w 1783384"/>
              <a:gd name="connsiteY5" fmla="*/ 533083 h 1564579"/>
              <a:gd name="connsiteX6" fmla="*/ 997805 w 1783384"/>
              <a:gd name="connsiteY6" fmla="*/ 118413 h 1564579"/>
              <a:gd name="connsiteX7" fmla="*/ 615033 w 1783384"/>
              <a:gd name="connsiteY7" fmla="*/ 1455 h 1564579"/>
              <a:gd name="connsiteX8" fmla="*/ 168465 w 1783384"/>
              <a:gd name="connsiteY8" fmla="*/ 86516 h 1564579"/>
              <a:gd name="connsiteX0" fmla="*/ 178706 w 1793625"/>
              <a:gd name="connsiteY0" fmla="*/ 86516 h 1564579"/>
              <a:gd name="connsiteX1" fmla="*/ 13948 w 1793625"/>
              <a:gd name="connsiteY1" fmla="*/ 560173 h 1564579"/>
              <a:gd name="connsiteX2" fmla="*/ 136176 w 1793625"/>
              <a:gd name="connsiteY2" fmla="*/ 1362423 h 1564579"/>
              <a:gd name="connsiteX3" fmla="*/ 859190 w 1793625"/>
              <a:gd name="connsiteY3" fmla="*/ 1521911 h 1564579"/>
              <a:gd name="connsiteX4" fmla="*/ 1762958 w 1793625"/>
              <a:gd name="connsiteY4" fmla="*/ 1468748 h 1564579"/>
              <a:gd name="connsiteX5" fmla="*/ 1529041 w 1793625"/>
              <a:gd name="connsiteY5" fmla="*/ 533083 h 1564579"/>
              <a:gd name="connsiteX6" fmla="*/ 1008046 w 1793625"/>
              <a:gd name="connsiteY6" fmla="*/ 118413 h 1564579"/>
              <a:gd name="connsiteX7" fmla="*/ 625274 w 1793625"/>
              <a:gd name="connsiteY7" fmla="*/ 1455 h 1564579"/>
              <a:gd name="connsiteX8" fmla="*/ 178706 w 1793625"/>
              <a:gd name="connsiteY8" fmla="*/ 86516 h 1564579"/>
              <a:gd name="connsiteX0" fmla="*/ 178706 w 1793625"/>
              <a:gd name="connsiteY0" fmla="*/ 90609 h 1568672"/>
              <a:gd name="connsiteX1" fmla="*/ 13948 w 1793625"/>
              <a:gd name="connsiteY1" fmla="*/ 707389 h 1568672"/>
              <a:gd name="connsiteX2" fmla="*/ 136176 w 1793625"/>
              <a:gd name="connsiteY2" fmla="*/ 1366516 h 1568672"/>
              <a:gd name="connsiteX3" fmla="*/ 859190 w 1793625"/>
              <a:gd name="connsiteY3" fmla="*/ 1526004 h 1568672"/>
              <a:gd name="connsiteX4" fmla="*/ 1762958 w 1793625"/>
              <a:gd name="connsiteY4" fmla="*/ 1472841 h 1568672"/>
              <a:gd name="connsiteX5" fmla="*/ 1529041 w 1793625"/>
              <a:gd name="connsiteY5" fmla="*/ 537176 h 1568672"/>
              <a:gd name="connsiteX6" fmla="*/ 1008046 w 1793625"/>
              <a:gd name="connsiteY6" fmla="*/ 122506 h 1568672"/>
              <a:gd name="connsiteX7" fmla="*/ 625274 w 1793625"/>
              <a:gd name="connsiteY7" fmla="*/ 5548 h 1568672"/>
              <a:gd name="connsiteX8" fmla="*/ 178706 w 1793625"/>
              <a:gd name="connsiteY8" fmla="*/ 90609 h 1568672"/>
              <a:gd name="connsiteX0" fmla="*/ 165491 w 1780410"/>
              <a:gd name="connsiteY0" fmla="*/ 90609 h 1568672"/>
              <a:gd name="connsiteX1" fmla="*/ 733 w 1780410"/>
              <a:gd name="connsiteY1" fmla="*/ 707389 h 1568672"/>
              <a:gd name="connsiteX2" fmla="*/ 122961 w 1780410"/>
              <a:gd name="connsiteY2" fmla="*/ 1366516 h 1568672"/>
              <a:gd name="connsiteX3" fmla="*/ 845975 w 1780410"/>
              <a:gd name="connsiteY3" fmla="*/ 1526004 h 1568672"/>
              <a:gd name="connsiteX4" fmla="*/ 1749743 w 1780410"/>
              <a:gd name="connsiteY4" fmla="*/ 1472841 h 1568672"/>
              <a:gd name="connsiteX5" fmla="*/ 1515826 w 1780410"/>
              <a:gd name="connsiteY5" fmla="*/ 537176 h 1568672"/>
              <a:gd name="connsiteX6" fmla="*/ 994831 w 1780410"/>
              <a:gd name="connsiteY6" fmla="*/ 122506 h 1568672"/>
              <a:gd name="connsiteX7" fmla="*/ 612059 w 1780410"/>
              <a:gd name="connsiteY7" fmla="*/ 5548 h 1568672"/>
              <a:gd name="connsiteX8" fmla="*/ 165491 w 1780410"/>
              <a:gd name="connsiteY8" fmla="*/ 90609 h 1568672"/>
              <a:gd name="connsiteX0" fmla="*/ 165491 w 1751434"/>
              <a:gd name="connsiteY0" fmla="*/ 90609 h 1568672"/>
              <a:gd name="connsiteX1" fmla="*/ 733 w 1751434"/>
              <a:gd name="connsiteY1" fmla="*/ 707389 h 1568672"/>
              <a:gd name="connsiteX2" fmla="*/ 122961 w 1751434"/>
              <a:gd name="connsiteY2" fmla="*/ 1366516 h 1568672"/>
              <a:gd name="connsiteX3" fmla="*/ 845975 w 1751434"/>
              <a:gd name="connsiteY3" fmla="*/ 1526004 h 1568672"/>
              <a:gd name="connsiteX4" fmla="*/ 1717938 w 1751434"/>
              <a:gd name="connsiteY4" fmla="*/ 1472841 h 1568672"/>
              <a:gd name="connsiteX5" fmla="*/ 1515826 w 1751434"/>
              <a:gd name="connsiteY5" fmla="*/ 537176 h 1568672"/>
              <a:gd name="connsiteX6" fmla="*/ 994831 w 1751434"/>
              <a:gd name="connsiteY6" fmla="*/ 122506 h 1568672"/>
              <a:gd name="connsiteX7" fmla="*/ 612059 w 1751434"/>
              <a:gd name="connsiteY7" fmla="*/ 5548 h 1568672"/>
              <a:gd name="connsiteX8" fmla="*/ 165491 w 1751434"/>
              <a:gd name="connsiteY8" fmla="*/ 90609 h 1568672"/>
              <a:gd name="connsiteX0" fmla="*/ 165491 w 1752895"/>
              <a:gd name="connsiteY0" fmla="*/ 90609 h 1558568"/>
              <a:gd name="connsiteX1" fmla="*/ 733 w 1752895"/>
              <a:gd name="connsiteY1" fmla="*/ 707389 h 1558568"/>
              <a:gd name="connsiteX2" fmla="*/ 122961 w 1752895"/>
              <a:gd name="connsiteY2" fmla="*/ 1366516 h 1558568"/>
              <a:gd name="connsiteX3" fmla="*/ 845975 w 1752895"/>
              <a:gd name="connsiteY3" fmla="*/ 1526004 h 1558568"/>
              <a:gd name="connsiteX4" fmla="*/ 1717938 w 1752895"/>
              <a:gd name="connsiteY4" fmla="*/ 1472841 h 1558568"/>
              <a:gd name="connsiteX5" fmla="*/ 1523777 w 1752895"/>
              <a:gd name="connsiteY5" fmla="*/ 688250 h 1558568"/>
              <a:gd name="connsiteX6" fmla="*/ 994831 w 1752895"/>
              <a:gd name="connsiteY6" fmla="*/ 122506 h 1558568"/>
              <a:gd name="connsiteX7" fmla="*/ 612059 w 1752895"/>
              <a:gd name="connsiteY7" fmla="*/ 5548 h 1558568"/>
              <a:gd name="connsiteX8" fmla="*/ 165491 w 1752895"/>
              <a:gd name="connsiteY8" fmla="*/ 90609 h 1558568"/>
              <a:gd name="connsiteX0" fmla="*/ 165437 w 1752841"/>
              <a:gd name="connsiteY0" fmla="*/ 117937 h 1585896"/>
              <a:gd name="connsiteX1" fmla="*/ 679 w 1752841"/>
              <a:gd name="connsiteY1" fmla="*/ 734717 h 1585896"/>
              <a:gd name="connsiteX2" fmla="*/ 122907 w 1752841"/>
              <a:gd name="connsiteY2" fmla="*/ 1393844 h 1585896"/>
              <a:gd name="connsiteX3" fmla="*/ 845921 w 1752841"/>
              <a:gd name="connsiteY3" fmla="*/ 1553332 h 1585896"/>
              <a:gd name="connsiteX4" fmla="*/ 1717884 w 1752841"/>
              <a:gd name="connsiteY4" fmla="*/ 1500169 h 1585896"/>
              <a:gd name="connsiteX5" fmla="*/ 1523723 w 1752841"/>
              <a:gd name="connsiteY5" fmla="*/ 715578 h 1585896"/>
              <a:gd name="connsiteX6" fmla="*/ 994777 w 1752841"/>
              <a:gd name="connsiteY6" fmla="*/ 149834 h 1585896"/>
              <a:gd name="connsiteX7" fmla="*/ 572249 w 1752841"/>
              <a:gd name="connsiteY7" fmla="*/ 1071 h 1585896"/>
              <a:gd name="connsiteX8" fmla="*/ 165437 w 1752841"/>
              <a:gd name="connsiteY8" fmla="*/ 117937 h 1585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2841" h="1585896">
                <a:moveTo>
                  <a:pt x="165437" y="117937"/>
                </a:moveTo>
                <a:cubicBezTo>
                  <a:pt x="70175" y="240211"/>
                  <a:pt x="-8136" y="482310"/>
                  <a:pt x="679" y="734717"/>
                </a:cubicBezTo>
                <a:cubicBezTo>
                  <a:pt x="9494" y="987124"/>
                  <a:pt x="-17967" y="1257408"/>
                  <a:pt x="122907" y="1393844"/>
                </a:cubicBezTo>
                <a:cubicBezTo>
                  <a:pt x="263781" y="1530280"/>
                  <a:pt x="580092" y="1535611"/>
                  <a:pt x="845921" y="1553332"/>
                </a:cubicBezTo>
                <a:cubicBezTo>
                  <a:pt x="1111751" y="1571053"/>
                  <a:pt x="1604917" y="1639795"/>
                  <a:pt x="1717884" y="1500169"/>
                </a:cubicBezTo>
                <a:cubicBezTo>
                  <a:pt x="1830851" y="1360543"/>
                  <a:pt x="1644241" y="940634"/>
                  <a:pt x="1523723" y="715578"/>
                </a:cubicBezTo>
                <a:cubicBezTo>
                  <a:pt x="1403205" y="490522"/>
                  <a:pt x="1145405" y="238439"/>
                  <a:pt x="994777" y="149834"/>
                </a:cubicBezTo>
                <a:cubicBezTo>
                  <a:pt x="844149" y="61229"/>
                  <a:pt x="706928" y="4615"/>
                  <a:pt x="572249" y="1071"/>
                </a:cubicBezTo>
                <a:cubicBezTo>
                  <a:pt x="437570" y="-2473"/>
                  <a:pt x="260699" y="-4337"/>
                  <a:pt x="165437" y="117937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6012160" y="188640"/>
            <a:ext cx="2937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Situs </a:t>
            </a:r>
            <a:r>
              <a:rPr lang="hu-HU" sz="2800" b="1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cordis</a:t>
            </a:r>
            <a:endParaRPr lang="hu-HU" sz="2800" b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2019823" y="228750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1980836" y="353505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>
            <a:off x="2843808" y="2307853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3" name="Egyenes összekötő 12"/>
          <p:cNvCxnSpPr/>
          <p:nvPr/>
        </p:nvCxnSpPr>
        <p:spPr>
          <a:xfrm>
            <a:off x="3779912" y="908720"/>
            <a:ext cx="72008" cy="5256584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zis 14"/>
          <p:cNvSpPr/>
          <p:nvPr/>
        </p:nvSpPr>
        <p:spPr>
          <a:xfrm>
            <a:off x="3569776" y="3635553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Ellipszis 1"/>
          <p:cNvSpPr/>
          <p:nvPr/>
        </p:nvSpPr>
        <p:spPr>
          <a:xfrm rot="2089383">
            <a:off x="2339751" y="2207445"/>
            <a:ext cx="288032" cy="1557319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5256592" y="1268760"/>
            <a:ext cx="36934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smtClean="0"/>
              <a:t>j. o. 3. bordaporc a </a:t>
            </a:r>
            <a:r>
              <a:rPr lang="hu-HU" dirty="0" err="1" smtClean="0"/>
              <a:t>sternum</a:t>
            </a:r>
            <a:r>
              <a:rPr lang="hu-HU" dirty="0" smtClean="0"/>
              <a:t> szélének megfelelően (v. </a:t>
            </a:r>
            <a:r>
              <a:rPr lang="hu-HU" dirty="0" err="1" smtClean="0"/>
              <a:t>cava</a:t>
            </a:r>
            <a:r>
              <a:rPr lang="hu-HU" dirty="0" smtClean="0"/>
              <a:t> </a:t>
            </a:r>
            <a:r>
              <a:rPr lang="hu-HU" dirty="0" err="1" smtClean="0"/>
              <a:t>superior</a:t>
            </a:r>
            <a:r>
              <a:rPr lang="hu-HU" dirty="0" smtClean="0"/>
              <a:t> beömlése)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smtClean="0"/>
              <a:t>j. o. 6. bordaporc a </a:t>
            </a:r>
            <a:r>
              <a:rPr lang="hu-HU" dirty="0" err="1" smtClean="0"/>
              <a:t>sternum</a:t>
            </a:r>
            <a:r>
              <a:rPr lang="hu-HU" dirty="0" smtClean="0"/>
              <a:t> szélétől 1 harántujjnyira jobbra (</a:t>
            </a:r>
            <a:r>
              <a:rPr lang="hu-HU" dirty="0" err="1" smtClean="0"/>
              <a:t>sulcus</a:t>
            </a:r>
            <a:r>
              <a:rPr lang="hu-HU" dirty="0" smtClean="0"/>
              <a:t> </a:t>
            </a:r>
            <a:r>
              <a:rPr lang="hu-HU" dirty="0" err="1" smtClean="0"/>
              <a:t>coronarius</a:t>
            </a:r>
            <a:r>
              <a:rPr lang="hu-HU" dirty="0" smtClean="0"/>
              <a:t> jobb alsó végpontja)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smtClean="0"/>
              <a:t>b. o. 6. bordaköz, a </a:t>
            </a:r>
            <a:r>
              <a:rPr lang="hu-HU" dirty="0" err="1" smtClean="0"/>
              <a:t>medioclavicularis</a:t>
            </a:r>
            <a:r>
              <a:rPr lang="hu-HU" dirty="0" smtClean="0"/>
              <a:t> vonaltól kb. 1 harántujjnyira befelé (szívcsúcs)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smtClean="0"/>
              <a:t>b. o. 3. bordaporc a </a:t>
            </a:r>
            <a:r>
              <a:rPr lang="hu-HU" dirty="0" err="1" smtClean="0"/>
              <a:t>sternum</a:t>
            </a:r>
            <a:r>
              <a:rPr lang="hu-HU" dirty="0" smtClean="0"/>
              <a:t> szélétől 1 harántujjnyira balra (</a:t>
            </a:r>
            <a:r>
              <a:rPr lang="hu-HU" dirty="0" err="1" smtClean="0"/>
              <a:t>sulcus</a:t>
            </a:r>
            <a:r>
              <a:rPr lang="hu-HU" dirty="0" smtClean="0"/>
              <a:t> </a:t>
            </a:r>
            <a:r>
              <a:rPr lang="hu-HU" dirty="0" err="1" smtClean="0"/>
              <a:t>coronarius</a:t>
            </a:r>
            <a:r>
              <a:rPr lang="hu-HU" dirty="0" smtClean="0"/>
              <a:t> bal felső végpontja)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5629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 txBox="1">
            <a:spLocks noRot="1" noChangeArrowheads="1"/>
          </p:cNvSpPr>
          <p:nvPr/>
        </p:nvSpPr>
        <p:spPr>
          <a:xfrm>
            <a:off x="-84745" y="-10244"/>
            <a:ext cx="4440721" cy="56707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hu-HU" altLang="hu-HU" sz="2800" kern="0" dirty="0" err="1" smtClean="0">
                <a:solidFill>
                  <a:srgbClr val="A69564"/>
                </a:solidFill>
                <a:latin typeface="Garamond" panose="02020404030301010803" pitchFamily="18" charset="0"/>
              </a:rPr>
              <a:t>Percussio</a:t>
            </a:r>
            <a:r>
              <a:rPr lang="hu-HU" altLang="hu-HU" sz="2800" kern="0" dirty="0" smtClean="0">
                <a:solidFill>
                  <a:srgbClr val="A69564"/>
                </a:solidFill>
                <a:latin typeface="Garamond" panose="02020404030301010803" pitchFamily="18" charset="0"/>
              </a:rPr>
              <a:t> („kopogtatás”)</a:t>
            </a:r>
            <a:endParaRPr lang="hu-HU" altLang="hu-HU" sz="2800" kern="0" dirty="0">
              <a:solidFill>
                <a:srgbClr val="A69564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8" y="498295"/>
            <a:ext cx="6143772" cy="62183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http://www.tankonyvtar.hu/hu/tartalom/tamop425/2011_0001_524_A_belgyogyaszat_alapjai_1/images/image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1" r="12080"/>
          <a:stretch/>
        </p:blipFill>
        <p:spPr bwMode="auto">
          <a:xfrm>
            <a:off x="5220072" y="3933056"/>
            <a:ext cx="3600400" cy="26523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abadkézi sokszög 5"/>
          <p:cNvSpPr/>
          <p:nvPr/>
        </p:nvSpPr>
        <p:spPr>
          <a:xfrm>
            <a:off x="2694136" y="2374450"/>
            <a:ext cx="1666989" cy="1937531"/>
          </a:xfrm>
          <a:custGeom>
            <a:avLst/>
            <a:gdLst>
              <a:gd name="connsiteX0" fmla="*/ 430021 w 1662251"/>
              <a:gd name="connsiteY0" fmla="*/ 1747454 h 1933801"/>
              <a:gd name="connsiteX1" fmla="*/ 607700 w 1662251"/>
              <a:gd name="connsiteY1" fmla="*/ 1825460 h 1933801"/>
              <a:gd name="connsiteX2" fmla="*/ 824383 w 1662251"/>
              <a:gd name="connsiteY2" fmla="*/ 1881797 h 1933801"/>
              <a:gd name="connsiteX3" fmla="*/ 971727 w 1662251"/>
              <a:gd name="connsiteY3" fmla="*/ 1916466 h 1933801"/>
              <a:gd name="connsiteX4" fmla="*/ 1171075 w 1662251"/>
              <a:gd name="connsiteY4" fmla="*/ 1933801 h 1933801"/>
              <a:gd name="connsiteX5" fmla="*/ 1301084 w 1662251"/>
              <a:gd name="connsiteY5" fmla="*/ 1929467 h 1933801"/>
              <a:gd name="connsiteX6" fmla="*/ 1392091 w 1662251"/>
              <a:gd name="connsiteY6" fmla="*/ 1925134 h 1933801"/>
              <a:gd name="connsiteX7" fmla="*/ 1530768 w 1662251"/>
              <a:gd name="connsiteY7" fmla="*/ 1873130 h 1933801"/>
              <a:gd name="connsiteX8" fmla="*/ 1617441 w 1662251"/>
              <a:gd name="connsiteY8" fmla="*/ 1795124 h 1933801"/>
              <a:gd name="connsiteX9" fmla="*/ 1660777 w 1662251"/>
              <a:gd name="connsiteY9" fmla="*/ 1673782 h 1933801"/>
              <a:gd name="connsiteX10" fmla="*/ 1643443 w 1662251"/>
              <a:gd name="connsiteY10" fmla="*/ 1548106 h 1933801"/>
              <a:gd name="connsiteX11" fmla="*/ 1561103 w 1662251"/>
              <a:gd name="connsiteY11" fmla="*/ 1275086 h 1933801"/>
              <a:gd name="connsiteX12" fmla="*/ 1474430 w 1662251"/>
              <a:gd name="connsiteY12" fmla="*/ 1080072 h 1933801"/>
              <a:gd name="connsiteX13" fmla="*/ 1392091 w 1662251"/>
              <a:gd name="connsiteY13" fmla="*/ 906726 h 1933801"/>
              <a:gd name="connsiteX14" fmla="*/ 1309752 w 1662251"/>
              <a:gd name="connsiteY14" fmla="*/ 807052 h 1933801"/>
              <a:gd name="connsiteX15" fmla="*/ 1249081 w 1662251"/>
              <a:gd name="connsiteY15" fmla="*/ 677043 h 1933801"/>
              <a:gd name="connsiteX16" fmla="*/ 1210078 w 1662251"/>
              <a:gd name="connsiteY16" fmla="*/ 564368 h 1933801"/>
              <a:gd name="connsiteX17" fmla="*/ 1127738 w 1662251"/>
              <a:gd name="connsiteY17" fmla="*/ 464694 h 1933801"/>
              <a:gd name="connsiteX18" fmla="*/ 1006396 w 1662251"/>
              <a:gd name="connsiteY18" fmla="*/ 404023 h 1933801"/>
              <a:gd name="connsiteX19" fmla="*/ 950059 w 1662251"/>
              <a:gd name="connsiteY19" fmla="*/ 399689 h 1933801"/>
              <a:gd name="connsiteX20" fmla="*/ 1045399 w 1662251"/>
              <a:gd name="connsiteY20" fmla="*/ 352019 h 1933801"/>
              <a:gd name="connsiteX21" fmla="*/ 1136406 w 1662251"/>
              <a:gd name="connsiteY21" fmla="*/ 330351 h 1933801"/>
              <a:gd name="connsiteX22" fmla="*/ 1158074 w 1662251"/>
              <a:gd name="connsiteY22" fmla="*/ 278347 h 1933801"/>
              <a:gd name="connsiteX23" fmla="*/ 1136406 w 1662251"/>
              <a:gd name="connsiteY23" fmla="*/ 200341 h 1933801"/>
              <a:gd name="connsiteX24" fmla="*/ 932724 w 1662251"/>
              <a:gd name="connsiteY24" fmla="*/ 386688 h 1933801"/>
              <a:gd name="connsiteX25" fmla="*/ 828717 w 1662251"/>
              <a:gd name="connsiteY25" fmla="*/ 213342 h 1933801"/>
              <a:gd name="connsiteX26" fmla="*/ 694373 w 1662251"/>
              <a:gd name="connsiteY26" fmla="*/ 48664 h 1933801"/>
              <a:gd name="connsiteX27" fmla="*/ 525361 w 1662251"/>
              <a:gd name="connsiteY27" fmla="*/ 9661 h 1933801"/>
              <a:gd name="connsiteX28" fmla="*/ 399685 w 1662251"/>
              <a:gd name="connsiteY28" fmla="*/ 204675 h 1933801"/>
              <a:gd name="connsiteX29" fmla="*/ 144000 w 1662251"/>
              <a:gd name="connsiteY29" fmla="*/ 499363 h 1933801"/>
              <a:gd name="connsiteX30" fmla="*/ 57327 w 1662251"/>
              <a:gd name="connsiteY30" fmla="*/ 664042 h 1933801"/>
              <a:gd name="connsiteX31" fmla="*/ 990 w 1662251"/>
              <a:gd name="connsiteY31" fmla="*/ 1010734 h 1933801"/>
              <a:gd name="connsiteX32" fmla="*/ 26991 w 1662251"/>
              <a:gd name="connsiteY32" fmla="*/ 1279420 h 1933801"/>
              <a:gd name="connsiteX33" fmla="*/ 96330 w 1662251"/>
              <a:gd name="connsiteY33" fmla="*/ 1539439 h 1933801"/>
              <a:gd name="connsiteX34" fmla="*/ 430021 w 1662251"/>
              <a:gd name="connsiteY34" fmla="*/ 1747454 h 1933801"/>
              <a:gd name="connsiteX0" fmla="*/ 430021 w 1662251"/>
              <a:gd name="connsiteY0" fmla="*/ 1747454 h 1933801"/>
              <a:gd name="connsiteX1" fmla="*/ 607700 w 1662251"/>
              <a:gd name="connsiteY1" fmla="*/ 1825460 h 1933801"/>
              <a:gd name="connsiteX2" fmla="*/ 824383 w 1662251"/>
              <a:gd name="connsiteY2" fmla="*/ 1881797 h 1933801"/>
              <a:gd name="connsiteX3" fmla="*/ 971727 w 1662251"/>
              <a:gd name="connsiteY3" fmla="*/ 1916466 h 1933801"/>
              <a:gd name="connsiteX4" fmla="*/ 1171075 w 1662251"/>
              <a:gd name="connsiteY4" fmla="*/ 1933801 h 1933801"/>
              <a:gd name="connsiteX5" fmla="*/ 1301084 w 1662251"/>
              <a:gd name="connsiteY5" fmla="*/ 1929467 h 1933801"/>
              <a:gd name="connsiteX6" fmla="*/ 1392091 w 1662251"/>
              <a:gd name="connsiteY6" fmla="*/ 1925134 h 1933801"/>
              <a:gd name="connsiteX7" fmla="*/ 1530768 w 1662251"/>
              <a:gd name="connsiteY7" fmla="*/ 1873130 h 1933801"/>
              <a:gd name="connsiteX8" fmla="*/ 1617441 w 1662251"/>
              <a:gd name="connsiteY8" fmla="*/ 1795124 h 1933801"/>
              <a:gd name="connsiteX9" fmla="*/ 1660777 w 1662251"/>
              <a:gd name="connsiteY9" fmla="*/ 1673782 h 1933801"/>
              <a:gd name="connsiteX10" fmla="*/ 1643443 w 1662251"/>
              <a:gd name="connsiteY10" fmla="*/ 1548106 h 1933801"/>
              <a:gd name="connsiteX11" fmla="*/ 1561103 w 1662251"/>
              <a:gd name="connsiteY11" fmla="*/ 1275086 h 1933801"/>
              <a:gd name="connsiteX12" fmla="*/ 1474430 w 1662251"/>
              <a:gd name="connsiteY12" fmla="*/ 1080072 h 1933801"/>
              <a:gd name="connsiteX13" fmla="*/ 1392091 w 1662251"/>
              <a:gd name="connsiteY13" fmla="*/ 906726 h 1933801"/>
              <a:gd name="connsiteX14" fmla="*/ 1309752 w 1662251"/>
              <a:gd name="connsiteY14" fmla="*/ 807052 h 1933801"/>
              <a:gd name="connsiteX15" fmla="*/ 1249081 w 1662251"/>
              <a:gd name="connsiteY15" fmla="*/ 677043 h 1933801"/>
              <a:gd name="connsiteX16" fmla="*/ 1210078 w 1662251"/>
              <a:gd name="connsiteY16" fmla="*/ 564368 h 1933801"/>
              <a:gd name="connsiteX17" fmla="*/ 1127738 w 1662251"/>
              <a:gd name="connsiteY17" fmla="*/ 464694 h 1933801"/>
              <a:gd name="connsiteX18" fmla="*/ 1006396 w 1662251"/>
              <a:gd name="connsiteY18" fmla="*/ 404023 h 1933801"/>
              <a:gd name="connsiteX19" fmla="*/ 950059 w 1662251"/>
              <a:gd name="connsiteY19" fmla="*/ 399689 h 1933801"/>
              <a:gd name="connsiteX20" fmla="*/ 1045399 w 1662251"/>
              <a:gd name="connsiteY20" fmla="*/ 352019 h 1933801"/>
              <a:gd name="connsiteX21" fmla="*/ 1136406 w 1662251"/>
              <a:gd name="connsiteY21" fmla="*/ 330351 h 1933801"/>
              <a:gd name="connsiteX22" fmla="*/ 1136406 w 1662251"/>
              <a:gd name="connsiteY22" fmla="*/ 200341 h 1933801"/>
              <a:gd name="connsiteX23" fmla="*/ 932724 w 1662251"/>
              <a:gd name="connsiteY23" fmla="*/ 386688 h 1933801"/>
              <a:gd name="connsiteX24" fmla="*/ 828717 w 1662251"/>
              <a:gd name="connsiteY24" fmla="*/ 213342 h 1933801"/>
              <a:gd name="connsiteX25" fmla="*/ 694373 w 1662251"/>
              <a:gd name="connsiteY25" fmla="*/ 48664 h 1933801"/>
              <a:gd name="connsiteX26" fmla="*/ 525361 w 1662251"/>
              <a:gd name="connsiteY26" fmla="*/ 9661 h 1933801"/>
              <a:gd name="connsiteX27" fmla="*/ 399685 w 1662251"/>
              <a:gd name="connsiteY27" fmla="*/ 204675 h 1933801"/>
              <a:gd name="connsiteX28" fmla="*/ 144000 w 1662251"/>
              <a:gd name="connsiteY28" fmla="*/ 499363 h 1933801"/>
              <a:gd name="connsiteX29" fmla="*/ 57327 w 1662251"/>
              <a:gd name="connsiteY29" fmla="*/ 664042 h 1933801"/>
              <a:gd name="connsiteX30" fmla="*/ 990 w 1662251"/>
              <a:gd name="connsiteY30" fmla="*/ 1010734 h 1933801"/>
              <a:gd name="connsiteX31" fmla="*/ 26991 w 1662251"/>
              <a:gd name="connsiteY31" fmla="*/ 1279420 h 1933801"/>
              <a:gd name="connsiteX32" fmla="*/ 96330 w 1662251"/>
              <a:gd name="connsiteY32" fmla="*/ 1539439 h 1933801"/>
              <a:gd name="connsiteX33" fmla="*/ 430021 w 1662251"/>
              <a:gd name="connsiteY33" fmla="*/ 1747454 h 1933801"/>
              <a:gd name="connsiteX0" fmla="*/ 430021 w 1662251"/>
              <a:gd name="connsiteY0" fmla="*/ 1747454 h 1933801"/>
              <a:gd name="connsiteX1" fmla="*/ 607700 w 1662251"/>
              <a:gd name="connsiteY1" fmla="*/ 1825460 h 1933801"/>
              <a:gd name="connsiteX2" fmla="*/ 824383 w 1662251"/>
              <a:gd name="connsiteY2" fmla="*/ 1881797 h 1933801"/>
              <a:gd name="connsiteX3" fmla="*/ 971727 w 1662251"/>
              <a:gd name="connsiteY3" fmla="*/ 1916466 h 1933801"/>
              <a:gd name="connsiteX4" fmla="*/ 1171075 w 1662251"/>
              <a:gd name="connsiteY4" fmla="*/ 1933801 h 1933801"/>
              <a:gd name="connsiteX5" fmla="*/ 1301084 w 1662251"/>
              <a:gd name="connsiteY5" fmla="*/ 1929467 h 1933801"/>
              <a:gd name="connsiteX6" fmla="*/ 1392091 w 1662251"/>
              <a:gd name="connsiteY6" fmla="*/ 1925134 h 1933801"/>
              <a:gd name="connsiteX7" fmla="*/ 1530768 w 1662251"/>
              <a:gd name="connsiteY7" fmla="*/ 1873130 h 1933801"/>
              <a:gd name="connsiteX8" fmla="*/ 1617441 w 1662251"/>
              <a:gd name="connsiteY8" fmla="*/ 1795124 h 1933801"/>
              <a:gd name="connsiteX9" fmla="*/ 1660777 w 1662251"/>
              <a:gd name="connsiteY9" fmla="*/ 1673782 h 1933801"/>
              <a:gd name="connsiteX10" fmla="*/ 1643443 w 1662251"/>
              <a:gd name="connsiteY10" fmla="*/ 1548106 h 1933801"/>
              <a:gd name="connsiteX11" fmla="*/ 1561103 w 1662251"/>
              <a:gd name="connsiteY11" fmla="*/ 1275086 h 1933801"/>
              <a:gd name="connsiteX12" fmla="*/ 1474430 w 1662251"/>
              <a:gd name="connsiteY12" fmla="*/ 1080072 h 1933801"/>
              <a:gd name="connsiteX13" fmla="*/ 1392091 w 1662251"/>
              <a:gd name="connsiteY13" fmla="*/ 906726 h 1933801"/>
              <a:gd name="connsiteX14" fmla="*/ 1309752 w 1662251"/>
              <a:gd name="connsiteY14" fmla="*/ 807052 h 1933801"/>
              <a:gd name="connsiteX15" fmla="*/ 1249081 w 1662251"/>
              <a:gd name="connsiteY15" fmla="*/ 677043 h 1933801"/>
              <a:gd name="connsiteX16" fmla="*/ 1210078 w 1662251"/>
              <a:gd name="connsiteY16" fmla="*/ 564368 h 1933801"/>
              <a:gd name="connsiteX17" fmla="*/ 1127738 w 1662251"/>
              <a:gd name="connsiteY17" fmla="*/ 464694 h 1933801"/>
              <a:gd name="connsiteX18" fmla="*/ 1006396 w 1662251"/>
              <a:gd name="connsiteY18" fmla="*/ 404023 h 1933801"/>
              <a:gd name="connsiteX19" fmla="*/ 950059 w 1662251"/>
              <a:gd name="connsiteY19" fmla="*/ 399689 h 1933801"/>
              <a:gd name="connsiteX20" fmla="*/ 1045399 w 1662251"/>
              <a:gd name="connsiteY20" fmla="*/ 352019 h 1933801"/>
              <a:gd name="connsiteX21" fmla="*/ 1136406 w 1662251"/>
              <a:gd name="connsiteY21" fmla="*/ 330351 h 1933801"/>
              <a:gd name="connsiteX22" fmla="*/ 932724 w 1662251"/>
              <a:gd name="connsiteY22" fmla="*/ 386688 h 1933801"/>
              <a:gd name="connsiteX23" fmla="*/ 828717 w 1662251"/>
              <a:gd name="connsiteY23" fmla="*/ 213342 h 1933801"/>
              <a:gd name="connsiteX24" fmla="*/ 694373 w 1662251"/>
              <a:gd name="connsiteY24" fmla="*/ 48664 h 1933801"/>
              <a:gd name="connsiteX25" fmla="*/ 525361 w 1662251"/>
              <a:gd name="connsiteY25" fmla="*/ 9661 h 1933801"/>
              <a:gd name="connsiteX26" fmla="*/ 399685 w 1662251"/>
              <a:gd name="connsiteY26" fmla="*/ 204675 h 1933801"/>
              <a:gd name="connsiteX27" fmla="*/ 144000 w 1662251"/>
              <a:gd name="connsiteY27" fmla="*/ 499363 h 1933801"/>
              <a:gd name="connsiteX28" fmla="*/ 57327 w 1662251"/>
              <a:gd name="connsiteY28" fmla="*/ 664042 h 1933801"/>
              <a:gd name="connsiteX29" fmla="*/ 990 w 1662251"/>
              <a:gd name="connsiteY29" fmla="*/ 1010734 h 1933801"/>
              <a:gd name="connsiteX30" fmla="*/ 26991 w 1662251"/>
              <a:gd name="connsiteY30" fmla="*/ 1279420 h 1933801"/>
              <a:gd name="connsiteX31" fmla="*/ 96330 w 1662251"/>
              <a:gd name="connsiteY31" fmla="*/ 1539439 h 1933801"/>
              <a:gd name="connsiteX32" fmla="*/ 430021 w 1662251"/>
              <a:gd name="connsiteY32" fmla="*/ 1747454 h 1933801"/>
              <a:gd name="connsiteX0" fmla="*/ 430021 w 1662251"/>
              <a:gd name="connsiteY0" fmla="*/ 1747454 h 1933801"/>
              <a:gd name="connsiteX1" fmla="*/ 607700 w 1662251"/>
              <a:gd name="connsiteY1" fmla="*/ 1825460 h 1933801"/>
              <a:gd name="connsiteX2" fmla="*/ 824383 w 1662251"/>
              <a:gd name="connsiteY2" fmla="*/ 1881797 h 1933801"/>
              <a:gd name="connsiteX3" fmla="*/ 971727 w 1662251"/>
              <a:gd name="connsiteY3" fmla="*/ 1916466 h 1933801"/>
              <a:gd name="connsiteX4" fmla="*/ 1171075 w 1662251"/>
              <a:gd name="connsiteY4" fmla="*/ 1933801 h 1933801"/>
              <a:gd name="connsiteX5" fmla="*/ 1301084 w 1662251"/>
              <a:gd name="connsiteY5" fmla="*/ 1929467 h 1933801"/>
              <a:gd name="connsiteX6" fmla="*/ 1392091 w 1662251"/>
              <a:gd name="connsiteY6" fmla="*/ 1925134 h 1933801"/>
              <a:gd name="connsiteX7" fmla="*/ 1530768 w 1662251"/>
              <a:gd name="connsiteY7" fmla="*/ 1873130 h 1933801"/>
              <a:gd name="connsiteX8" fmla="*/ 1617441 w 1662251"/>
              <a:gd name="connsiteY8" fmla="*/ 1795124 h 1933801"/>
              <a:gd name="connsiteX9" fmla="*/ 1660777 w 1662251"/>
              <a:gd name="connsiteY9" fmla="*/ 1673782 h 1933801"/>
              <a:gd name="connsiteX10" fmla="*/ 1643443 w 1662251"/>
              <a:gd name="connsiteY10" fmla="*/ 1548106 h 1933801"/>
              <a:gd name="connsiteX11" fmla="*/ 1561103 w 1662251"/>
              <a:gd name="connsiteY11" fmla="*/ 1275086 h 1933801"/>
              <a:gd name="connsiteX12" fmla="*/ 1474430 w 1662251"/>
              <a:gd name="connsiteY12" fmla="*/ 1080072 h 1933801"/>
              <a:gd name="connsiteX13" fmla="*/ 1392091 w 1662251"/>
              <a:gd name="connsiteY13" fmla="*/ 906726 h 1933801"/>
              <a:gd name="connsiteX14" fmla="*/ 1309752 w 1662251"/>
              <a:gd name="connsiteY14" fmla="*/ 807052 h 1933801"/>
              <a:gd name="connsiteX15" fmla="*/ 1249081 w 1662251"/>
              <a:gd name="connsiteY15" fmla="*/ 677043 h 1933801"/>
              <a:gd name="connsiteX16" fmla="*/ 1210078 w 1662251"/>
              <a:gd name="connsiteY16" fmla="*/ 564368 h 1933801"/>
              <a:gd name="connsiteX17" fmla="*/ 1127738 w 1662251"/>
              <a:gd name="connsiteY17" fmla="*/ 464694 h 1933801"/>
              <a:gd name="connsiteX18" fmla="*/ 1006396 w 1662251"/>
              <a:gd name="connsiteY18" fmla="*/ 404023 h 1933801"/>
              <a:gd name="connsiteX19" fmla="*/ 950059 w 1662251"/>
              <a:gd name="connsiteY19" fmla="*/ 399689 h 1933801"/>
              <a:gd name="connsiteX20" fmla="*/ 1045399 w 1662251"/>
              <a:gd name="connsiteY20" fmla="*/ 352019 h 1933801"/>
              <a:gd name="connsiteX21" fmla="*/ 932724 w 1662251"/>
              <a:gd name="connsiteY21" fmla="*/ 386688 h 1933801"/>
              <a:gd name="connsiteX22" fmla="*/ 828717 w 1662251"/>
              <a:gd name="connsiteY22" fmla="*/ 213342 h 1933801"/>
              <a:gd name="connsiteX23" fmla="*/ 694373 w 1662251"/>
              <a:gd name="connsiteY23" fmla="*/ 48664 h 1933801"/>
              <a:gd name="connsiteX24" fmla="*/ 525361 w 1662251"/>
              <a:gd name="connsiteY24" fmla="*/ 9661 h 1933801"/>
              <a:gd name="connsiteX25" fmla="*/ 399685 w 1662251"/>
              <a:gd name="connsiteY25" fmla="*/ 204675 h 1933801"/>
              <a:gd name="connsiteX26" fmla="*/ 144000 w 1662251"/>
              <a:gd name="connsiteY26" fmla="*/ 499363 h 1933801"/>
              <a:gd name="connsiteX27" fmla="*/ 57327 w 1662251"/>
              <a:gd name="connsiteY27" fmla="*/ 664042 h 1933801"/>
              <a:gd name="connsiteX28" fmla="*/ 990 w 1662251"/>
              <a:gd name="connsiteY28" fmla="*/ 1010734 h 1933801"/>
              <a:gd name="connsiteX29" fmla="*/ 26991 w 1662251"/>
              <a:gd name="connsiteY29" fmla="*/ 1279420 h 1933801"/>
              <a:gd name="connsiteX30" fmla="*/ 96330 w 1662251"/>
              <a:gd name="connsiteY30" fmla="*/ 1539439 h 1933801"/>
              <a:gd name="connsiteX31" fmla="*/ 430021 w 1662251"/>
              <a:gd name="connsiteY31" fmla="*/ 1747454 h 1933801"/>
              <a:gd name="connsiteX0" fmla="*/ 430021 w 1662251"/>
              <a:gd name="connsiteY0" fmla="*/ 1747454 h 1933801"/>
              <a:gd name="connsiteX1" fmla="*/ 607700 w 1662251"/>
              <a:gd name="connsiteY1" fmla="*/ 1825460 h 1933801"/>
              <a:gd name="connsiteX2" fmla="*/ 824383 w 1662251"/>
              <a:gd name="connsiteY2" fmla="*/ 1881797 h 1933801"/>
              <a:gd name="connsiteX3" fmla="*/ 971727 w 1662251"/>
              <a:gd name="connsiteY3" fmla="*/ 1916466 h 1933801"/>
              <a:gd name="connsiteX4" fmla="*/ 1171075 w 1662251"/>
              <a:gd name="connsiteY4" fmla="*/ 1933801 h 1933801"/>
              <a:gd name="connsiteX5" fmla="*/ 1301084 w 1662251"/>
              <a:gd name="connsiteY5" fmla="*/ 1929467 h 1933801"/>
              <a:gd name="connsiteX6" fmla="*/ 1392091 w 1662251"/>
              <a:gd name="connsiteY6" fmla="*/ 1925134 h 1933801"/>
              <a:gd name="connsiteX7" fmla="*/ 1530768 w 1662251"/>
              <a:gd name="connsiteY7" fmla="*/ 1873130 h 1933801"/>
              <a:gd name="connsiteX8" fmla="*/ 1617441 w 1662251"/>
              <a:gd name="connsiteY8" fmla="*/ 1795124 h 1933801"/>
              <a:gd name="connsiteX9" fmla="*/ 1660777 w 1662251"/>
              <a:gd name="connsiteY9" fmla="*/ 1673782 h 1933801"/>
              <a:gd name="connsiteX10" fmla="*/ 1643443 w 1662251"/>
              <a:gd name="connsiteY10" fmla="*/ 1548106 h 1933801"/>
              <a:gd name="connsiteX11" fmla="*/ 1561103 w 1662251"/>
              <a:gd name="connsiteY11" fmla="*/ 1275086 h 1933801"/>
              <a:gd name="connsiteX12" fmla="*/ 1474430 w 1662251"/>
              <a:gd name="connsiteY12" fmla="*/ 1080072 h 1933801"/>
              <a:gd name="connsiteX13" fmla="*/ 1392091 w 1662251"/>
              <a:gd name="connsiteY13" fmla="*/ 906726 h 1933801"/>
              <a:gd name="connsiteX14" fmla="*/ 1309752 w 1662251"/>
              <a:gd name="connsiteY14" fmla="*/ 807052 h 1933801"/>
              <a:gd name="connsiteX15" fmla="*/ 1249081 w 1662251"/>
              <a:gd name="connsiteY15" fmla="*/ 677043 h 1933801"/>
              <a:gd name="connsiteX16" fmla="*/ 1210078 w 1662251"/>
              <a:gd name="connsiteY16" fmla="*/ 564368 h 1933801"/>
              <a:gd name="connsiteX17" fmla="*/ 1127738 w 1662251"/>
              <a:gd name="connsiteY17" fmla="*/ 464694 h 1933801"/>
              <a:gd name="connsiteX18" fmla="*/ 1006396 w 1662251"/>
              <a:gd name="connsiteY18" fmla="*/ 404023 h 1933801"/>
              <a:gd name="connsiteX19" fmla="*/ 950059 w 1662251"/>
              <a:gd name="connsiteY19" fmla="*/ 399689 h 1933801"/>
              <a:gd name="connsiteX20" fmla="*/ 932724 w 1662251"/>
              <a:gd name="connsiteY20" fmla="*/ 386688 h 1933801"/>
              <a:gd name="connsiteX21" fmla="*/ 828717 w 1662251"/>
              <a:gd name="connsiteY21" fmla="*/ 213342 h 1933801"/>
              <a:gd name="connsiteX22" fmla="*/ 694373 w 1662251"/>
              <a:gd name="connsiteY22" fmla="*/ 48664 h 1933801"/>
              <a:gd name="connsiteX23" fmla="*/ 525361 w 1662251"/>
              <a:gd name="connsiteY23" fmla="*/ 9661 h 1933801"/>
              <a:gd name="connsiteX24" fmla="*/ 399685 w 1662251"/>
              <a:gd name="connsiteY24" fmla="*/ 204675 h 1933801"/>
              <a:gd name="connsiteX25" fmla="*/ 144000 w 1662251"/>
              <a:gd name="connsiteY25" fmla="*/ 499363 h 1933801"/>
              <a:gd name="connsiteX26" fmla="*/ 57327 w 1662251"/>
              <a:gd name="connsiteY26" fmla="*/ 664042 h 1933801"/>
              <a:gd name="connsiteX27" fmla="*/ 990 w 1662251"/>
              <a:gd name="connsiteY27" fmla="*/ 1010734 h 1933801"/>
              <a:gd name="connsiteX28" fmla="*/ 26991 w 1662251"/>
              <a:gd name="connsiteY28" fmla="*/ 1279420 h 1933801"/>
              <a:gd name="connsiteX29" fmla="*/ 96330 w 1662251"/>
              <a:gd name="connsiteY29" fmla="*/ 1539439 h 1933801"/>
              <a:gd name="connsiteX30" fmla="*/ 430021 w 1662251"/>
              <a:gd name="connsiteY30" fmla="*/ 1747454 h 1933801"/>
              <a:gd name="connsiteX0" fmla="*/ 430021 w 1662251"/>
              <a:gd name="connsiteY0" fmla="*/ 1747454 h 1933801"/>
              <a:gd name="connsiteX1" fmla="*/ 607700 w 1662251"/>
              <a:gd name="connsiteY1" fmla="*/ 1825460 h 1933801"/>
              <a:gd name="connsiteX2" fmla="*/ 824383 w 1662251"/>
              <a:gd name="connsiteY2" fmla="*/ 1881797 h 1933801"/>
              <a:gd name="connsiteX3" fmla="*/ 971727 w 1662251"/>
              <a:gd name="connsiteY3" fmla="*/ 1916466 h 1933801"/>
              <a:gd name="connsiteX4" fmla="*/ 1171075 w 1662251"/>
              <a:gd name="connsiteY4" fmla="*/ 1933801 h 1933801"/>
              <a:gd name="connsiteX5" fmla="*/ 1301084 w 1662251"/>
              <a:gd name="connsiteY5" fmla="*/ 1929467 h 1933801"/>
              <a:gd name="connsiteX6" fmla="*/ 1392091 w 1662251"/>
              <a:gd name="connsiteY6" fmla="*/ 1925134 h 1933801"/>
              <a:gd name="connsiteX7" fmla="*/ 1530768 w 1662251"/>
              <a:gd name="connsiteY7" fmla="*/ 1873130 h 1933801"/>
              <a:gd name="connsiteX8" fmla="*/ 1617441 w 1662251"/>
              <a:gd name="connsiteY8" fmla="*/ 1795124 h 1933801"/>
              <a:gd name="connsiteX9" fmla="*/ 1660777 w 1662251"/>
              <a:gd name="connsiteY9" fmla="*/ 1673782 h 1933801"/>
              <a:gd name="connsiteX10" fmla="*/ 1643443 w 1662251"/>
              <a:gd name="connsiteY10" fmla="*/ 1548106 h 1933801"/>
              <a:gd name="connsiteX11" fmla="*/ 1561103 w 1662251"/>
              <a:gd name="connsiteY11" fmla="*/ 1275086 h 1933801"/>
              <a:gd name="connsiteX12" fmla="*/ 1474430 w 1662251"/>
              <a:gd name="connsiteY12" fmla="*/ 1080072 h 1933801"/>
              <a:gd name="connsiteX13" fmla="*/ 1392091 w 1662251"/>
              <a:gd name="connsiteY13" fmla="*/ 906726 h 1933801"/>
              <a:gd name="connsiteX14" fmla="*/ 1309752 w 1662251"/>
              <a:gd name="connsiteY14" fmla="*/ 807052 h 1933801"/>
              <a:gd name="connsiteX15" fmla="*/ 1249081 w 1662251"/>
              <a:gd name="connsiteY15" fmla="*/ 677043 h 1933801"/>
              <a:gd name="connsiteX16" fmla="*/ 1210078 w 1662251"/>
              <a:gd name="connsiteY16" fmla="*/ 564368 h 1933801"/>
              <a:gd name="connsiteX17" fmla="*/ 1127738 w 1662251"/>
              <a:gd name="connsiteY17" fmla="*/ 464694 h 1933801"/>
              <a:gd name="connsiteX18" fmla="*/ 1006396 w 1662251"/>
              <a:gd name="connsiteY18" fmla="*/ 404023 h 1933801"/>
              <a:gd name="connsiteX19" fmla="*/ 950059 w 1662251"/>
              <a:gd name="connsiteY19" fmla="*/ 399689 h 1933801"/>
              <a:gd name="connsiteX20" fmla="*/ 828717 w 1662251"/>
              <a:gd name="connsiteY20" fmla="*/ 213342 h 1933801"/>
              <a:gd name="connsiteX21" fmla="*/ 694373 w 1662251"/>
              <a:gd name="connsiteY21" fmla="*/ 48664 h 1933801"/>
              <a:gd name="connsiteX22" fmla="*/ 525361 w 1662251"/>
              <a:gd name="connsiteY22" fmla="*/ 9661 h 1933801"/>
              <a:gd name="connsiteX23" fmla="*/ 399685 w 1662251"/>
              <a:gd name="connsiteY23" fmla="*/ 204675 h 1933801"/>
              <a:gd name="connsiteX24" fmla="*/ 144000 w 1662251"/>
              <a:gd name="connsiteY24" fmla="*/ 499363 h 1933801"/>
              <a:gd name="connsiteX25" fmla="*/ 57327 w 1662251"/>
              <a:gd name="connsiteY25" fmla="*/ 664042 h 1933801"/>
              <a:gd name="connsiteX26" fmla="*/ 990 w 1662251"/>
              <a:gd name="connsiteY26" fmla="*/ 1010734 h 1933801"/>
              <a:gd name="connsiteX27" fmla="*/ 26991 w 1662251"/>
              <a:gd name="connsiteY27" fmla="*/ 1279420 h 1933801"/>
              <a:gd name="connsiteX28" fmla="*/ 96330 w 1662251"/>
              <a:gd name="connsiteY28" fmla="*/ 1539439 h 1933801"/>
              <a:gd name="connsiteX29" fmla="*/ 430021 w 1662251"/>
              <a:gd name="connsiteY29" fmla="*/ 1747454 h 1933801"/>
              <a:gd name="connsiteX0" fmla="*/ 430021 w 1662251"/>
              <a:gd name="connsiteY0" fmla="*/ 1747454 h 1933801"/>
              <a:gd name="connsiteX1" fmla="*/ 607700 w 1662251"/>
              <a:gd name="connsiteY1" fmla="*/ 1825460 h 1933801"/>
              <a:gd name="connsiteX2" fmla="*/ 824383 w 1662251"/>
              <a:gd name="connsiteY2" fmla="*/ 1881797 h 1933801"/>
              <a:gd name="connsiteX3" fmla="*/ 971727 w 1662251"/>
              <a:gd name="connsiteY3" fmla="*/ 1916466 h 1933801"/>
              <a:gd name="connsiteX4" fmla="*/ 1171075 w 1662251"/>
              <a:gd name="connsiteY4" fmla="*/ 1933801 h 1933801"/>
              <a:gd name="connsiteX5" fmla="*/ 1301084 w 1662251"/>
              <a:gd name="connsiteY5" fmla="*/ 1929467 h 1933801"/>
              <a:gd name="connsiteX6" fmla="*/ 1392091 w 1662251"/>
              <a:gd name="connsiteY6" fmla="*/ 1925134 h 1933801"/>
              <a:gd name="connsiteX7" fmla="*/ 1530768 w 1662251"/>
              <a:gd name="connsiteY7" fmla="*/ 1873130 h 1933801"/>
              <a:gd name="connsiteX8" fmla="*/ 1617441 w 1662251"/>
              <a:gd name="connsiteY8" fmla="*/ 1795124 h 1933801"/>
              <a:gd name="connsiteX9" fmla="*/ 1660777 w 1662251"/>
              <a:gd name="connsiteY9" fmla="*/ 1673782 h 1933801"/>
              <a:gd name="connsiteX10" fmla="*/ 1643443 w 1662251"/>
              <a:gd name="connsiteY10" fmla="*/ 1548106 h 1933801"/>
              <a:gd name="connsiteX11" fmla="*/ 1561103 w 1662251"/>
              <a:gd name="connsiteY11" fmla="*/ 1275086 h 1933801"/>
              <a:gd name="connsiteX12" fmla="*/ 1474430 w 1662251"/>
              <a:gd name="connsiteY12" fmla="*/ 1080072 h 1933801"/>
              <a:gd name="connsiteX13" fmla="*/ 1392091 w 1662251"/>
              <a:gd name="connsiteY13" fmla="*/ 906726 h 1933801"/>
              <a:gd name="connsiteX14" fmla="*/ 1309752 w 1662251"/>
              <a:gd name="connsiteY14" fmla="*/ 807052 h 1933801"/>
              <a:gd name="connsiteX15" fmla="*/ 1249081 w 1662251"/>
              <a:gd name="connsiteY15" fmla="*/ 677043 h 1933801"/>
              <a:gd name="connsiteX16" fmla="*/ 1210078 w 1662251"/>
              <a:gd name="connsiteY16" fmla="*/ 564368 h 1933801"/>
              <a:gd name="connsiteX17" fmla="*/ 1127738 w 1662251"/>
              <a:gd name="connsiteY17" fmla="*/ 464694 h 1933801"/>
              <a:gd name="connsiteX18" fmla="*/ 1006396 w 1662251"/>
              <a:gd name="connsiteY18" fmla="*/ 404023 h 1933801"/>
              <a:gd name="connsiteX19" fmla="*/ 902389 w 1662251"/>
              <a:gd name="connsiteY19" fmla="*/ 352018 h 1933801"/>
              <a:gd name="connsiteX20" fmla="*/ 828717 w 1662251"/>
              <a:gd name="connsiteY20" fmla="*/ 213342 h 1933801"/>
              <a:gd name="connsiteX21" fmla="*/ 694373 w 1662251"/>
              <a:gd name="connsiteY21" fmla="*/ 48664 h 1933801"/>
              <a:gd name="connsiteX22" fmla="*/ 525361 w 1662251"/>
              <a:gd name="connsiteY22" fmla="*/ 9661 h 1933801"/>
              <a:gd name="connsiteX23" fmla="*/ 399685 w 1662251"/>
              <a:gd name="connsiteY23" fmla="*/ 204675 h 1933801"/>
              <a:gd name="connsiteX24" fmla="*/ 144000 w 1662251"/>
              <a:gd name="connsiteY24" fmla="*/ 499363 h 1933801"/>
              <a:gd name="connsiteX25" fmla="*/ 57327 w 1662251"/>
              <a:gd name="connsiteY25" fmla="*/ 664042 h 1933801"/>
              <a:gd name="connsiteX26" fmla="*/ 990 w 1662251"/>
              <a:gd name="connsiteY26" fmla="*/ 1010734 h 1933801"/>
              <a:gd name="connsiteX27" fmla="*/ 26991 w 1662251"/>
              <a:gd name="connsiteY27" fmla="*/ 1279420 h 1933801"/>
              <a:gd name="connsiteX28" fmla="*/ 96330 w 1662251"/>
              <a:gd name="connsiteY28" fmla="*/ 1539439 h 1933801"/>
              <a:gd name="connsiteX29" fmla="*/ 430021 w 1662251"/>
              <a:gd name="connsiteY29" fmla="*/ 1747454 h 1933801"/>
              <a:gd name="connsiteX0" fmla="*/ 432416 w 1664646"/>
              <a:gd name="connsiteY0" fmla="*/ 1747454 h 1933801"/>
              <a:gd name="connsiteX1" fmla="*/ 610095 w 1664646"/>
              <a:gd name="connsiteY1" fmla="*/ 1825460 h 1933801"/>
              <a:gd name="connsiteX2" fmla="*/ 826778 w 1664646"/>
              <a:gd name="connsiteY2" fmla="*/ 1881797 h 1933801"/>
              <a:gd name="connsiteX3" fmla="*/ 974122 w 1664646"/>
              <a:gd name="connsiteY3" fmla="*/ 1916466 h 1933801"/>
              <a:gd name="connsiteX4" fmla="*/ 1173470 w 1664646"/>
              <a:gd name="connsiteY4" fmla="*/ 1933801 h 1933801"/>
              <a:gd name="connsiteX5" fmla="*/ 1303479 w 1664646"/>
              <a:gd name="connsiteY5" fmla="*/ 1929467 h 1933801"/>
              <a:gd name="connsiteX6" fmla="*/ 1394486 w 1664646"/>
              <a:gd name="connsiteY6" fmla="*/ 1925134 h 1933801"/>
              <a:gd name="connsiteX7" fmla="*/ 1533163 w 1664646"/>
              <a:gd name="connsiteY7" fmla="*/ 1873130 h 1933801"/>
              <a:gd name="connsiteX8" fmla="*/ 1619836 w 1664646"/>
              <a:gd name="connsiteY8" fmla="*/ 1795124 h 1933801"/>
              <a:gd name="connsiteX9" fmla="*/ 1663172 w 1664646"/>
              <a:gd name="connsiteY9" fmla="*/ 1673782 h 1933801"/>
              <a:gd name="connsiteX10" fmla="*/ 1645838 w 1664646"/>
              <a:gd name="connsiteY10" fmla="*/ 1548106 h 1933801"/>
              <a:gd name="connsiteX11" fmla="*/ 1563498 w 1664646"/>
              <a:gd name="connsiteY11" fmla="*/ 1275086 h 1933801"/>
              <a:gd name="connsiteX12" fmla="*/ 1476825 w 1664646"/>
              <a:gd name="connsiteY12" fmla="*/ 1080072 h 1933801"/>
              <a:gd name="connsiteX13" fmla="*/ 1394486 w 1664646"/>
              <a:gd name="connsiteY13" fmla="*/ 906726 h 1933801"/>
              <a:gd name="connsiteX14" fmla="*/ 1312147 w 1664646"/>
              <a:gd name="connsiteY14" fmla="*/ 807052 h 1933801"/>
              <a:gd name="connsiteX15" fmla="*/ 1251476 w 1664646"/>
              <a:gd name="connsiteY15" fmla="*/ 677043 h 1933801"/>
              <a:gd name="connsiteX16" fmla="*/ 1212473 w 1664646"/>
              <a:gd name="connsiteY16" fmla="*/ 564368 h 1933801"/>
              <a:gd name="connsiteX17" fmla="*/ 1130133 w 1664646"/>
              <a:gd name="connsiteY17" fmla="*/ 464694 h 1933801"/>
              <a:gd name="connsiteX18" fmla="*/ 1008791 w 1664646"/>
              <a:gd name="connsiteY18" fmla="*/ 404023 h 1933801"/>
              <a:gd name="connsiteX19" fmla="*/ 904784 w 1664646"/>
              <a:gd name="connsiteY19" fmla="*/ 352018 h 1933801"/>
              <a:gd name="connsiteX20" fmla="*/ 831112 w 1664646"/>
              <a:gd name="connsiteY20" fmla="*/ 213342 h 1933801"/>
              <a:gd name="connsiteX21" fmla="*/ 696768 w 1664646"/>
              <a:gd name="connsiteY21" fmla="*/ 48664 h 1933801"/>
              <a:gd name="connsiteX22" fmla="*/ 527756 w 1664646"/>
              <a:gd name="connsiteY22" fmla="*/ 9661 h 1933801"/>
              <a:gd name="connsiteX23" fmla="*/ 402080 w 1664646"/>
              <a:gd name="connsiteY23" fmla="*/ 204675 h 1933801"/>
              <a:gd name="connsiteX24" fmla="*/ 146395 w 1664646"/>
              <a:gd name="connsiteY24" fmla="*/ 499363 h 1933801"/>
              <a:gd name="connsiteX25" fmla="*/ 59722 w 1664646"/>
              <a:gd name="connsiteY25" fmla="*/ 664042 h 1933801"/>
              <a:gd name="connsiteX26" fmla="*/ 3385 w 1664646"/>
              <a:gd name="connsiteY26" fmla="*/ 1010734 h 1933801"/>
              <a:gd name="connsiteX27" fmla="*/ 16385 w 1664646"/>
              <a:gd name="connsiteY27" fmla="*/ 1275086 h 1933801"/>
              <a:gd name="connsiteX28" fmla="*/ 98725 w 1664646"/>
              <a:gd name="connsiteY28" fmla="*/ 1539439 h 1933801"/>
              <a:gd name="connsiteX29" fmla="*/ 432416 w 1664646"/>
              <a:gd name="connsiteY29" fmla="*/ 1747454 h 1933801"/>
              <a:gd name="connsiteX0" fmla="*/ 435940 w 1668170"/>
              <a:gd name="connsiteY0" fmla="*/ 1747454 h 1933801"/>
              <a:gd name="connsiteX1" fmla="*/ 613619 w 1668170"/>
              <a:gd name="connsiteY1" fmla="*/ 1825460 h 1933801"/>
              <a:gd name="connsiteX2" fmla="*/ 830302 w 1668170"/>
              <a:gd name="connsiteY2" fmla="*/ 1881797 h 1933801"/>
              <a:gd name="connsiteX3" fmla="*/ 977646 w 1668170"/>
              <a:gd name="connsiteY3" fmla="*/ 1916466 h 1933801"/>
              <a:gd name="connsiteX4" fmla="*/ 1176994 w 1668170"/>
              <a:gd name="connsiteY4" fmla="*/ 1933801 h 1933801"/>
              <a:gd name="connsiteX5" fmla="*/ 1307003 w 1668170"/>
              <a:gd name="connsiteY5" fmla="*/ 1929467 h 1933801"/>
              <a:gd name="connsiteX6" fmla="*/ 1398010 w 1668170"/>
              <a:gd name="connsiteY6" fmla="*/ 1925134 h 1933801"/>
              <a:gd name="connsiteX7" fmla="*/ 1536687 w 1668170"/>
              <a:gd name="connsiteY7" fmla="*/ 1873130 h 1933801"/>
              <a:gd name="connsiteX8" fmla="*/ 1623360 w 1668170"/>
              <a:gd name="connsiteY8" fmla="*/ 1795124 h 1933801"/>
              <a:gd name="connsiteX9" fmla="*/ 1666696 w 1668170"/>
              <a:gd name="connsiteY9" fmla="*/ 1673782 h 1933801"/>
              <a:gd name="connsiteX10" fmla="*/ 1649362 w 1668170"/>
              <a:gd name="connsiteY10" fmla="*/ 1548106 h 1933801"/>
              <a:gd name="connsiteX11" fmla="*/ 1567022 w 1668170"/>
              <a:gd name="connsiteY11" fmla="*/ 1275086 h 1933801"/>
              <a:gd name="connsiteX12" fmla="*/ 1480349 w 1668170"/>
              <a:gd name="connsiteY12" fmla="*/ 1080072 h 1933801"/>
              <a:gd name="connsiteX13" fmla="*/ 1398010 w 1668170"/>
              <a:gd name="connsiteY13" fmla="*/ 906726 h 1933801"/>
              <a:gd name="connsiteX14" fmla="*/ 1315671 w 1668170"/>
              <a:gd name="connsiteY14" fmla="*/ 807052 h 1933801"/>
              <a:gd name="connsiteX15" fmla="*/ 1255000 w 1668170"/>
              <a:gd name="connsiteY15" fmla="*/ 677043 h 1933801"/>
              <a:gd name="connsiteX16" fmla="*/ 1215997 w 1668170"/>
              <a:gd name="connsiteY16" fmla="*/ 564368 h 1933801"/>
              <a:gd name="connsiteX17" fmla="*/ 1133657 w 1668170"/>
              <a:gd name="connsiteY17" fmla="*/ 464694 h 1933801"/>
              <a:gd name="connsiteX18" fmla="*/ 1012315 w 1668170"/>
              <a:gd name="connsiteY18" fmla="*/ 404023 h 1933801"/>
              <a:gd name="connsiteX19" fmla="*/ 908308 w 1668170"/>
              <a:gd name="connsiteY19" fmla="*/ 352018 h 1933801"/>
              <a:gd name="connsiteX20" fmla="*/ 834636 w 1668170"/>
              <a:gd name="connsiteY20" fmla="*/ 213342 h 1933801"/>
              <a:gd name="connsiteX21" fmla="*/ 700292 w 1668170"/>
              <a:gd name="connsiteY21" fmla="*/ 48664 h 1933801"/>
              <a:gd name="connsiteX22" fmla="*/ 531280 w 1668170"/>
              <a:gd name="connsiteY22" fmla="*/ 9661 h 1933801"/>
              <a:gd name="connsiteX23" fmla="*/ 405604 w 1668170"/>
              <a:gd name="connsiteY23" fmla="*/ 204675 h 1933801"/>
              <a:gd name="connsiteX24" fmla="*/ 149919 w 1668170"/>
              <a:gd name="connsiteY24" fmla="*/ 499363 h 1933801"/>
              <a:gd name="connsiteX25" fmla="*/ 63246 w 1668170"/>
              <a:gd name="connsiteY25" fmla="*/ 664042 h 1933801"/>
              <a:gd name="connsiteX26" fmla="*/ 2575 w 1668170"/>
              <a:gd name="connsiteY26" fmla="*/ 980398 h 1933801"/>
              <a:gd name="connsiteX27" fmla="*/ 19909 w 1668170"/>
              <a:gd name="connsiteY27" fmla="*/ 1275086 h 1933801"/>
              <a:gd name="connsiteX28" fmla="*/ 102249 w 1668170"/>
              <a:gd name="connsiteY28" fmla="*/ 1539439 h 1933801"/>
              <a:gd name="connsiteX29" fmla="*/ 435940 w 1668170"/>
              <a:gd name="connsiteY29" fmla="*/ 1747454 h 1933801"/>
              <a:gd name="connsiteX0" fmla="*/ 434759 w 1666989"/>
              <a:gd name="connsiteY0" fmla="*/ 1747454 h 1933801"/>
              <a:gd name="connsiteX1" fmla="*/ 612438 w 1666989"/>
              <a:gd name="connsiteY1" fmla="*/ 1825460 h 1933801"/>
              <a:gd name="connsiteX2" fmla="*/ 829121 w 1666989"/>
              <a:gd name="connsiteY2" fmla="*/ 1881797 h 1933801"/>
              <a:gd name="connsiteX3" fmla="*/ 976465 w 1666989"/>
              <a:gd name="connsiteY3" fmla="*/ 1916466 h 1933801"/>
              <a:gd name="connsiteX4" fmla="*/ 1175813 w 1666989"/>
              <a:gd name="connsiteY4" fmla="*/ 1933801 h 1933801"/>
              <a:gd name="connsiteX5" fmla="*/ 1305822 w 1666989"/>
              <a:gd name="connsiteY5" fmla="*/ 1929467 h 1933801"/>
              <a:gd name="connsiteX6" fmla="*/ 1396829 w 1666989"/>
              <a:gd name="connsiteY6" fmla="*/ 1925134 h 1933801"/>
              <a:gd name="connsiteX7" fmla="*/ 1535506 w 1666989"/>
              <a:gd name="connsiteY7" fmla="*/ 1873130 h 1933801"/>
              <a:gd name="connsiteX8" fmla="*/ 1622179 w 1666989"/>
              <a:gd name="connsiteY8" fmla="*/ 1795124 h 1933801"/>
              <a:gd name="connsiteX9" fmla="*/ 1665515 w 1666989"/>
              <a:gd name="connsiteY9" fmla="*/ 1673782 h 1933801"/>
              <a:gd name="connsiteX10" fmla="*/ 1648181 w 1666989"/>
              <a:gd name="connsiteY10" fmla="*/ 1548106 h 1933801"/>
              <a:gd name="connsiteX11" fmla="*/ 1565841 w 1666989"/>
              <a:gd name="connsiteY11" fmla="*/ 1275086 h 1933801"/>
              <a:gd name="connsiteX12" fmla="*/ 1479168 w 1666989"/>
              <a:gd name="connsiteY12" fmla="*/ 1080072 h 1933801"/>
              <a:gd name="connsiteX13" fmla="*/ 1396829 w 1666989"/>
              <a:gd name="connsiteY13" fmla="*/ 906726 h 1933801"/>
              <a:gd name="connsiteX14" fmla="*/ 1314490 w 1666989"/>
              <a:gd name="connsiteY14" fmla="*/ 807052 h 1933801"/>
              <a:gd name="connsiteX15" fmla="*/ 1253819 w 1666989"/>
              <a:gd name="connsiteY15" fmla="*/ 677043 h 1933801"/>
              <a:gd name="connsiteX16" fmla="*/ 1214816 w 1666989"/>
              <a:gd name="connsiteY16" fmla="*/ 564368 h 1933801"/>
              <a:gd name="connsiteX17" fmla="*/ 1132476 w 1666989"/>
              <a:gd name="connsiteY17" fmla="*/ 464694 h 1933801"/>
              <a:gd name="connsiteX18" fmla="*/ 1011134 w 1666989"/>
              <a:gd name="connsiteY18" fmla="*/ 404023 h 1933801"/>
              <a:gd name="connsiteX19" fmla="*/ 907127 w 1666989"/>
              <a:gd name="connsiteY19" fmla="*/ 352018 h 1933801"/>
              <a:gd name="connsiteX20" fmla="*/ 833455 w 1666989"/>
              <a:gd name="connsiteY20" fmla="*/ 213342 h 1933801"/>
              <a:gd name="connsiteX21" fmla="*/ 699111 w 1666989"/>
              <a:gd name="connsiteY21" fmla="*/ 48664 h 1933801"/>
              <a:gd name="connsiteX22" fmla="*/ 530099 w 1666989"/>
              <a:gd name="connsiteY22" fmla="*/ 9661 h 1933801"/>
              <a:gd name="connsiteX23" fmla="*/ 404423 w 1666989"/>
              <a:gd name="connsiteY23" fmla="*/ 204675 h 1933801"/>
              <a:gd name="connsiteX24" fmla="*/ 148738 w 1666989"/>
              <a:gd name="connsiteY24" fmla="*/ 499363 h 1933801"/>
              <a:gd name="connsiteX25" fmla="*/ 44731 w 1666989"/>
              <a:gd name="connsiteY25" fmla="*/ 664042 h 1933801"/>
              <a:gd name="connsiteX26" fmla="*/ 1394 w 1666989"/>
              <a:gd name="connsiteY26" fmla="*/ 980398 h 1933801"/>
              <a:gd name="connsiteX27" fmla="*/ 18728 w 1666989"/>
              <a:gd name="connsiteY27" fmla="*/ 1275086 h 1933801"/>
              <a:gd name="connsiteX28" fmla="*/ 101068 w 1666989"/>
              <a:gd name="connsiteY28" fmla="*/ 1539439 h 1933801"/>
              <a:gd name="connsiteX29" fmla="*/ 434759 w 1666989"/>
              <a:gd name="connsiteY29" fmla="*/ 1747454 h 1933801"/>
              <a:gd name="connsiteX0" fmla="*/ 434759 w 1666989"/>
              <a:gd name="connsiteY0" fmla="*/ 1747454 h 1933801"/>
              <a:gd name="connsiteX1" fmla="*/ 612438 w 1666989"/>
              <a:gd name="connsiteY1" fmla="*/ 1825460 h 1933801"/>
              <a:gd name="connsiteX2" fmla="*/ 829121 w 1666989"/>
              <a:gd name="connsiteY2" fmla="*/ 1881797 h 1933801"/>
              <a:gd name="connsiteX3" fmla="*/ 976465 w 1666989"/>
              <a:gd name="connsiteY3" fmla="*/ 1916466 h 1933801"/>
              <a:gd name="connsiteX4" fmla="*/ 1175813 w 1666989"/>
              <a:gd name="connsiteY4" fmla="*/ 1933801 h 1933801"/>
              <a:gd name="connsiteX5" fmla="*/ 1305822 w 1666989"/>
              <a:gd name="connsiteY5" fmla="*/ 1929467 h 1933801"/>
              <a:gd name="connsiteX6" fmla="*/ 1396829 w 1666989"/>
              <a:gd name="connsiteY6" fmla="*/ 1925134 h 1933801"/>
              <a:gd name="connsiteX7" fmla="*/ 1535506 w 1666989"/>
              <a:gd name="connsiteY7" fmla="*/ 1873130 h 1933801"/>
              <a:gd name="connsiteX8" fmla="*/ 1622179 w 1666989"/>
              <a:gd name="connsiteY8" fmla="*/ 1795124 h 1933801"/>
              <a:gd name="connsiteX9" fmla="*/ 1665515 w 1666989"/>
              <a:gd name="connsiteY9" fmla="*/ 1673782 h 1933801"/>
              <a:gd name="connsiteX10" fmla="*/ 1648181 w 1666989"/>
              <a:gd name="connsiteY10" fmla="*/ 1548106 h 1933801"/>
              <a:gd name="connsiteX11" fmla="*/ 1565841 w 1666989"/>
              <a:gd name="connsiteY11" fmla="*/ 1275086 h 1933801"/>
              <a:gd name="connsiteX12" fmla="*/ 1479168 w 1666989"/>
              <a:gd name="connsiteY12" fmla="*/ 1080072 h 1933801"/>
              <a:gd name="connsiteX13" fmla="*/ 1396829 w 1666989"/>
              <a:gd name="connsiteY13" fmla="*/ 906726 h 1933801"/>
              <a:gd name="connsiteX14" fmla="*/ 1314490 w 1666989"/>
              <a:gd name="connsiteY14" fmla="*/ 807052 h 1933801"/>
              <a:gd name="connsiteX15" fmla="*/ 1253819 w 1666989"/>
              <a:gd name="connsiteY15" fmla="*/ 677043 h 1933801"/>
              <a:gd name="connsiteX16" fmla="*/ 1214816 w 1666989"/>
              <a:gd name="connsiteY16" fmla="*/ 564368 h 1933801"/>
              <a:gd name="connsiteX17" fmla="*/ 1132476 w 1666989"/>
              <a:gd name="connsiteY17" fmla="*/ 464694 h 1933801"/>
              <a:gd name="connsiteX18" fmla="*/ 1011134 w 1666989"/>
              <a:gd name="connsiteY18" fmla="*/ 404023 h 1933801"/>
              <a:gd name="connsiteX19" fmla="*/ 907127 w 1666989"/>
              <a:gd name="connsiteY19" fmla="*/ 352018 h 1933801"/>
              <a:gd name="connsiteX20" fmla="*/ 833455 w 1666989"/>
              <a:gd name="connsiteY20" fmla="*/ 213342 h 1933801"/>
              <a:gd name="connsiteX21" fmla="*/ 699111 w 1666989"/>
              <a:gd name="connsiteY21" fmla="*/ 48664 h 1933801"/>
              <a:gd name="connsiteX22" fmla="*/ 530099 w 1666989"/>
              <a:gd name="connsiteY22" fmla="*/ 9661 h 1933801"/>
              <a:gd name="connsiteX23" fmla="*/ 404423 w 1666989"/>
              <a:gd name="connsiteY23" fmla="*/ 204675 h 1933801"/>
              <a:gd name="connsiteX24" fmla="*/ 148738 w 1666989"/>
              <a:gd name="connsiteY24" fmla="*/ 486362 h 1933801"/>
              <a:gd name="connsiteX25" fmla="*/ 44731 w 1666989"/>
              <a:gd name="connsiteY25" fmla="*/ 664042 h 1933801"/>
              <a:gd name="connsiteX26" fmla="*/ 1394 w 1666989"/>
              <a:gd name="connsiteY26" fmla="*/ 980398 h 1933801"/>
              <a:gd name="connsiteX27" fmla="*/ 18728 w 1666989"/>
              <a:gd name="connsiteY27" fmla="*/ 1275086 h 1933801"/>
              <a:gd name="connsiteX28" fmla="*/ 101068 w 1666989"/>
              <a:gd name="connsiteY28" fmla="*/ 1539439 h 1933801"/>
              <a:gd name="connsiteX29" fmla="*/ 434759 w 1666989"/>
              <a:gd name="connsiteY29" fmla="*/ 1747454 h 1933801"/>
              <a:gd name="connsiteX0" fmla="*/ 434759 w 1666989"/>
              <a:gd name="connsiteY0" fmla="*/ 1751184 h 1937531"/>
              <a:gd name="connsiteX1" fmla="*/ 612438 w 1666989"/>
              <a:gd name="connsiteY1" fmla="*/ 1829190 h 1937531"/>
              <a:gd name="connsiteX2" fmla="*/ 829121 w 1666989"/>
              <a:gd name="connsiteY2" fmla="*/ 1885527 h 1937531"/>
              <a:gd name="connsiteX3" fmla="*/ 976465 w 1666989"/>
              <a:gd name="connsiteY3" fmla="*/ 1920196 h 1937531"/>
              <a:gd name="connsiteX4" fmla="*/ 1175813 w 1666989"/>
              <a:gd name="connsiteY4" fmla="*/ 1937531 h 1937531"/>
              <a:gd name="connsiteX5" fmla="*/ 1305822 w 1666989"/>
              <a:gd name="connsiteY5" fmla="*/ 1933197 h 1937531"/>
              <a:gd name="connsiteX6" fmla="*/ 1396829 w 1666989"/>
              <a:gd name="connsiteY6" fmla="*/ 1928864 h 1937531"/>
              <a:gd name="connsiteX7" fmla="*/ 1535506 w 1666989"/>
              <a:gd name="connsiteY7" fmla="*/ 1876860 h 1937531"/>
              <a:gd name="connsiteX8" fmla="*/ 1622179 w 1666989"/>
              <a:gd name="connsiteY8" fmla="*/ 1798854 h 1937531"/>
              <a:gd name="connsiteX9" fmla="*/ 1665515 w 1666989"/>
              <a:gd name="connsiteY9" fmla="*/ 1677512 h 1937531"/>
              <a:gd name="connsiteX10" fmla="*/ 1648181 w 1666989"/>
              <a:gd name="connsiteY10" fmla="*/ 1551836 h 1937531"/>
              <a:gd name="connsiteX11" fmla="*/ 1565841 w 1666989"/>
              <a:gd name="connsiteY11" fmla="*/ 1278816 h 1937531"/>
              <a:gd name="connsiteX12" fmla="*/ 1479168 w 1666989"/>
              <a:gd name="connsiteY12" fmla="*/ 1083802 h 1937531"/>
              <a:gd name="connsiteX13" fmla="*/ 1396829 w 1666989"/>
              <a:gd name="connsiteY13" fmla="*/ 910456 h 1937531"/>
              <a:gd name="connsiteX14" fmla="*/ 1314490 w 1666989"/>
              <a:gd name="connsiteY14" fmla="*/ 810782 h 1937531"/>
              <a:gd name="connsiteX15" fmla="*/ 1253819 w 1666989"/>
              <a:gd name="connsiteY15" fmla="*/ 680773 h 1937531"/>
              <a:gd name="connsiteX16" fmla="*/ 1214816 w 1666989"/>
              <a:gd name="connsiteY16" fmla="*/ 568098 h 1937531"/>
              <a:gd name="connsiteX17" fmla="*/ 1132476 w 1666989"/>
              <a:gd name="connsiteY17" fmla="*/ 468424 h 1937531"/>
              <a:gd name="connsiteX18" fmla="*/ 1011134 w 1666989"/>
              <a:gd name="connsiteY18" fmla="*/ 407753 h 1937531"/>
              <a:gd name="connsiteX19" fmla="*/ 907127 w 1666989"/>
              <a:gd name="connsiteY19" fmla="*/ 355748 h 1937531"/>
              <a:gd name="connsiteX20" fmla="*/ 833455 w 1666989"/>
              <a:gd name="connsiteY20" fmla="*/ 217072 h 1937531"/>
              <a:gd name="connsiteX21" fmla="*/ 699111 w 1666989"/>
              <a:gd name="connsiteY21" fmla="*/ 52394 h 1937531"/>
              <a:gd name="connsiteX22" fmla="*/ 530099 w 1666989"/>
              <a:gd name="connsiteY22" fmla="*/ 13391 h 1937531"/>
              <a:gd name="connsiteX23" fmla="*/ 348085 w 1666989"/>
              <a:gd name="connsiteY23" fmla="*/ 260408 h 1937531"/>
              <a:gd name="connsiteX24" fmla="*/ 148738 w 1666989"/>
              <a:gd name="connsiteY24" fmla="*/ 490092 h 1937531"/>
              <a:gd name="connsiteX25" fmla="*/ 44731 w 1666989"/>
              <a:gd name="connsiteY25" fmla="*/ 667772 h 1937531"/>
              <a:gd name="connsiteX26" fmla="*/ 1394 w 1666989"/>
              <a:gd name="connsiteY26" fmla="*/ 984128 h 1937531"/>
              <a:gd name="connsiteX27" fmla="*/ 18728 w 1666989"/>
              <a:gd name="connsiteY27" fmla="*/ 1278816 h 1937531"/>
              <a:gd name="connsiteX28" fmla="*/ 101068 w 1666989"/>
              <a:gd name="connsiteY28" fmla="*/ 1543169 h 1937531"/>
              <a:gd name="connsiteX29" fmla="*/ 434759 w 1666989"/>
              <a:gd name="connsiteY29" fmla="*/ 1751184 h 1937531"/>
              <a:gd name="connsiteX0" fmla="*/ 434759 w 1666989"/>
              <a:gd name="connsiteY0" fmla="*/ 1751184 h 1937531"/>
              <a:gd name="connsiteX1" fmla="*/ 616772 w 1666989"/>
              <a:gd name="connsiteY1" fmla="*/ 1837857 h 1937531"/>
              <a:gd name="connsiteX2" fmla="*/ 829121 w 1666989"/>
              <a:gd name="connsiteY2" fmla="*/ 1885527 h 1937531"/>
              <a:gd name="connsiteX3" fmla="*/ 976465 w 1666989"/>
              <a:gd name="connsiteY3" fmla="*/ 1920196 h 1937531"/>
              <a:gd name="connsiteX4" fmla="*/ 1175813 w 1666989"/>
              <a:gd name="connsiteY4" fmla="*/ 1937531 h 1937531"/>
              <a:gd name="connsiteX5" fmla="*/ 1305822 w 1666989"/>
              <a:gd name="connsiteY5" fmla="*/ 1933197 h 1937531"/>
              <a:gd name="connsiteX6" fmla="*/ 1396829 w 1666989"/>
              <a:gd name="connsiteY6" fmla="*/ 1928864 h 1937531"/>
              <a:gd name="connsiteX7" fmla="*/ 1535506 w 1666989"/>
              <a:gd name="connsiteY7" fmla="*/ 1876860 h 1937531"/>
              <a:gd name="connsiteX8" fmla="*/ 1622179 w 1666989"/>
              <a:gd name="connsiteY8" fmla="*/ 1798854 h 1937531"/>
              <a:gd name="connsiteX9" fmla="*/ 1665515 w 1666989"/>
              <a:gd name="connsiteY9" fmla="*/ 1677512 h 1937531"/>
              <a:gd name="connsiteX10" fmla="*/ 1648181 w 1666989"/>
              <a:gd name="connsiteY10" fmla="*/ 1551836 h 1937531"/>
              <a:gd name="connsiteX11" fmla="*/ 1565841 w 1666989"/>
              <a:gd name="connsiteY11" fmla="*/ 1278816 h 1937531"/>
              <a:gd name="connsiteX12" fmla="*/ 1479168 w 1666989"/>
              <a:gd name="connsiteY12" fmla="*/ 1083802 h 1937531"/>
              <a:gd name="connsiteX13" fmla="*/ 1396829 w 1666989"/>
              <a:gd name="connsiteY13" fmla="*/ 910456 h 1937531"/>
              <a:gd name="connsiteX14" fmla="*/ 1314490 w 1666989"/>
              <a:gd name="connsiteY14" fmla="*/ 810782 h 1937531"/>
              <a:gd name="connsiteX15" fmla="*/ 1253819 w 1666989"/>
              <a:gd name="connsiteY15" fmla="*/ 680773 h 1937531"/>
              <a:gd name="connsiteX16" fmla="*/ 1214816 w 1666989"/>
              <a:gd name="connsiteY16" fmla="*/ 568098 h 1937531"/>
              <a:gd name="connsiteX17" fmla="*/ 1132476 w 1666989"/>
              <a:gd name="connsiteY17" fmla="*/ 468424 h 1937531"/>
              <a:gd name="connsiteX18" fmla="*/ 1011134 w 1666989"/>
              <a:gd name="connsiteY18" fmla="*/ 407753 h 1937531"/>
              <a:gd name="connsiteX19" fmla="*/ 907127 w 1666989"/>
              <a:gd name="connsiteY19" fmla="*/ 355748 h 1937531"/>
              <a:gd name="connsiteX20" fmla="*/ 833455 w 1666989"/>
              <a:gd name="connsiteY20" fmla="*/ 217072 h 1937531"/>
              <a:gd name="connsiteX21" fmla="*/ 699111 w 1666989"/>
              <a:gd name="connsiteY21" fmla="*/ 52394 h 1937531"/>
              <a:gd name="connsiteX22" fmla="*/ 530099 w 1666989"/>
              <a:gd name="connsiteY22" fmla="*/ 13391 h 1937531"/>
              <a:gd name="connsiteX23" fmla="*/ 348085 w 1666989"/>
              <a:gd name="connsiteY23" fmla="*/ 260408 h 1937531"/>
              <a:gd name="connsiteX24" fmla="*/ 148738 w 1666989"/>
              <a:gd name="connsiteY24" fmla="*/ 490092 h 1937531"/>
              <a:gd name="connsiteX25" fmla="*/ 44731 w 1666989"/>
              <a:gd name="connsiteY25" fmla="*/ 667772 h 1937531"/>
              <a:gd name="connsiteX26" fmla="*/ 1394 w 1666989"/>
              <a:gd name="connsiteY26" fmla="*/ 984128 h 1937531"/>
              <a:gd name="connsiteX27" fmla="*/ 18728 w 1666989"/>
              <a:gd name="connsiteY27" fmla="*/ 1278816 h 1937531"/>
              <a:gd name="connsiteX28" fmla="*/ 101068 w 1666989"/>
              <a:gd name="connsiteY28" fmla="*/ 1543169 h 1937531"/>
              <a:gd name="connsiteX29" fmla="*/ 434759 w 1666989"/>
              <a:gd name="connsiteY29" fmla="*/ 1751184 h 1937531"/>
              <a:gd name="connsiteX0" fmla="*/ 391423 w 1666989"/>
              <a:gd name="connsiteY0" fmla="*/ 1738183 h 1937531"/>
              <a:gd name="connsiteX1" fmla="*/ 616772 w 1666989"/>
              <a:gd name="connsiteY1" fmla="*/ 1837857 h 1937531"/>
              <a:gd name="connsiteX2" fmla="*/ 829121 w 1666989"/>
              <a:gd name="connsiteY2" fmla="*/ 1885527 h 1937531"/>
              <a:gd name="connsiteX3" fmla="*/ 976465 w 1666989"/>
              <a:gd name="connsiteY3" fmla="*/ 1920196 h 1937531"/>
              <a:gd name="connsiteX4" fmla="*/ 1175813 w 1666989"/>
              <a:gd name="connsiteY4" fmla="*/ 1937531 h 1937531"/>
              <a:gd name="connsiteX5" fmla="*/ 1305822 w 1666989"/>
              <a:gd name="connsiteY5" fmla="*/ 1933197 h 1937531"/>
              <a:gd name="connsiteX6" fmla="*/ 1396829 w 1666989"/>
              <a:gd name="connsiteY6" fmla="*/ 1928864 h 1937531"/>
              <a:gd name="connsiteX7" fmla="*/ 1535506 w 1666989"/>
              <a:gd name="connsiteY7" fmla="*/ 1876860 h 1937531"/>
              <a:gd name="connsiteX8" fmla="*/ 1622179 w 1666989"/>
              <a:gd name="connsiteY8" fmla="*/ 1798854 h 1937531"/>
              <a:gd name="connsiteX9" fmla="*/ 1665515 w 1666989"/>
              <a:gd name="connsiteY9" fmla="*/ 1677512 h 1937531"/>
              <a:gd name="connsiteX10" fmla="*/ 1648181 w 1666989"/>
              <a:gd name="connsiteY10" fmla="*/ 1551836 h 1937531"/>
              <a:gd name="connsiteX11" fmla="*/ 1565841 w 1666989"/>
              <a:gd name="connsiteY11" fmla="*/ 1278816 h 1937531"/>
              <a:gd name="connsiteX12" fmla="*/ 1479168 w 1666989"/>
              <a:gd name="connsiteY12" fmla="*/ 1083802 h 1937531"/>
              <a:gd name="connsiteX13" fmla="*/ 1396829 w 1666989"/>
              <a:gd name="connsiteY13" fmla="*/ 910456 h 1937531"/>
              <a:gd name="connsiteX14" fmla="*/ 1314490 w 1666989"/>
              <a:gd name="connsiteY14" fmla="*/ 810782 h 1937531"/>
              <a:gd name="connsiteX15" fmla="*/ 1253819 w 1666989"/>
              <a:gd name="connsiteY15" fmla="*/ 680773 h 1937531"/>
              <a:gd name="connsiteX16" fmla="*/ 1214816 w 1666989"/>
              <a:gd name="connsiteY16" fmla="*/ 568098 h 1937531"/>
              <a:gd name="connsiteX17" fmla="*/ 1132476 w 1666989"/>
              <a:gd name="connsiteY17" fmla="*/ 468424 h 1937531"/>
              <a:gd name="connsiteX18" fmla="*/ 1011134 w 1666989"/>
              <a:gd name="connsiteY18" fmla="*/ 407753 h 1937531"/>
              <a:gd name="connsiteX19" fmla="*/ 907127 w 1666989"/>
              <a:gd name="connsiteY19" fmla="*/ 355748 h 1937531"/>
              <a:gd name="connsiteX20" fmla="*/ 833455 w 1666989"/>
              <a:gd name="connsiteY20" fmla="*/ 217072 h 1937531"/>
              <a:gd name="connsiteX21" fmla="*/ 699111 w 1666989"/>
              <a:gd name="connsiteY21" fmla="*/ 52394 h 1937531"/>
              <a:gd name="connsiteX22" fmla="*/ 530099 w 1666989"/>
              <a:gd name="connsiteY22" fmla="*/ 13391 h 1937531"/>
              <a:gd name="connsiteX23" fmla="*/ 348085 w 1666989"/>
              <a:gd name="connsiteY23" fmla="*/ 260408 h 1937531"/>
              <a:gd name="connsiteX24" fmla="*/ 148738 w 1666989"/>
              <a:gd name="connsiteY24" fmla="*/ 490092 h 1937531"/>
              <a:gd name="connsiteX25" fmla="*/ 44731 w 1666989"/>
              <a:gd name="connsiteY25" fmla="*/ 667772 h 1937531"/>
              <a:gd name="connsiteX26" fmla="*/ 1394 w 1666989"/>
              <a:gd name="connsiteY26" fmla="*/ 984128 h 1937531"/>
              <a:gd name="connsiteX27" fmla="*/ 18728 w 1666989"/>
              <a:gd name="connsiteY27" fmla="*/ 1278816 h 1937531"/>
              <a:gd name="connsiteX28" fmla="*/ 101068 w 1666989"/>
              <a:gd name="connsiteY28" fmla="*/ 1543169 h 1937531"/>
              <a:gd name="connsiteX29" fmla="*/ 391423 w 1666989"/>
              <a:gd name="connsiteY29" fmla="*/ 1738183 h 1937531"/>
              <a:gd name="connsiteX0" fmla="*/ 391423 w 1666989"/>
              <a:gd name="connsiteY0" fmla="*/ 1738183 h 1937531"/>
              <a:gd name="connsiteX1" fmla="*/ 616772 w 1666989"/>
              <a:gd name="connsiteY1" fmla="*/ 1837857 h 1937531"/>
              <a:gd name="connsiteX2" fmla="*/ 833454 w 1666989"/>
              <a:gd name="connsiteY2" fmla="*/ 1889860 h 1937531"/>
              <a:gd name="connsiteX3" fmla="*/ 976465 w 1666989"/>
              <a:gd name="connsiteY3" fmla="*/ 1920196 h 1937531"/>
              <a:gd name="connsiteX4" fmla="*/ 1175813 w 1666989"/>
              <a:gd name="connsiteY4" fmla="*/ 1937531 h 1937531"/>
              <a:gd name="connsiteX5" fmla="*/ 1305822 w 1666989"/>
              <a:gd name="connsiteY5" fmla="*/ 1933197 h 1937531"/>
              <a:gd name="connsiteX6" fmla="*/ 1396829 w 1666989"/>
              <a:gd name="connsiteY6" fmla="*/ 1928864 h 1937531"/>
              <a:gd name="connsiteX7" fmla="*/ 1535506 w 1666989"/>
              <a:gd name="connsiteY7" fmla="*/ 1876860 h 1937531"/>
              <a:gd name="connsiteX8" fmla="*/ 1622179 w 1666989"/>
              <a:gd name="connsiteY8" fmla="*/ 1798854 h 1937531"/>
              <a:gd name="connsiteX9" fmla="*/ 1665515 w 1666989"/>
              <a:gd name="connsiteY9" fmla="*/ 1677512 h 1937531"/>
              <a:gd name="connsiteX10" fmla="*/ 1648181 w 1666989"/>
              <a:gd name="connsiteY10" fmla="*/ 1551836 h 1937531"/>
              <a:gd name="connsiteX11" fmla="*/ 1565841 w 1666989"/>
              <a:gd name="connsiteY11" fmla="*/ 1278816 h 1937531"/>
              <a:gd name="connsiteX12" fmla="*/ 1479168 w 1666989"/>
              <a:gd name="connsiteY12" fmla="*/ 1083802 h 1937531"/>
              <a:gd name="connsiteX13" fmla="*/ 1396829 w 1666989"/>
              <a:gd name="connsiteY13" fmla="*/ 910456 h 1937531"/>
              <a:gd name="connsiteX14" fmla="*/ 1314490 w 1666989"/>
              <a:gd name="connsiteY14" fmla="*/ 810782 h 1937531"/>
              <a:gd name="connsiteX15" fmla="*/ 1253819 w 1666989"/>
              <a:gd name="connsiteY15" fmla="*/ 680773 h 1937531"/>
              <a:gd name="connsiteX16" fmla="*/ 1214816 w 1666989"/>
              <a:gd name="connsiteY16" fmla="*/ 568098 h 1937531"/>
              <a:gd name="connsiteX17" fmla="*/ 1132476 w 1666989"/>
              <a:gd name="connsiteY17" fmla="*/ 468424 h 1937531"/>
              <a:gd name="connsiteX18" fmla="*/ 1011134 w 1666989"/>
              <a:gd name="connsiteY18" fmla="*/ 407753 h 1937531"/>
              <a:gd name="connsiteX19" fmla="*/ 907127 w 1666989"/>
              <a:gd name="connsiteY19" fmla="*/ 355748 h 1937531"/>
              <a:gd name="connsiteX20" fmla="*/ 833455 w 1666989"/>
              <a:gd name="connsiteY20" fmla="*/ 217072 h 1937531"/>
              <a:gd name="connsiteX21" fmla="*/ 699111 w 1666989"/>
              <a:gd name="connsiteY21" fmla="*/ 52394 h 1937531"/>
              <a:gd name="connsiteX22" fmla="*/ 530099 w 1666989"/>
              <a:gd name="connsiteY22" fmla="*/ 13391 h 1937531"/>
              <a:gd name="connsiteX23" fmla="*/ 348085 w 1666989"/>
              <a:gd name="connsiteY23" fmla="*/ 260408 h 1937531"/>
              <a:gd name="connsiteX24" fmla="*/ 148738 w 1666989"/>
              <a:gd name="connsiteY24" fmla="*/ 490092 h 1937531"/>
              <a:gd name="connsiteX25" fmla="*/ 44731 w 1666989"/>
              <a:gd name="connsiteY25" fmla="*/ 667772 h 1937531"/>
              <a:gd name="connsiteX26" fmla="*/ 1394 w 1666989"/>
              <a:gd name="connsiteY26" fmla="*/ 984128 h 1937531"/>
              <a:gd name="connsiteX27" fmla="*/ 18728 w 1666989"/>
              <a:gd name="connsiteY27" fmla="*/ 1278816 h 1937531"/>
              <a:gd name="connsiteX28" fmla="*/ 101068 w 1666989"/>
              <a:gd name="connsiteY28" fmla="*/ 1543169 h 1937531"/>
              <a:gd name="connsiteX29" fmla="*/ 391423 w 1666989"/>
              <a:gd name="connsiteY29" fmla="*/ 1738183 h 193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66989" h="1937531">
                <a:moveTo>
                  <a:pt x="391423" y="1738183"/>
                </a:moveTo>
                <a:cubicBezTo>
                  <a:pt x="477374" y="1787298"/>
                  <a:pt x="543100" y="1812578"/>
                  <a:pt x="616772" y="1837857"/>
                </a:cubicBezTo>
                <a:cubicBezTo>
                  <a:pt x="690444" y="1863136"/>
                  <a:pt x="773505" y="1876137"/>
                  <a:pt x="833454" y="1889860"/>
                </a:cubicBezTo>
                <a:cubicBezTo>
                  <a:pt x="893403" y="1903583"/>
                  <a:pt x="919405" y="1912251"/>
                  <a:pt x="976465" y="1920196"/>
                </a:cubicBezTo>
                <a:cubicBezTo>
                  <a:pt x="1033525" y="1928141"/>
                  <a:pt x="1120920" y="1935364"/>
                  <a:pt x="1175813" y="1937531"/>
                </a:cubicBezTo>
                <a:lnTo>
                  <a:pt x="1305822" y="1933197"/>
                </a:lnTo>
                <a:cubicBezTo>
                  <a:pt x="1342658" y="1931752"/>
                  <a:pt x="1358549" y="1938253"/>
                  <a:pt x="1396829" y="1928864"/>
                </a:cubicBezTo>
                <a:cubicBezTo>
                  <a:pt x="1435109" y="1919475"/>
                  <a:pt x="1497948" y="1898528"/>
                  <a:pt x="1535506" y="1876860"/>
                </a:cubicBezTo>
                <a:cubicBezTo>
                  <a:pt x="1573064" y="1855192"/>
                  <a:pt x="1600511" y="1832079"/>
                  <a:pt x="1622179" y="1798854"/>
                </a:cubicBezTo>
                <a:cubicBezTo>
                  <a:pt x="1643847" y="1765629"/>
                  <a:pt x="1661181" y="1718682"/>
                  <a:pt x="1665515" y="1677512"/>
                </a:cubicBezTo>
                <a:cubicBezTo>
                  <a:pt x="1669849" y="1636342"/>
                  <a:pt x="1664793" y="1618285"/>
                  <a:pt x="1648181" y="1551836"/>
                </a:cubicBezTo>
                <a:cubicBezTo>
                  <a:pt x="1631569" y="1485387"/>
                  <a:pt x="1594010" y="1356822"/>
                  <a:pt x="1565841" y="1278816"/>
                </a:cubicBezTo>
                <a:cubicBezTo>
                  <a:pt x="1537672" y="1200810"/>
                  <a:pt x="1507337" y="1145195"/>
                  <a:pt x="1479168" y="1083802"/>
                </a:cubicBezTo>
                <a:cubicBezTo>
                  <a:pt x="1450999" y="1022409"/>
                  <a:pt x="1424275" y="955959"/>
                  <a:pt x="1396829" y="910456"/>
                </a:cubicBezTo>
                <a:cubicBezTo>
                  <a:pt x="1369383" y="864953"/>
                  <a:pt x="1338325" y="849062"/>
                  <a:pt x="1314490" y="810782"/>
                </a:cubicBezTo>
                <a:cubicBezTo>
                  <a:pt x="1290655" y="772502"/>
                  <a:pt x="1270431" y="721220"/>
                  <a:pt x="1253819" y="680773"/>
                </a:cubicBezTo>
                <a:cubicBezTo>
                  <a:pt x="1237207" y="640326"/>
                  <a:pt x="1235040" y="603489"/>
                  <a:pt x="1214816" y="568098"/>
                </a:cubicBezTo>
                <a:cubicBezTo>
                  <a:pt x="1194592" y="532706"/>
                  <a:pt x="1166423" y="495148"/>
                  <a:pt x="1132476" y="468424"/>
                </a:cubicBezTo>
                <a:cubicBezTo>
                  <a:pt x="1098529" y="441700"/>
                  <a:pt x="1048692" y="426532"/>
                  <a:pt x="1011134" y="407753"/>
                </a:cubicBezTo>
                <a:cubicBezTo>
                  <a:pt x="973576" y="388974"/>
                  <a:pt x="936740" y="387528"/>
                  <a:pt x="907127" y="355748"/>
                </a:cubicBezTo>
                <a:cubicBezTo>
                  <a:pt x="877514" y="323968"/>
                  <a:pt x="868124" y="267631"/>
                  <a:pt x="833455" y="217072"/>
                </a:cubicBezTo>
                <a:cubicBezTo>
                  <a:pt x="798786" y="166513"/>
                  <a:pt x="749670" y="86341"/>
                  <a:pt x="699111" y="52394"/>
                </a:cubicBezTo>
                <a:cubicBezTo>
                  <a:pt x="648552" y="18447"/>
                  <a:pt x="588603" y="-21278"/>
                  <a:pt x="530099" y="13391"/>
                </a:cubicBezTo>
                <a:cubicBezTo>
                  <a:pt x="471595" y="48060"/>
                  <a:pt x="411645" y="180958"/>
                  <a:pt x="348085" y="260408"/>
                </a:cubicBezTo>
                <a:cubicBezTo>
                  <a:pt x="284525" y="339858"/>
                  <a:pt x="199297" y="422198"/>
                  <a:pt x="148738" y="490092"/>
                </a:cubicBezTo>
                <a:cubicBezTo>
                  <a:pt x="98179" y="557986"/>
                  <a:pt x="69288" y="585433"/>
                  <a:pt x="44731" y="667772"/>
                </a:cubicBezTo>
                <a:cubicBezTo>
                  <a:pt x="20174" y="750111"/>
                  <a:pt x="5728" y="882287"/>
                  <a:pt x="1394" y="984128"/>
                </a:cubicBezTo>
                <a:cubicBezTo>
                  <a:pt x="-2940" y="1085969"/>
                  <a:pt x="2838" y="1190699"/>
                  <a:pt x="18728" y="1278816"/>
                </a:cubicBezTo>
                <a:cubicBezTo>
                  <a:pt x="34618" y="1366933"/>
                  <a:pt x="38952" y="1466608"/>
                  <a:pt x="101068" y="1543169"/>
                </a:cubicBezTo>
                <a:cubicBezTo>
                  <a:pt x="163184" y="1619730"/>
                  <a:pt x="305472" y="1689068"/>
                  <a:pt x="391423" y="1738183"/>
                </a:cubicBezTo>
                <a:close/>
              </a:path>
            </a:pathLst>
          </a:custGeom>
          <a:solidFill>
            <a:srgbClr val="777777">
              <a:alpha val="49804"/>
            </a:srgbClr>
          </a:solidFill>
          <a:ln w="3175">
            <a:solidFill>
              <a:srgbClr val="B2B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abadkézi sokszög 2"/>
          <p:cNvSpPr/>
          <p:nvPr/>
        </p:nvSpPr>
        <p:spPr>
          <a:xfrm>
            <a:off x="3177102" y="3420065"/>
            <a:ext cx="498537" cy="880899"/>
          </a:xfrm>
          <a:custGeom>
            <a:avLst/>
            <a:gdLst>
              <a:gd name="connsiteX0" fmla="*/ 311929 w 523685"/>
              <a:gd name="connsiteY0" fmla="*/ 244959 h 990990"/>
              <a:gd name="connsiteX1" fmla="*/ 215676 w 523685"/>
              <a:gd name="connsiteY1" fmla="*/ 23578 h 990990"/>
              <a:gd name="connsiteX2" fmla="*/ 138674 w 523685"/>
              <a:gd name="connsiteY2" fmla="*/ 13953 h 990990"/>
              <a:gd name="connsiteX3" fmla="*/ 119424 w 523685"/>
              <a:gd name="connsiteY3" fmla="*/ 90955 h 990990"/>
              <a:gd name="connsiteX4" fmla="*/ 100173 w 523685"/>
              <a:gd name="connsiteY4" fmla="*/ 370088 h 990990"/>
              <a:gd name="connsiteX5" fmla="*/ 71297 w 523685"/>
              <a:gd name="connsiteY5" fmla="*/ 678096 h 990990"/>
              <a:gd name="connsiteX6" fmla="*/ 3921 w 523685"/>
              <a:gd name="connsiteY6" fmla="*/ 832100 h 990990"/>
              <a:gd name="connsiteX7" fmla="*/ 32796 w 523685"/>
              <a:gd name="connsiteY7" fmla="*/ 880227 h 990990"/>
              <a:gd name="connsiteX8" fmla="*/ 234927 w 523685"/>
              <a:gd name="connsiteY8" fmla="*/ 957229 h 990990"/>
              <a:gd name="connsiteX9" fmla="*/ 456308 w 523685"/>
              <a:gd name="connsiteY9" fmla="*/ 986105 h 990990"/>
              <a:gd name="connsiteX10" fmla="*/ 504434 w 523685"/>
              <a:gd name="connsiteY10" fmla="*/ 986105 h 990990"/>
              <a:gd name="connsiteX11" fmla="*/ 523685 w 523685"/>
              <a:gd name="connsiteY11" fmla="*/ 937978 h 990990"/>
              <a:gd name="connsiteX12" fmla="*/ 504434 w 523685"/>
              <a:gd name="connsiteY12" fmla="*/ 832100 h 990990"/>
              <a:gd name="connsiteX13" fmla="*/ 494809 w 523685"/>
              <a:gd name="connsiteY13" fmla="*/ 678096 h 990990"/>
              <a:gd name="connsiteX14" fmla="*/ 456308 w 523685"/>
              <a:gd name="connsiteY14" fmla="*/ 533717 h 990990"/>
              <a:gd name="connsiteX15" fmla="*/ 408182 w 523685"/>
              <a:gd name="connsiteY15" fmla="*/ 408589 h 990990"/>
              <a:gd name="connsiteX16" fmla="*/ 331180 w 523685"/>
              <a:gd name="connsiteY16" fmla="*/ 302711 h 990990"/>
              <a:gd name="connsiteX17" fmla="*/ 311929 w 523685"/>
              <a:gd name="connsiteY17" fmla="*/ 244959 h 990990"/>
              <a:gd name="connsiteX0" fmla="*/ 283053 w 523685"/>
              <a:gd name="connsiteY0" fmla="*/ 224436 h 989717"/>
              <a:gd name="connsiteX1" fmla="*/ 215676 w 523685"/>
              <a:gd name="connsiteY1" fmla="*/ 22305 h 989717"/>
              <a:gd name="connsiteX2" fmla="*/ 138674 w 523685"/>
              <a:gd name="connsiteY2" fmla="*/ 12680 h 989717"/>
              <a:gd name="connsiteX3" fmla="*/ 119424 w 523685"/>
              <a:gd name="connsiteY3" fmla="*/ 89682 h 989717"/>
              <a:gd name="connsiteX4" fmla="*/ 100173 w 523685"/>
              <a:gd name="connsiteY4" fmla="*/ 368815 h 989717"/>
              <a:gd name="connsiteX5" fmla="*/ 71297 w 523685"/>
              <a:gd name="connsiteY5" fmla="*/ 676823 h 989717"/>
              <a:gd name="connsiteX6" fmla="*/ 3921 w 523685"/>
              <a:gd name="connsiteY6" fmla="*/ 830827 h 989717"/>
              <a:gd name="connsiteX7" fmla="*/ 32796 w 523685"/>
              <a:gd name="connsiteY7" fmla="*/ 878954 h 989717"/>
              <a:gd name="connsiteX8" fmla="*/ 234927 w 523685"/>
              <a:gd name="connsiteY8" fmla="*/ 955956 h 989717"/>
              <a:gd name="connsiteX9" fmla="*/ 456308 w 523685"/>
              <a:gd name="connsiteY9" fmla="*/ 984832 h 989717"/>
              <a:gd name="connsiteX10" fmla="*/ 504434 w 523685"/>
              <a:gd name="connsiteY10" fmla="*/ 984832 h 989717"/>
              <a:gd name="connsiteX11" fmla="*/ 523685 w 523685"/>
              <a:gd name="connsiteY11" fmla="*/ 936705 h 989717"/>
              <a:gd name="connsiteX12" fmla="*/ 504434 w 523685"/>
              <a:gd name="connsiteY12" fmla="*/ 830827 h 989717"/>
              <a:gd name="connsiteX13" fmla="*/ 494809 w 523685"/>
              <a:gd name="connsiteY13" fmla="*/ 676823 h 989717"/>
              <a:gd name="connsiteX14" fmla="*/ 456308 w 523685"/>
              <a:gd name="connsiteY14" fmla="*/ 532444 h 989717"/>
              <a:gd name="connsiteX15" fmla="*/ 408182 w 523685"/>
              <a:gd name="connsiteY15" fmla="*/ 407316 h 989717"/>
              <a:gd name="connsiteX16" fmla="*/ 331180 w 523685"/>
              <a:gd name="connsiteY16" fmla="*/ 301438 h 989717"/>
              <a:gd name="connsiteX17" fmla="*/ 283053 w 523685"/>
              <a:gd name="connsiteY17" fmla="*/ 224436 h 989717"/>
              <a:gd name="connsiteX0" fmla="*/ 283053 w 523685"/>
              <a:gd name="connsiteY0" fmla="*/ 214433 h 979714"/>
              <a:gd name="connsiteX1" fmla="*/ 243725 w 523685"/>
              <a:gd name="connsiteY1" fmla="*/ 152548 h 979714"/>
              <a:gd name="connsiteX2" fmla="*/ 138674 w 523685"/>
              <a:gd name="connsiteY2" fmla="*/ 2677 h 979714"/>
              <a:gd name="connsiteX3" fmla="*/ 119424 w 523685"/>
              <a:gd name="connsiteY3" fmla="*/ 79679 h 979714"/>
              <a:gd name="connsiteX4" fmla="*/ 100173 w 523685"/>
              <a:gd name="connsiteY4" fmla="*/ 358812 h 979714"/>
              <a:gd name="connsiteX5" fmla="*/ 71297 w 523685"/>
              <a:gd name="connsiteY5" fmla="*/ 666820 h 979714"/>
              <a:gd name="connsiteX6" fmla="*/ 3921 w 523685"/>
              <a:gd name="connsiteY6" fmla="*/ 820824 h 979714"/>
              <a:gd name="connsiteX7" fmla="*/ 32796 w 523685"/>
              <a:gd name="connsiteY7" fmla="*/ 868951 h 979714"/>
              <a:gd name="connsiteX8" fmla="*/ 234927 w 523685"/>
              <a:gd name="connsiteY8" fmla="*/ 945953 h 979714"/>
              <a:gd name="connsiteX9" fmla="*/ 456308 w 523685"/>
              <a:gd name="connsiteY9" fmla="*/ 974829 h 979714"/>
              <a:gd name="connsiteX10" fmla="*/ 504434 w 523685"/>
              <a:gd name="connsiteY10" fmla="*/ 974829 h 979714"/>
              <a:gd name="connsiteX11" fmla="*/ 523685 w 523685"/>
              <a:gd name="connsiteY11" fmla="*/ 926702 h 979714"/>
              <a:gd name="connsiteX12" fmla="*/ 504434 w 523685"/>
              <a:gd name="connsiteY12" fmla="*/ 820824 h 979714"/>
              <a:gd name="connsiteX13" fmla="*/ 494809 w 523685"/>
              <a:gd name="connsiteY13" fmla="*/ 666820 h 979714"/>
              <a:gd name="connsiteX14" fmla="*/ 456308 w 523685"/>
              <a:gd name="connsiteY14" fmla="*/ 522441 h 979714"/>
              <a:gd name="connsiteX15" fmla="*/ 408182 w 523685"/>
              <a:gd name="connsiteY15" fmla="*/ 397313 h 979714"/>
              <a:gd name="connsiteX16" fmla="*/ 331180 w 523685"/>
              <a:gd name="connsiteY16" fmla="*/ 291435 h 979714"/>
              <a:gd name="connsiteX17" fmla="*/ 283053 w 523685"/>
              <a:gd name="connsiteY17" fmla="*/ 214433 h 979714"/>
              <a:gd name="connsiteX0" fmla="*/ 283053 w 523685"/>
              <a:gd name="connsiteY0" fmla="*/ 144618 h 909899"/>
              <a:gd name="connsiteX1" fmla="*/ 243725 w 523685"/>
              <a:gd name="connsiteY1" fmla="*/ 82733 h 909899"/>
              <a:gd name="connsiteX2" fmla="*/ 200382 w 523685"/>
              <a:gd name="connsiteY2" fmla="*/ 64692 h 909899"/>
              <a:gd name="connsiteX3" fmla="*/ 119424 w 523685"/>
              <a:gd name="connsiteY3" fmla="*/ 9864 h 909899"/>
              <a:gd name="connsiteX4" fmla="*/ 100173 w 523685"/>
              <a:gd name="connsiteY4" fmla="*/ 288997 h 909899"/>
              <a:gd name="connsiteX5" fmla="*/ 71297 w 523685"/>
              <a:gd name="connsiteY5" fmla="*/ 597005 h 909899"/>
              <a:gd name="connsiteX6" fmla="*/ 3921 w 523685"/>
              <a:gd name="connsiteY6" fmla="*/ 751009 h 909899"/>
              <a:gd name="connsiteX7" fmla="*/ 32796 w 523685"/>
              <a:gd name="connsiteY7" fmla="*/ 799136 h 909899"/>
              <a:gd name="connsiteX8" fmla="*/ 234927 w 523685"/>
              <a:gd name="connsiteY8" fmla="*/ 876138 h 909899"/>
              <a:gd name="connsiteX9" fmla="*/ 456308 w 523685"/>
              <a:gd name="connsiteY9" fmla="*/ 905014 h 909899"/>
              <a:gd name="connsiteX10" fmla="*/ 504434 w 523685"/>
              <a:gd name="connsiteY10" fmla="*/ 905014 h 909899"/>
              <a:gd name="connsiteX11" fmla="*/ 523685 w 523685"/>
              <a:gd name="connsiteY11" fmla="*/ 856887 h 909899"/>
              <a:gd name="connsiteX12" fmla="*/ 504434 w 523685"/>
              <a:gd name="connsiteY12" fmla="*/ 751009 h 909899"/>
              <a:gd name="connsiteX13" fmla="*/ 494809 w 523685"/>
              <a:gd name="connsiteY13" fmla="*/ 597005 h 909899"/>
              <a:gd name="connsiteX14" fmla="*/ 456308 w 523685"/>
              <a:gd name="connsiteY14" fmla="*/ 452626 h 909899"/>
              <a:gd name="connsiteX15" fmla="*/ 408182 w 523685"/>
              <a:gd name="connsiteY15" fmla="*/ 327498 h 909899"/>
              <a:gd name="connsiteX16" fmla="*/ 331180 w 523685"/>
              <a:gd name="connsiteY16" fmla="*/ 221620 h 909899"/>
              <a:gd name="connsiteX17" fmla="*/ 283053 w 523685"/>
              <a:gd name="connsiteY17" fmla="*/ 144618 h 909899"/>
              <a:gd name="connsiteX0" fmla="*/ 283053 w 523685"/>
              <a:gd name="connsiteY0" fmla="*/ 82771 h 848052"/>
              <a:gd name="connsiteX1" fmla="*/ 243725 w 523685"/>
              <a:gd name="connsiteY1" fmla="*/ 20886 h 848052"/>
              <a:gd name="connsiteX2" fmla="*/ 200382 w 523685"/>
              <a:gd name="connsiteY2" fmla="*/ 2845 h 848052"/>
              <a:gd name="connsiteX3" fmla="*/ 133449 w 523685"/>
              <a:gd name="connsiteY3" fmla="*/ 74238 h 848052"/>
              <a:gd name="connsiteX4" fmla="*/ 100173 w 523685"/>
              <a:gd name="connsiteY4" fmla="*/ 227150 h 848052"/>
              <a:gd name="connsiteX5" fmla="*/ 71297 w 523685"/>
              <a:gd name="connsiteY5" fmla="*/ 535158 h 848052"/>
              <a:gd name="connsiteX6" fmla="*/ 3921 w 523685"/>
              <a:gd name="connsiteY6" fmla="*/ 689162 h 848052"/>
              <a:gd name="connsiteX7" fmla="*/ 32796 w 523685"/>
              <a:gd name="connsiteY7" fmla="*/ 737289 h 848052"/>
              <a:gd name="connsiteX8" fmla="*/ 234927 w 523685"/>
              <a:gd name="connsiteY8" fmla="*/ 814291 h 848052"/>
              <a:gd name="connsiteX9" fmla="*/ 456308 w 523685"/>
              <a:gd name="connsiteY9" fmla="*/ 843167 h 848052"/>
              <a:gd name="connsiteX10" fmla="*/ 504434 w 523685"/>
              <a:gd name="connsiteY10" fmla="*/ 843167 h 848052"/>
              <a:gd name="connsiteX11" fmla="*/ 523685 w 523685"/>
              <a:gd name="connsiteY11" fmla="*/ 795040 h 848052"/>
              <a:gd name="connsiteX12" fmla="*/ 504434 w 523685"/>
              <a:gd name="connsiteY12" fmla="*/ 689162 h 848052"/>
              <a:gd name="connsiteX13" fmla="*/ 494809 w 523685"/>
              <a:gd name="connsiteY13" fmla="*/ 535158 h 848052"/>
              <a:gd name="connsiteX14" fmla="*/ 456308 w 523685"/>
              <a:gd name="connsiteY14" fmla="*/ 390779 h 848052"/>
              <a:gd name="connsiteX15" fmla="*/ 408182 w 523685"/>
              <a:gd name="connsiteY15" fmla="*/ 265651 h 848052"/>
              <a:gd name="connsiteX16" fmla="*/ 331180 w 523685"/>
              <a:gd name="connsiteY16" fmla="*/ 159773 h 848052"/>
              <a:gd name="connsiteX17" fmla="*/ 283053 w 523685"/>
              <a:gd name="connsiteY17" fmla="*/ 82771 h 848052"/>
              <a:gd name="connsiteX0" fmla="*/ 283053 w 523685"/>
              <a:gd name="connsiteY0" fmla="*/ 82028 h 847309"/>
              <a:gd name="connsiteX1" fmla="*/ 243725 w 523685"/>
              <a:gd name="connsiteY1" fmla="*/ 20143 h 847309"/>
              <a:gd name="connsiteX2" fmla="*/ 200382 w 523685"/>
              <a:gd name="connsiteY2" fmla="*/ 2102 h 847309"/>
              <a:gd name="connsiteX3" fmla="*/ 139059 w 523685"/>
              <a:gd name="connsiteY3" fmla="*/ 62276 h 847309"/>
              <a:gd name="connsiteX4" fmla="*/ 100173 w 523685"/>
              <a:gd name="connsiteY4" fmla="*/ 226407 h 847309"/>
              <a:gd name="connsiteX5" fmla="*/ 71297 w 523685"/>
              <a:gd name="connsiteY5" fmla="*/ 534415 h 847309"/>
              <a:gd name="connsiteX6" fmla="*/ 3921 w 523685"/>
              <a:gd name="connsiteY6" fmla="*/ 688419 h 847309"/>
              <a:gd name="connsiteX7" fmla="*/ 32796 w 523685"/>
              <a:gd name="connsiteY7" fmla="*/ 736546 h 847309"/>
              <a:gd name="connsiteX8" fmla="*/ 234927 w 523685"/>
              <a:gd name="connsiteY8" fmla="*/ 813548 h 847309"/>
              <a:gd name="connsiteX9" fmla="*/ 456308 w 523685"/>
              <a:gd name="connsiteY9" fmla="*/ 842424 h 847309"/>
              <a:gd name="connsiteX10" fmla="*/ 504434 w 523685"/>
              <a:gd name="connsiteY10" fmla="*/ 842424 h 847309"/>
              <a:gd name="connsiteX11" fmla="*/ 523685 w 523685"/>
              <a:gd name="connsiteY11" fmla="*/ 794297 h 847309"/>
              <a:gd name="connsiteX12" fmla="*/ 504434 w 523685"/>
              <a:gd name="connsiteY12" fmla="*/ 688419 h 847309"/>
              <a:gd name="connsiteX13" fmla="*/ 494809 w 523685"/>
              <a:gd name="connsiteY13" fmla="*/ 534415 h 847309"/>
              <a:gd name="connsiteX14" fmla="*/ 456308 w 523685"/>
              <a:gd name="connsiteY14" fmla="*/ 390036 h 847309"/>
              <a:gd name="connsiteX15" fmla="*/ 408182 w 523685"/>
              <a:gd name="connsiteY15" fmla="*/ 264908 h 847309"/>
              <a:gd name="connsiteX16" fmla="*/ 331180 w 523685"/>
              <a:gd name="connsiteY16" fmla="*/ 159030 h 847309"/>
              <a:gd name="connsiteX17" fmla="*/ 283053 w 523685"/>
              <a:gd name="connsiteY17" fmla="*/ 82028 h 847309"/>
              <a:gd name="connsiteX0" fmla="*/ 283053 w 523685"/>
              <a:gd name="connsiteY0" fmla="*/ 82028 h 847309"/>
              <a:gd name="connsiteX1" fmla="*/ 243725 w 523685"/>
              <a:gd name="connsiteY1" fmla="*/ 20143 h 847309"/>
              <a:gd name="connsiteX2" fmla="*/ 200382 w 523685"/>
              <a:gd name="connsiteY2" fmla="*/ 2102 h 847309"/>
              <a:gd name="connsiteX3" fmla="*/ 139059 w 523685"/>
              <a:gd name="connsiteY3" fmla="*/ 62276 h 847309"/>
              <a:gd name="connsiteX4" fmla="*/ 100173 w 523685"/>
              <a:gd name="connsiteY4" fmla="*/ 226407 h 847309"/>
              <a:gd name="connsiteX5" fmla="*/ 71297 w 523685"/>
              <a:gd name="connsiteY5" fmla="*/ 534415 h 847309"/>
              <a:gd name="connsiteX6" fmla="*/ 3921 w 523685"/>
              <a:gd name="connsiteY6" fmla="*/ 688419 h 847309"/>
              <a:gd name="connsiteX7" fmla="*/ 32796 w 523685"/>
              <a:gd name="connsiteY7" fmla="*/ 736546 h 847309"/>
              <a:gd name="connsiteX8" fmla="*/ 234927 w 523685"/>
              <a:gd name="connsiteY8" fmla="*/ 813548 h 847309"/>
              <a:gd name="connsiteX9" fmla="*/ 456308 w 523685"/>
              <a:gd name="connsiteY9" fmla="*/ 842424 h 847309"/>
              <a:gd name="connsiteX10" fmla="*/ 504434 w 523685"/>
              <a:gd name="connsiteY10" fmla="*/ 842424 h 847309"/>
              <a:gd name="connsiteX11" fmla="*/ 523685 w 523685"/>
              <a:gd name="connsiteY11" fmla="*/ 794297 h 847309"/>
              <a:gd name="connsiteX12" fmla="*/ 504434 w 523685"/>
              <a:gd name="connsiteY12" fmla="*/ 688419 h 847309"/>
              <a:gd name="connsiteX13" fmla="*/ 472370 w 523685"/>
              <a:gd name="connsiteY13" fmla="*/ 545634 h 847309"/>
              <a:gd name="connsiteX14" fmla="*/ 456308 w 523685"/>
              <a:gd name="connsiteY14" fmla="*/ 390036 h 847309"/>
              <a:gd name="connsiteX15" fmla="*/ 408182 w 523685"/>
              <a:gd name="connsiteY15" fmla="*/ 264908 h 847309"/>
              <a:gd name="connsiteX16" fmla="*/ 331180 w 523685"/>
              <a:gd name="connsiteY16" fmla="*/ 159030 h 847309"/>
              <a:gd name="connsiteX17" fmla="*/ 283053 w 523685"/>
              <a:gd name="connsiteY17" fmla="*/ 82028 h 847309"/>
              <a:gd name="connsiteX0" fmla="*/ 283053 w 524133"/>
              <a:gd name="connsiteY0" fmla="*/ 82028 h 847309"/>
              <a:gd name="connsiteX1" fmla="*/ 243725 w 524133"/>
              <a:gd name="connsiteY1" fmla="*/ 20143 h 847309"/>
              <a:gd name="connsiteX2" fmla="*/ 200382 w 524133"/>
              <a:gd name="connsiteY2" fmla="*/ 2102 h 847309"/>
              <a:gd name="connsiteX3" fmla="*/ 139059 w 524133"/>
              <a:gd name="connsiteY3" fmla="*/ 62276 h 847309"/>
              <a:gd name="connsiteX4" fmla="*/ 100173 w 524133"/>
              <a:gd name="connsiteY4" fmla="*/ 226407 h 847309"/>
              <a:gd name="connsiteX5" fmla="*/ 71297 w 524133"/>
              <a:gd name="connsiteY5" fmla="*/ 534415 h 847309"/>
              <a:gd name="connsiteX6" fmla="*/ 3921 w 524133"/>
              <a:gd name="connsiteY6" fmla="*/ 688419 h 847309"/>
              <a:gd name="connsiteX7" fmla="*/ 32796 w 524133"/>
              <a:gd name="connsiteY7" fmla="*/ 736546 h 847309"/>
              <a:gd name="connsiteX8" fmla="*/ 234927 w 524133"/>
              <a:gd name="connsiteY8" fmla="*/ 813548 h 847309"/>
              <a:gd name="connsiteX9" fmla="*/ 456308 w 524133"/>
              <a:gd name="connsiteY9" fmla="*/ 842424 h 847309"/>
              <a:gd name="connsiteX10" fmla="*/ 504434 w 524133"/>
              <a:gd name="connsiteY10" fmla="*/ 842424 h 847309"/>
              <a:gd name="connsiteX11" fmla="*/ 523685 w 524133"/>
              <a:gd name="connsiteY11" fmla="*/ 794297 h 847309"/>
              <a:gd name="connsiteX12" fmla="*/ 487604 w 524133"/>
              <a:gd name="connsiteY12" fmla="*/ 688419 h 847309"/>
              <a:gd name="connsiteX13" fmla="*/ 472370 w 524133"/>
              <a:gd name="connsiteY13" fmla="*/ 545634 h 847309"/>
              <a:gd name="connsiteX14" fmla="*/ 456308 w 524133"/>
              <a:gd name="connsiteY14" fmla="*/ 390036 h 847309"/>
              <a:gd name="connsiteX15" fmla="*/ 408182 w 524133"/>
              <a:gd name="connsiteY15" fmla="*/ 264908 h 847309"/>
              <a:gd name="connsiteX16" fmla="*/ 331180 w 524133"/>
              <a:gd name="connsiteY16" fmla="*/ 159030 h 847309"/>
              <a:gd name="connsiteX17" fmla="*/ 283053 w 524133"/>
              <a:gd name="connsiteY17" fmla="*/ 82028 h 847309"/>
              <a:gd name="connsiteX0" fmla="*/ 283053 w 524133"/>
              <a:gd name="connsiteY0" fmla="*/ 82028 h 847309"/>
              <a:gd name="connsiteX1" fmla="*/ 243725 w 524133"/>
              <a:gd name="connsiteY1" fmla="*/ 20143 h 847309"/>
              <a:gd name="connsiteX2" fmla="*/ 200382 w 524133"/>
              <a:gd name="connsiteY2" fmla="*/ 2102 h 847309"/>
              <a:gd name="connsiteX3" fmla="*/ 139059 w 524133"/>
              <a:gd name="connsiteY3" fmla="*/ 62276 h 847309"/>
              <a:gd name="connsiteX4" fmla="*/ 100173 w 524133"/>
              <a:gd name="connsiteY4" fmla="*/ 226407 h 847309"/>
              <a:gd name="connsiteX5" fmla="*/ 71297 w 524133"/>
              <a:gd name="connsiteY5" fmla="*/ 534415 h 847309"/>
              <a:gd name="connsiteX6" fmla="*/ 3921 w 524133"/>
              <a:gd name="connsiteY6" fmla="*/ 688419 h 847309"/>
              <a:gd name="connsiteX7" fmla="*/ 32796 w 524133"/>
              <a:gd name="connsiteY7" fmla="*/ 736546 h 847309"/>
              <a:gd name="connsiteX8" fmla="*/ 234927 w 524133"/>
              <a:gd name="connsiteY8" fmla="*/ 813548 h 847309"/>
              <a:gd name="connsiteX9" fmla="*/ 456308 w 524133"/>
              <a:gd name="connsiteY9" fmla="*/ 842424 h 847309"/>
              <a:gd name="connsiteX10" fmla="*/ 504434 w 524133"/>
              <a:gd name="connsiteY10" fmla="*/ 842424 h 847309"/>
              <a:gd name="connsiteX11" fmla="*/ 523685 w 524133"/>
              <a:gd name="connsiteY11" fmla="*/ 794297 h 847309"/>
              <a:gd name="connsiteX12" fmla="*/ 487604 w 524133"/>
              <a:gd name="connsiteY12" fmla="*/ 688419 h 847309"/>
              <a:gd name="connsiteX13" fmla="*/ 480785 w 524133"/>
              <a:gd name="connsiteY13" fmla="*/ 548439 h 847309"/>
              <a:gd name="connsiteX14" fmla="*/ 456308 w 524133"/>
              <a:gd name="connsiteY14" fmla="*/ 390036 h 847309"/>
              <a:gd name="connsiteX15" fmla="*/ 408182 w 524133"/>
              <a:gd name="connsiteY15" fmla="*/ 264908 h 847309"/>
              <a:gd name="connsiteX16" fmla="*/ 331180 w 524133"/>
              <a:gd name="connsiteY16" fmla="*/ 159030 h 847309"/>
              <a:gd name="connsiteX17" fmla="*/ 283053 w 524133"/>
              <a:gd name="connsiteY17" fmla="*/ 82028 h 847309"/>
              <a:gd name="connsiteX0" fmla="*/ 283053 w 509861"/>
              <a:gd name="connsiteY0" fmla="*/ 82028 h 846550"/>
              <a:gd name="connsiteX1" fmla="*/ 243725 w 509861"/>
              <a:gd name="connsiteY1" fmla="*/ 20143 h 846550"/>
              <a:gd name="connsiteX2" fmla="*/ 200382 w 509861"/>
              <a:gd name="connsiteY2" fmla="*/ 2102 h 846550"/>
              <a:gd name="connsiteX3" fmla="*/ 139059 w 509861"/>
              <a:gd name="connsiteY3" fmla="*/ 62276 h 846550"/>
              <a:gd name="connsiteX4" fmla="*/ 100173 w 509861"/>
              <a:gd name="connsiteY4" fmla="*/ 226407 h 846550"/>
              <a:gd name="connsiteX5" fmla="*/ 71297 w 509861"/>
              <a:gd name="connsiteY5" fmla="*/ 534415 h 846550"/>
              <a:gd name="connsiteX6" fmla="*/ 3921 w 509861"/>
              <a:gd name="connsiteY6" fmla="*/ 688419 h 846550"/>
              <a:gd name="connsiteX7" fmla="*/ 32796 w 509861"/>
              <a:gd name="connsiteY7" fmla="*/ 736546 h 846550"/>
              <a:gd name="connsiteX8" fmla="*/ 234927 w 509861"/>
              <a:gd name="connsiteY8" fmla="*/ 813548 h 846550"/>
              <a:gd name="connsiteX9" fmla="*/ 456308 w 509861"/>
              <a:gd name="connsiteY9" fmla="*/ 842424 h 846550"/>
              <a:gd name="connsiteX10" fmla="*/ 504434 w 509861"/>
              <a:gd name="connsiteY10" fmla="*/ 842424 h 846550"/>
              <a:gd name="connsiteX11" fmla="*/ 506856 w 509861"/>
              <a:gd name="connsiteY11" fmla="*/ 805516 h 846550"/>
              <a:gd name="connsiteX12" fmla="*/ 487604 w 509861"/>
              <a:gd name="connsiteY12" fmla="*/ 688419 h 846550"/>
              <a:gd name="connsiteX13" fmla="*/ 480785 w 509861"/>
              <a:gd name="connsiteY13" fmla="*/ 548439 h 846550"/>
              <a:gd name="connsiteX14" fmla="*/ 456308 w 509861"/>
              <a:gd name="connsiteY14" fmla="*/ 390036 h 846550"/>
              <a:gd name="connsiteX15" fmla="*/ 408182 w 509861"/>
              <a:gd name="connsiteY15" fmla="*/ 264908 h 846550"/>
              <a:gd name="connsiteX16" fmla="*/ 331180 w 509861"/>
              <a:gd name="connsiteY16" fmla="*/ 159030 h 846550"/>
              <a:gd name="connsiteX17" fmla="*/ 283053 w 509861"/>
              <a:gd name="connsiteY17" fmla="*/ 82028 h 846550"/>
              <a:gd name="connsiteX0" fmla="*/ 283053 w 518493"/>
              <a:gd name="connsiteY0" fmla="*/ 82028 h 860674"/>
              <a:gd name="connsiteX1" fmla="*/ 243725 w 518493"/>
              <a:gd name="connsiteY1" fmla="*/ 20143 h 860674"/>
              <a:gd name="connsiteX2" fmla="*/ 200382 w 518493"/>
              <a:gd name="connsiteY2" fmla="*/ 2102 h 860674"/>
              <a:gd name="connsiteX3" fmla="*/ 139059 w 518493"/>
              <a:gd name="connsiteY3" fmla="*/ 62276 h 860674"/>
              <a:gd name="connsiteX4" fmla="*/ 100173 w 518493"/>
              <a:gd name="connsiteY4" fmla="*/ 226407 h 860674"/>
              <a:gd name="connsiteX5" fmla="*/ 71297 w 518493"/>
              <a:gd name="connsiteY5" fmla="*/ 534415 h 860674"/>
              <a:gd name="connsiteX6" fmla="*/ 3921 w 518493"/>
              <a:gd name="connsiteY6" fmla="*/ 688419 h 860674"/>
              <a:gd name="connsiteX7" fmla="*/ 32796 w 518493"/>
              <a:gd name="connsiteY7" fmla="*/ 736546 h 860674"/>
              <a:gd name="connsiteX8" fmla="*/ 234927 w 518493"/>
              <a:gd name="connsiteY8" fmla="*/ 813548 h 860674"/>
              <a:gd name="connsiteX9" fmla="*/ 456308 w 518493"/>
              <a:gd name="connsiteY9" fmla="*/ 842424 h 860674"/>
              <a:gd name="connsiteX10" fmla="*/ 515653 w 518493"/>
              <a:gd name="connsiteY10" fmla="*/ 859254 h 860674"/>
              <a:gd name="connsiteX11" fmla="*/ 506856 w 518493"/>
              <a:gd name="connsiteY11" fmla="*/ 805516 h 860674"/>
              <a:gd name="connsiteX12" fmla="*/ 487604 w 518493"/>
              <a:gd name="connsiteY12" fmla="*/ 688419 h 860674"/>
              <a:gd name="connsiteX13" fmla="*/ 480785 w 518493"/>
              <a:gd name="connsiteY13" fmla="*/ 548439 h 860674"/>
              <a:gd name="connsiteX14" fmla="*/ 456308 w 518493"/>
              <a:gd name="connsiteY14" fmla="*/ 390036 h 860674"/>
              <a:gd name="connsiteX15" fmla="*/ 408182 w 518493"/>
              <a:gd name="connsiteY15" fmla="*/ 264908 h 860674"/>
              <a:gd name="connsiteX16" fmla="*/ 331180 w 518493"/>
              <a:gd name="connsiteY16" fmla="*/ 159030 h 860674"/>
              <a:gd name="connsiteX17" fmla="*/ 283053 w 518493"/>
              <a:gd name="connsiteY17" fmla="*/ 82028 h 860674"/>
              <a:gd name="connsiteX0" fmla="*/ 283053 w 526188"/>
              <a:gd name="connsiteY0" fmla="*/ 82028 h 859438"/>
              <a:gd name="connsiteX1" fmla="*/ 243725 w 526188"/>
              <a:gd name="connsiteY1" fmla="*/ 20143 h 859438"/>
              <a:gd name="connsiteX2" fmla="*/ 200382 w 526188"/>
              <a:gd name="connsiteY2" fmla="*/ 2102 h 859438"/>
              <a:gd name="connsiteX3" fmla="*/ 139059 w 526188"/>
              <a:gd name="connsiteY3" fmla="*/ 62276 h 859438"/>
              <a:gd name="connsiteX4" fmla="*/ 100173 w 526188"/>
              <a:gd name="connsiteY4" fmla="*/ 226407 h 859438"/>
              <a:gd name="connsiteX5" fmla="*/ 71297 w 526188"/>
              <a:gd name="connsiteY5" fmla="*/ 534415 h 859438"/>
              <a:gd name="connsiteX6" fmla="*/ 3921 w 526188"/>
              <a:gd name="connsiteY6" fmla="*/ 688419 h 859438"/>
              <a:gd name="connsiteX7" fmla="*/ 32796 w 526188"/>
              <a:gd name="connsiteY7" fmla="*/ 736546 h 859438"/>
              <a:gd name="connsiteX8" fmla="*/ 234927 w 526188"/>
              <a:gd name="connsiteY8" fmla="*/ 813548 h 859438"/>
              <a:gd name="connsiteX9" fmla="*/ 349722 w 526188"/>
              <a:gd name="connsiteY9" fmla="*/ 822790 h 859438"/>
              <a:gd name="connsiteX10" fmla="*/ 515653 w 526188"/>
              <a:gd name="connsiteY10" fmla="*/ 859254 h 859438"/>
              <a:gd name="connsiteX11" fmla="*/ 506856 w 526188"/>
              <a:gd name="connsiteY11" fmla="*/ 805516 h 859438"/>
              <a:gd name="connsiteX12" fmla="*/ 487604 w 526188"/>
              <a:gd name="connsiteY12" fmla="*/ 688419 h 859438"/>
              <a:gd name="connsiteX13" fmla="*/ 480785 w 526188"/>
              <a:gd name="connsiteY13" fmla="*/ 548439 h 859438"/>
              <a:gd name="connsiteX14" fmla="*/ 456308 w 526188"/>
              <a:gd name="connsiteY14" fmla="*/ 390036 h 859438"/>
              <a:gd name="connsiteX15" fmla="*/ 408182 w 526188"/>
              <a:gd name="connsiteY15" fmla="*/ 264908 h 859438"/>
              <a:gd name="connsiteX16" fmla="*/ 331180 w 526188"/>
              <a:gd name="connsiteY16" fmla="*/ 159030 h 859438"/>
              <a:gd name="connsiteX17" fmla="*/ 283053 w 526188"/>
              <a:gd name="connsiteY17" fmla="*/ 82028 h 859438"/>
              <a:gd name="connsiteX0" fmla="*/ 281033 w 524168"/>
              <a:gd name="connsiteY0" fmla="*/ 82028 h 859484"/>
              <a:gd name="connsiteX1" fmla="*/ 241705 w 524168"/>
              <a:gd name="connsiteY1" fmla="*/ 20143 h 859484"/>
              <a:gd name="connsiteX2" fmla="*/ 198362 w 524168"/>
              <a:gd name="connsiteY2" fmla="*/ 2102 h 859484"/>
              <a:gd name="connsiteX3" fmla="*/ 137039 w 524168"/>
              <a:gd name="connsiteY3" fmla="*/ 62276 h 859484"/>
              <a:gd name="connsiteX4" fmla="*/ 98153 w 524168"/>
              <a:gd name="connsiteY4" fmla="*/ 226407 h 859484"/>
              <a:gd name="connsiteX5" fmla="*/ 69277 w 524168"/>
              <a:gd name="connsiteY5" fmla="*/ 534415 h 859484"/>
              <a:gd name="connsiteX6" fmla="*/ 1901 w 524168"/>
              <a:gd name="connsiteY6" fmla="*/ 688419 h 859484"/>
              <a:gd name="connsiteX7" fmla="*/ 30776 w 524168"/>
              <a:gd name="connsiteY7" fmla="*/ 736546 h 859484"/>
              <a:gd name="connsiteX8" fmla="*/ 154369 w 524168"/>
              <a:gd name="connsiteY8" fmla="*/ 771474 h 859484"/>
              <a:gd name="connsiteX9" fmla="*/ 347702 w 524168"/>
              <a:gd name="connsiteY9" fmla="*/ 822790 h 859484"/>
              <a:gd name="connsiteX10" fmla="*/ 513633 w 524168"/>
              <a:gd name="connsiteY10" fmla="*/ 859254 h 859484"/>
              <a:gd name="connsiteX11" fmla="*/ 504836 w 524168"/>
              <a:gd name="connsiteY11" fmla="*/ 805516 h 859484"/>
              <a:gd name="connsiteX12" fmla="*/ 485584 w 524168"/>
              <a:gd name="connsiteY12" fmla="*/ 688419 h 859484"/>
              <a:gd name="connsiteX13" fmla="*/ 478765 w 524168"/>
              <a:gd name="connsiteY13" fmla="*/ 548439 h 859484"/>
              <a:gd name="connsiteX14" fmla="*/ 454288 w 524168"/>
              <a:gd name="connsiteY14" fmla="*/ 390036 h 859484"/>
              <a:gd name="connsiteX15" fmla="*/ 406162 w 524168"/>
              <a:gd name="connsiteY15" fmla="*/ 264908 h 859484"/>
              <a:gd name="connsiteX16" fmla="*/ 329160 w 524168"/>
              <a:gd name="connsiteY16" fmla="*/ 159030 h 859484"/>
              <a:gd name="connsiteX17" fmla="*/ 281033 w 524168"/>
              <a:gd name="connsiteY17" fmla="*/ 82028 h 859484"/>
              <a:gd name="connsiteX0" fmla="*/ 281033 w 513436"/>
              <a:gd name="connsiteY0" fmla="*/ 82028 h 859484"/>
              <a:gd name="connsiteX1" fmla="*/ 241705 w 513436"/>
              <a:gd name="connsiteY1" fmla="*/ 20143 h 859484"/>
              <a:gd name="connsiteX2" fmla="*/ 198362 w 513436"/>
              <a:gd name="connsiteY2" fmla="*/ 2102 h 859484"/>
              <a:gd name="connsiteX3" fmla="*/ 137039 w 513436"/>
              <a:gd name="connsiteY3" fmla="*/ 62276 h 859484"/>
              <a:gd name="connsiteX4" fmla="*/ 98153 w 513436"/>
              <a:gd name="connsiteY4" fmla="*/ 226407 h 859484"/>
              <a:gd name="connsiteX5" fmla="*/ 69277 w 513436"/>
              <a:gd name="connsiteY5" fmla="*/ 534415 h 859484"/>
              <a:gd name="connsiteX6" fmla="*/ 1901 w 513436"/>
              <a:gd name="connsiteY6" fmla="*/ 688419 h 859484"/>
              <a:gd name="connsiteX7" fmla="*/ 30776 w 513436"/>
              <a:gd name="connsiteY7" fmla="*/ 736546 h 859484"/>
              <a:gd name="connsiteX8" fmla="*/ 154369 w 513436"/>
              <a:gd name="connsiteY8" fmla="*/ 771474 h 859484"/>
              <a:gd name="connsiteX9" fmla="*/ 347702 w 513436"/>
              <a:gd name="connsiteY9" fmla="*/ 822790 h 859484"/>
              <a:gd name="connsiteX10" fmla="*/ 499609 w 513436"/>
              <a:gd name="connsiteY10" fmla="*/ 859254 h 859484"/>
              <a:gd name="connsiteX11" fmla="*/ 504836 w 513436"/>
              <a:gd name="connsiteY11" fmla="*/ 805516 h 859484"/>
              <a:gd name="connsiteX12" fmla="*/ 485584 w 513436"/>
              <a:gd name="connsiteY12" fmla="*/ 688419 h 859484"/>
              <a:gd name="connsiteX13" fmla="*/ 478765 w 513436"/>
              <a:gd name="connsiteY13" fmla="*/ 548439 h 859484"/>
              <a:gd name="connsiteX14" fmla="*/ 454288 w 513436"/>
              <a:gd name="connsiteY14" fmla="*/ 390036 h 859484"/>
              <a:gd name="connsiteX15" fmla="*/ 406162 w 513436"/>
              <a:gd name="connsiteY15" fmla="*/ 264908 h 859484"/>
              <a:gd name="connsiteX16" fmla="*/ 329160 w 513436"/>
              <a:gd name="connsiteY16" fmla="*/ 159030 h 859484"/>
              <a:gd name="connsiteX17" fmla="*/ 281033 w 513436"/>
              <a:gd name="connsiteY17" fmla="*/ 82028 h 859484"/>
              <a:gd name="connsiteX0" fmla="*/ 281033 w 513436"/>
              <a:gd name="connsiteY0" fmla="*/ 82028 h 859484"/>
              <a:gd name="connsiteX1" fmla="*/ 241705 w 513436"/>
              <a:gd name="connsiteY1" fmla="*/ 20143 h 859484"/>
              <a:gd name="connsiteX2" fmla="*/ 198362 w 513436"/>
              <a:gd name="connsiteY2" fmla="*/ 2102 h 859484"/>
              <a:gd name="connsiteX3" fmla="*/ 137039 w 513436"/>
              <a:gd name="connsiteY3" fmla="*/ 62276 h 859484"/>
              <a:gd name="connsiteX4" fmla="*/ 98153 w 513436"/>
              <a:gd name="connsiteY4" fmla="*/ 226407 h 859484"/>
              <a:gd name="connsiteX5" fmla="*/ 69277 w 513436"/>
              <a:gd name="connsiteY5" fmla="*/ 534415 h 859484"/>
              <a:gd name="connsiteX6" fmla="*/ 1901 w 513436"/>
              <a:gd name="connsiteY6" fmla="*/ 688419 h 859484"/>
              <a:gd name="connsiteX7" fmla="*/ 30776 w 513436"/>
              <a:gd name="connsiteY7" fmla="*/ 736546 h 859484"/>
              <a:gd name="connsiteX8" fmla="*/ 154369 w 513436"/>
              <a:gd name="connsiteY8" fmla="*/ 771474 h 859484"/>
              <a:gd name="connsiteX9" fmla="*/ 347702 w 513436"/>
              <a:gd name="connsiteY9" fmla="*/ 822790 h 859484"/>
              <a:gd name="connsiteX10" fmla="*/ 499609 w 513436"/>
              <a:gd name="connsiteY10" fmla="*/ 859254 h 859484"/>
              <a:gd name="connsiteX11" fmla="*/ 504836 w 513436"/>
              <a:gd name="connsiteY11" fmla="*/ 805516 h 859484"/>
              <a:gd name="connsiteX12" fmla="*/ 485584 w 513436"/>
              <a:gd name="connsiteY12" fmla="*/ 688419 h 859484"/>
              <a:gd name="connsiteX13" fmla="*/ 478765 w 513436"/>
              <a:gd name="connsiteY13" fmla="*/ 548439 h 859484"/>
              <a:gd name="connsiteX14" fmla="*/ 454288 w 513436"/>
              <a:gd name="connsiteY14" fmla="*/ 390036 h 859484"/>
              <a:gd name="connsiteX15" fmla="*/ 406162 w 513436"/>
              <a:gd name="connsiteY15" fmla="*/ 264908 h 859484"/>
              <a:gd name="connsiteX16" fmla="*/ 329160 w 513436"/>
              <a:gd name="connsiteY16" fmla="*/ 159030 h 859484"/>
              <a:gd name="connsiteX17" fmla="*/ 281033 w 513436"/>
              <a:gd name="connsiteY17" fmla="*/ 82028 h 859484"/>
              <a:gd name="connsiteX0" fmla="*/ 281033 w 513436"/>
              <a:gd name="connsiteY0" fmla="*/ 82028 h 859254"/>
              <a:gd name="connsiteX1" fmla="*/ 241705 w 513436"/>
              <a:gd name="connsiteY1" fmla="*/ 20143 h 859254"/>
              <a:gd name="connsiteX2" fmla="*/ 198362 w 513436"/>
              <a:gd name="connsiteY2" fmla="*/ 2102 h 859254"/>
              <a:gd name="connsiteX3" fmla="*/ 137039 w 513436"/>
              <a:gd name="connsiteY3" fmla="*/ 62276 h 859254"/>
              <a:gd name="connsiteX4" fmla="*/ 98153 w 513436"/>
              <a:gd name="connsiteY4" fmla="*/ 226407 h 859254"/>
              <a:gd name="connsiteX5" fmla="*/ 69277 w 513436"/>
              <a:gd name="connsiteY5" fmla="*/ 534415 h 859254"/>
              <a:gd name="connsiteX6" fmla="*/ 1901 w 513436"/>
              <a:gd name="connsiteY6" fmla="*/ 688419 h 859254"/>
              <a:gd name="connsiteX7" fmla="*/ 30776 w 513436"/>
              <a:gd name="connsiteY7" fmla="*/ 736546 h 859254"/>
              <a:gd name="connsiteX8" fmla="*/ 154369 w 513436"/>
              <a:gd name="connsiteY8" fmla="*/ 771474 h 859254"/>
              <a:gd name="connsiteX9" fmla="*/ 347702 w 513436"/>
              <a:gd name="connsiteY9" fmla="*/ 822790 h 859254"/>
              <a:gd name="connsiteX10" fmla="*/ 499609 w 513436"/>
              <a:gd name="connsiteY10" fmla="*/ 859254 h 859254"/>
              <a:gd name="connsiteX11" fmla="*/ 504836 w 513436"/>
              <a:gd name="connsiteY11" fmla="*/ 805516 h 859254"/>
              <a:gd name="connsiteX12" fmla="*/ 485584 w 513436"/>
              <a:gd name="connsiteY12" fmla="*/ 688419 h 859254"/>
              <a:gd name="connsiteX13" fmla="*/ 478765 w 513436"/>
              <a:gd name="connsiteY13" fmla="*/ 548439 h 859254"/>
              <a:gd name="connsiteX14" fmla="*/ 454288 w 513436"/>
              <a:gd name="connsiteY14" fmla="*/ 390036 h 859254"/>
              <a:gd name="connsiteX15" fmla="*/ 406162 w 513436"/>
              <a:gd name="connsiteY15" fmla="*/ 264908 h 859254"/>
              <a:gd name="connsiteX16" fmla="*/ 329160 w 513436"/>
              <a:gd name="connsiteY16" fmla="*/ 159030 h 859254"/>
              <a:gd name="connsiteX17" fmla="*/ 281033 w 513436"/>
              <a:gd name="connsiteY17" fmla="*/ 82028 h 859254"/>
              <a:gd name="connsiteX0" fmla="*/ 281033 w 513436"/>
              <a:gd name="connsiteY0" fmla="*/ 82028 h 859254"/>
              <a:gd name="connsiteX1" fmla="*/ 241705 w 513436"/>
              <a:gd name="connsiteY1" fmla="*/ 20143 h 859254"/>
              <a:gd name="connsiteX2" fmla="*/ 198362 w 513436"/>
              <a:gd name="connsiteY2" fmla="*/ 2102 h 859254"/>
              <a:gd name="connsiteX3" fmla="*/ 137039 w 513436"/>
              <a:gd name="connsiteY3" fmla="*/ 62276 h 859254"/>
              <a:gd name="connsiteX4" fmla="*/ 98153 w 513436"/>
              <a:gd name="connsiteY4" fmla="*/ 226407 h 859254"/>
              <a:gd name="connsiteX5" fmla="*/ 69277 w 513436"/>
              <a:gd name="connsiteY5" fmla="*/ 534415 h 859254"/>
              <a:gd name="connsiteX6" fmla="*/ 1901 w 513436"/>
              <a:gd name="connsiteY6" fmla="*/ 688419 h 859254"/>
              <a:gd name="connsiteX7" fmla="*/ 30776 w 513436"/>
              <a:gd name="connsiteY7" fmla="*/ 736546 h 859254"/>
              <a:gd name="connsiteX8" fmla="*/ 154369 w 513436"/>
              <a:gd name="connsiteY8" fmla="*/ 771474 h 859254"/>
              <a:gd name="connsiteX9" fmla="*/ 347702 w 513436"/>
              <a:gd name="connsiteY9" fmla="*/ 822790 h 859254"/>
              <a:gd name="connsiteX10" fmla="*/ 499609 w 513436"/>
              <a:gd name="connsiteY10" fmla="*/ 859254 h 859254"/>
              <a:gd name="connsiteX11" fmla="*/ 504836 w 513436"/>
              <a:gd name="connsiteY11" fmla="*/ 805516 h 859254"/>
              <a:gd name="connsiteX12" fmla="*/ 485584 w 513436"/>
              <a:gd name="connsiteY12" fmla="*/ 688419 h 859254"/>
              <a:gd name="connsiteX13" fmla="*/ 478765 w 513436"/>
              <a:gd name="connsiteY13" fmla="*/ 548439 h 859254"/>
              <a:gd name="connsiteX14" fmla="*/ 454288 w 513436"/>
              <a:gd name="connsiteY14" fmla="*/ 390036 h 859254"/>
              <a:gd name="connsiteX15" fmla="*/ 406162 w 513436"/>
              <a:gd name="connsiteY15" fmla="*/ 264908 h 859254"/>
              <a:gd name="connsiteX16" fmla="*/ 329160 w 513436"/>
              <a:gd name="connsiteY16" fmla="*/ 159030 h 859254"/>
              <a:gd name="connsiteX17" fmla="*/ 281033 w 513436"/>
              <a:gd name="connsiteY17" fmla="*/ 82028 h 859254"/>
              <a:gd name="connsiteX0" fmla="*/ 281033 w 505049"/>
              <a:gd name="connsiteY0" fmla="*/ 82028 h 859254"/>
              <a:gd name="connsiteX1" fmla="*/ 241705 w 505049"/>
              <a:gd name="connsiteY1" fmla="*/ 20143 h 859254"/>
              <a:gd name="connsiteX2" fmla="*/ 198362 w 505049"/>
              <a:gd name="connsiteY2" fmla="*/ 2102 h 859254"/>
              <a:gd name="connsiteX3" fmla="*/ 137039 w 505049"/>
              <a:gd name="connsiteY3" fmla="*/ 62276 h 859254"/>
              <a:gd name="connsiteX4" fmla="*/ 98153 w 505049"/>
              <a:gd name="connsiteY4" fmla="*/ 226407 h 859254"/>
              <a:gd name="connsiteX5" fmla="*/ 69277 w 505049"/>
              <a:gd name="connsiteY5" fmla="*/ 534415 h 859254"/>
              <a:gd name="connsiteX6" fmla="*/ 1901 w 505049"/>
              <a:gd name="connsiteY6" fmla="*/ 688419 h 859254"/>
              <a:gd name="connsiteX7" fmla="*/ 30776 w 505049"/>
              <a:gd name="connsiteY7" fmla="*/ 736546 h 859254"/>
              <a:gd name="connsiteX8" fmla="*/ 154369 w 505049"/>
              <a:gd name="connsiteY8" fmla="*/ 771474 h 859254"/>
              <a:gd name="connsiteX9" fmla="*/ 347702 w 505049"/>
              <a:gd name="connsiteY9" fmla="*/ 822790 h 859254"/>
              <a:gd name="connsiteX10" fmla="*/ 499609 w 505049"/>
              <a:gd name="connsiteY10" fmla="*/ 859254 h 859254"/>
              <a:gd name="connsiteX11" fmla="*/ 504836 w 505049"/>
              <a:gd name="connsiteY11" fmla="*/ 805516 h 859254"/>
              <a:gd name="connsiteX12" fmla="*/ 485584 w 505049"/>
              <a:gd name="connsiteY12" fmla="*/ 688419 h 859254"/>
              <a:gd name="connsiteX13" fmla="*/ 478765 w 505049"/>
              <a:gd name="connsiteY13" fmla="*/ 548439 h 859254"/>
              <a:gd name="connsiteX14" fmla="*/ 454288 w 505049"/>
              <a:gd name="connsiteY14" fmla="*/ 390036 h 859254"/>
              <a:gd name="connsiteX15" fmla="*/ 406162 w 505049"/>
              <a:gd name="connsiteY15" fmla="*/ 264908 h 859254"/>
              <a:gd name="connsiteX16" fmla="*/ 329160 w 505049"/>
              <a:gd name="connsiteY16" fmla="*/ 159030 h 859254"/>
              <a:gd name="connsiteX17" fmla="*/ 281033 w 505049"/>
              <a:gd name="connsiteY17" fmla="*/ 82028 h 859254"/>
              <a:gd name="connsiteX0" fmla="*/ 281033 w 510829"/>
              <a:gd name="connsiteY0" fmla="*/ 82028 h 862059"/>
              <a:gd name="connsiteX1" fmla="*/ 241705 w 510829"/>
              <a:gd name="connsiteY1" fmla="*/ 20143 h 862059"/>
              <a:gd name="connsiteX2" fmla="*/ 198362 w 510829"/>
              <a:gd name="connsiteY2" fmla="*/ 2102 h 862059"/>
              <a:gd name="connsiteX3" fmla="*/ 137039 w 510829"/>
              <a:gd name="connsiteY3" fmla="*/ 62276 h 862059"/>
              <a:gd name="connsiteX4" fmla="*/ 98153 w 510829"/>
              <a:gd name="connsiteY4" fmla="*/ 226407 h 862059"/>
              <a:gd name="connsiteX5" fmla="*/ 69277 w 510829"/>
              <a:gd name="connsiteY5" fmla="*/ 534415 h 862059"/>
              <a:gd name="connsiteX6" fmla="*/ 1901 w 510829"/>
              <a:gd name="connsiteY6" fmla="*/ 688419 h 862059"/>
              <a:gd name="connsiteX7" fmla="*/ 30776 w 510829"/>
              <a:gd name="connsiteY7" fmla="*/ 736546 h 862059"/>
              <a:gd name="connsiteX8" fmla="*/ 154369 w 510829"/>
              <a:gd name="connsiteY8" fmla="*/ 771474 h 862059"/>
              <a:gd name="connsiteX9" fmla="*/ 347702 w 510829"/>
              <a:gd name="connsiteY9" fmla="*/ 822790 h 862059"/>
              <a:gd name="connsiteX10" fmla="*/ 510829 w 510829"/>
              <a:gd name="connsiteY10" fmla="*/ 862059 h 862059"/>
              <a:gd name="connsiteX11" fmla="*/ 504836 w 510829"/>
              <a:gd name="connsiteY11" fmla="*/ 805516 h 862059"/>
              <a:gd name="connsiteX12" fmla="*/ 485584 w 510829"/>
              <a:gd name="connsiteY12" fmla="*/ 688419 h 862059"/>
              <a:gd name="connsiteX13" fmla="*/ 478765 w 510829"/>
              <a:gd name="connsiteY13" fmla="*/ 548439 h 862059"/>
              <a:gd name="connsiteX14" fmla="*/ 454288 w 510829"/>
              <a:gd name="connsiteY14" fmla="*/ 390036 h 862059"/>
              <a:gd name="connsiteX15" fmla="*/ 406162 w 510829"/>
              <a:gd name="connsiteY15" fmla="*/ 264908 h 862059"/>
              <a:gd name="connsiteX16" fmla="*/ 329160 w 510829"/>
              <a:gd name="connsiteY16" fmla="*/ 159030 h 862059"/>
              <a:gd name="connsiteX17" fmla="*/ 281033 w 510829"/>
              <a:gd name="connsiteY17" fmla="*/ 82028 h 862059"/>
              <a:gd name="connsiteX0" fmla="*/ 281033 w 510829"/>
              <a:gd name="connsiteY0" fmla="*/ 82028 h 862059"/>
              <a:gd name="connsiteX1" fmla="*/ 241705 w 510829"/>
              <a:gd name="connsiteY1" fmla="*/ 20143 h 862059"/>
              <a:gd name="connsiteX2" fmla="*/ 198362 w 510829"/>
              <a:gd name="connsiteY2" fmla="*/ 2102 h 862059"/>
              <a:gd name="connsiteX3" fmla="*/ 137039 w 510829"/>
              <a:gd name="connsiteY3" fmla="*/ 62276 h 862059"/>
              <a:gd name="connsiteX4" fmla="*/ 98153 w 510829"/>
              <a:gd name="connsiteY4" fmla="*/ 226407 h 862059"/>
              <a:gd name="connsiteX5" fmla="*/ 69277 w 510829"/>
              <a:gd name="connsiteY5" fmla="*/ 534415 h 862059"/>
              <a:gd name="connsiteX6" fmla="*/ 1901 w 510829"/>
              <a:gd name="connsiteY6" fmla="*/ 688419 h 862059"/>
              <a:gd name="connsiteX7" fmla="*/ 30776 w 510829"/>
              <a:gd name="connsiteY7" fmla="*/ 736546 h 862059"/>
              <a:gd name="connsiteX8" fmla="*/ 154369 w 510829"/>
              <a:gd name="connsiteY8" fmla="*/ 771474 h 862059"/>
              <a:gd name="connsiteX9" fmla="*/ 347702 w 510829"/>
              <a:gd name="connsiteY9" fmla="*/ 822790 h 862059"/>
              <a:gd name="connsiteX10" fmla="*/ 510829 w 510829"/>
              <a:gd name="connsiteY10" fmla="*/ 862059 h 862059"/>
              <a:gd name="connsiteX11" fmla="*/ 504836 w 510829"/>
              <a:gd name="connsiteY11" fmla="*/ 805516 h 862059"/>
              <a:gd name="connsiteX12" fmla="*/ 485584 w 510829"/>
              <a:gd name="connsiteY12" fmla="*/ 688419 h 862059"/>
              <a:gd name="connsiteX13" fmla="*/ 478765 w 510829"/>
              <a:gd name="connsiteY13" fmla="*/ 548439 h 862059"/>
              <a:gd name="connsiteX14" fmla="*/ 454288 w 510829"/>
              <a:gd name="connsiteY14" fmla="*/ 390036 h 862059"/>
              <a:gd name="connsiteX15" fmla="*/ 406162 w 510829"/>
              <a:gd name="connsiteY15" fmla="*/ 264908 h 862059"/>
              <a:gd name="connsiteX16" fmla="*/ 329160 w 510829"/>
              <a:gd name="connsiteY16" fmla="*/ 159030 h 862059"/>
              <a:gd name="connsiteX17" fmla="*/ 281033 w 510829"/>
              <a:gd name="connsiteY17" fmla="*/ 82028 h 862059"/>
              <a:gd name="connsiteX0" fmla="*/ 259244 w 489040"/>
              <a:gd name="connsiteY0" fmla="*/ 82028 h 862059"/>
              <a:gd name="connsiteX1" fmla="*/ 219916 w 489040"/>
              <a:gd name="connsiteY1" fmla="*/ 20143 h 862059"/>
              <a:gd name="connsiteX2" fmla="*/ 176573 w 489040"/>
              <a:gd name="connsiteY2" fmla="*/ 2102 h 862059"/>
              <a:gd name="connsiteX3" fmla="*/ 115250 w 489040"/>
              <a:gd name="connsiteY3" fmla="*/ 62276 h 862059"/>
              <a:gd name="connsiteX4" fmla="*/ 76364 w 489040"/>
              <a:gd name="connsiteY4" fmla="*/ 226407 h 862059"/>
              <a:gd name="connsiteX5" fmla="*/ 47488 w 489040"/>
              <a:gd name="connsiteY5" fmla="*/ 534415 h 862059"/>
              <a:gd name="connsiteX6" fmla="*/ 13771 w 489040"/>
              <a:gd name="connsiteY6" fmla="*/ 665980 h 862059"/>
              <a:gd name="connsiteX7" fmla="*/ 8987 w 489040"/>
              <a:gd name="connsiteY7" fmla="*/ 736546 h 862059"/>
              <a:gd name="connsiteX8" fmla="*/ 132580 w 489040"/>
              <a:gd name="connsiteY8" fmla="*/ 771474 h 862059"/>
              <a:gd name="connsiteX9" fmla="*/ 325913 w 489040"/>
              <a:gd name="connsiteY9" fmla="*/ 822790 h 862059"/>
              <a:gd name="connsiteX10" fmla="*/ 489040 w 489040"/>
              <a:gd name="connsiteY10" fmla="*/ 862059 h 862059"/>
              <a:gd name="connsiteX11" fmla="*/ 483047 w 489040"/>
              <a:gd name="connsiteY11" fmla="*/ 805516 h 862059"/>
              <a:gd name="connsiteX12" fmla="*/ 463795 w 489040"/>
              <a:gd name="connsiteY12" fmla="*/ 688419 h 862059"/>
              <a:gd name="connsiteX13" fmla="*/ 456976 w 489040"/>
              <a:gd name="connsiteY13" fmla="*/ 548439 h 862059"/>
              <a:gd name="connsiteX14" fmla="*/ 432499 w 489040"/>
              <a:gd name="connsiteY14" fmla="*/ 390036 h 862059"/>
              <a:gd name="connsiteX15" fmla="*/ 384373 w 489040"/>
              <a:gd name="connsiteY15" fmla="*/ 264908 h 862059"/>
              <a:gd name="connsiteX16" fmla="*/ 307371 w 489040"/>
              <a:gd name="connsiteY16" fmla="*/ 159030 h 862059"/>
              <a:gd name="connsiteX17" fmla="*/ 259244 w 489040"/>
              <a:gd name="connsiteY17" fmla="*/ 82028 h 862059"/>
              <a:gd name="connsiteX0" fmla="*/ 270935 w 500731"/>
              <a:gd name="connsiteY0" fmla="*/ 82028 h 862059"/>
              <a:gd name="connsiteX1" fmla="*/ 231607 w 500731"/>
              <a:gd name="connsiteY1" fmla="*/ 20143 h 862059"/>
              <a:gd name="connsiteX2" fmla="*/ 188264 w 500731"/>
              <a:gd name="connsiteY2" fmla="*/ 2102 h 862059"/>
              <a:gd name="connsiteX3" fmla="*/ 126941 w 500731"/>
              <a:gd name="connsiteY3" fmla="*/ 62276 h 862059"/>
              <a:gd name="connsiteX4" fmla="*/ 88055 w 500731"/>
              <a:gd name="connsiteY4" fmla="*/ 226407 h 862059"/>
              <a:gd name="connsiteX5" fmla="*/ 59179 w 500731"/>
              <a:gd name="connsiteY5" fmla="*/ 534415 h 862059"/>
              <a:gd name="connsiteX6" fmla="*/ 25462 w 500731"/>
              <a:gd name="connsiteY6" fmla="*/ 665980 h 862059"/>
              <a:gd name="connsiteX7" fmla="*/ 6654 w 500731"/>
              <a:gd name="connsiteY7" fmla="*/ 728132 h 862059"/>
              <a:gd name="connsiteX8" fmla="*/ 144271 w 500731"/>
              <a:gd name="connsiteY8" fmla="*/ 771474 h 862059"/>
              <a:gd name="connsiteX9" fmla="*/ 337604 w 500731"/>
              <a:gd name="connsiteY9" fmla="*/ 822790 h 862059"/>
              <a:gd name="connsiteX10" fmla="*/ 500731 w 500731"/>
              <a:gd name="connsiteY10" fmla="*/ 862059 h 862059"/>
              <a:gd name="connsiteX11" fmla="*/ 494738 w 500731"/>
              <a:gd name="connsiteY11" fmla="*/ 805516 h 862059"/>
              <a:gd name="connsiteX12" fmla="*/ 475486 w 500731"/>
              <a:gd name="connsiteY12" fmla="*/ 688419 h 862059"/>
              <a:gd name="connsiteX13" fmla="*/ 468667 w 500731"/>
              <a:gd name="connsiteY13" fmla="*/ 548439 h 862059"/>
              <a:gd name="connsiteX14" fmla="*/ 444190 w 500731"/>
              <a:gd name="connsiteY14" fmla="*/ 390036 h 862059"/>
              <a:gd name="connsiteX15" fmla="*/ 396064 w 500731"/>
              <a:gd name="connsiteY15" fmla="*/ 264908 h 862059"/>
              <a:gd name="connsiteX16" fmla="*/ 319062 w 500731"/>
              <a:gd name="connsiteY16" fmla="*/ 159030 h 862059"/>
              <a:gd name="connsiteX17" fmla="*/ 270935 w 500731"/>
              <a:gd name="connsiteY17" fmla="*/ 82028 h 862059"/>
              <a:gd name="connsiteX0" fmla="*/ 270935 w 500731"/>
              <a:gd name="connsiteY0" fmla="*/ 82028 h 862059"/>
              <a:gd name="connsiteX1" fmla="*/ 231607 w 500731"/>
              <a:gd name="connsiteY1" fmla="*/ 20143 h 862059"/>
              <a:gd name="connsiteX2" fmla="*/ 188264 w 500731"/>
              <a:gd name="connsiteY2" fmla="*/ 2102 h 862059"/>
              <a:gd name="connsiteX3" fmla="*/ 126941 w 500731"/>
              <a:gd name="connsiteY3" fmla="*/ 62276 h 862059"/>
              <a:gd name="connsiteX4" fmla="*/ 102079 w 500731"/>
              <a:gd name="connsiteY4" fmla="*/ 265676 h 862059"/>
              <a:gd name="connsiteX5" fmla="*/ 59179 w 500731"/>
              <a:gd name="connsiteY5" fmla="*/ 534415 h 862059"/>
              <a:gd name="connsiteX6" fmla="*/ 25462 w 500731"/>
              <a:gd name="connsiteY6" fmla="*/ 665980 h 862059"/>
              <a:gd name="connsiteX7" fmla="*/ 6654 w 500731"/>
              <a:gd name="connsiteY7" fmla="*/ 728132 h 862059"/>
              <a:gd name="connsiteX8" fmla="*/ 144271 w 500731"/>
              <a:gd name="connsiteY8" fmla="*/ 771474 h 862059"/>
              <a:gd name="connsiteX9" fmla="*/ 337604 w 500731"/>
              <a:gd name="connsiteY9" fmla="*/ 822790 h 862059"/>
              <a:gd name="connsiteX10" fmla="*/ 500731 w 500731"/>
              <a:gd name="connsiteY10" fmla="*/ 862059 h 862059"/>
              <a:gd name="connsiteX11" fmla="*/ 494738 w 500731"/>
              <a:gd name="connsiteY11" fmla="*/ 805516 h 862059"/>
              <a:gd name="connsiteX12" fmla="*/ 475486 w 500731"/>
              <a:gd name="connsiteY12" fmla="*/ 688419 h 862059"/>
              <a:gd name="connsiteX13" fmla="*/ 468667 w 500731"/>
              <a:gd name="connsiteY13" fmla="*/ 548439 h 862059"/>
              <a:gd name="connsiteX14" fmla="*/ 444190 w 500731"/>
              <a:gd name="connsiteY14" fmla="*/ 390036 h 862059"/>
              <a:gd name="connsiteX15" fmla="*/ 396064 w 500731"/>
              <a:gd name="connsiteY15" fmla="*/ 264908 h 862059"/>
              <a:gd name="connsiteX16" fmla="*/ 319062 w 500731"/>
              <a:gd name="connsiteY16" fmla="*/ 159030 h 862059"/>
              <a:gd name="connsiteX17" fmla="*/ 270935 w 500731"/>
              <a:gd name="connsiteY17" fmla="*/ 82028 h 862059"/>
              <a:gd name="connsiteX0" fmla="*/ 270935 w 500731"/>
              <a:gd name="connsiteY0" fmla="*/ 83533 h 863564"/>
              <a:gd name="connsiteX1" fmla="*/ 231607 w 500731"/>
              <a:gd name="connsiteY1" fmla="*/ 21648 h 863564"/>
              <a:gd name="connsiteX2" fmla="*/ 188264 w 500731"/>
              <a:gd name="connsiteY2" fmla="*/ 3607 h 863564"/>
              <a:gd name="connsiteX3" fmla="*/ 115721 w 500731"/>
              <a:gd name="connsiteY3" fmla="*/ 86220 h 863564"/>
              <a:gd name="connsiteX4" fmla="*/ 102079 w 500731"/>
              <a:gd name="connsiteY4" fmla="*/ 267181 h 863564"/>
              <a:gd name="connsiteX5" fmla="*/ 59179 w 500731"/>
              <a:gd name="connsiteY5" fmla="*/ 535920 h 863564"/>
              <a:gd name="connsiteX6" fmla="*/ 25462 w 500731"/>
              <a:gd name="connsiteY6" fmla="*/ 667485 h 863564"/>
              <a:gd name="connsiteX7" fmla="*/ 6654 w 500731"/>
              <a:gd name="connsiteY7" fmla="*/ 729637 h 863564"/>
              <a:gd name="connsiteX8" fmla="*/ 144271 w 500731"/>
              <a:gd name="connsiteY8" fmla="*/ 772979 h 863564"/>
              <a:gd name="connsiteX9" fmla="*/ 337604 w 500731"/>
              <a:gd name="connsiteY9" fmla="*/ 824295 h 863564"/>
              <a:gd name="connsiteX10" fmla="*/ 500731 w 500731"/>
              <a:gd name="connsiteY10" fmla="*/ 863564 h 863564"/>
              <a:gd name="connsiteX11" fmla="*/ 494738 w 500731"/>
              <a:gd name="connsiteY11" fmla="*/ 807021 h 863564"/>
              <a:gd name="connsiteX12" fmla="*/ 475486 w 500731"/>
              <a:gd name="connsiteY12" fmla="*/ 689924 h 863564"/>
              <a:gd name="connsiteX13" fmla="*/ 468667 w 500731"/>
              <a:gd name="connsiteY13" fmla="*/ 549944 h 863564"/>
              <a:gd name="connsiteX14" fmla="*/ 444190 w 500731"/>
              <a:gd name="connsiteY14" fmla="*/ 391541 h 863564"/>
              <a:gd name="connsiteX15" fmla="*/ 396064 w 500731"/>
              <a:gd name="connsiteY15" fmla="*/ 266413 h 863564"/>
              <a:gd name="connsiteX16" fmla="*/ 319062 w 500731"/>
              <a:gd name="connsiteY16" fmla="*/ 160535 h 863564"/>
              <a:gd name="connsiteX17" fmla="*/ 270935 w 500731"/>
              <a:gd name="connsiteY17" fmla="*/ 83533 h 863564"/>
              <a:gd name="connsiteX0" fmla="*/ 272450 w 502246"/>
              <a:gd name="connsiteY0" fmla="*/ 83533 h 863564"/>
              <a:gd name="connsiteX1" fmla="*/ 233122 w 502246"/>
              <a:gd name="connsiteY1" fmla="*/ 21648 h 863564"/>
              <a:gd name="connsiteX2" fmla="*/ 189779 w 502246"/>
              <a:gd name="connsiteY2" fmla="*/ 3607 h 863564"/>
              <a:gd name="connsiteX3" fmla="*/ 117236 w 502246"/>
              <a:gd name="connsiteY3" fmla="*/ 86220 h 863564"/>
              <a:gd name="connsiteX4" fmla="*/ 103594 w 502246"/>
              <a:gd name="connsiteY4" fmla="*/ 267181 h 863564"/>
              <a:gd name="connsiteX5" fmla="*/ 60694 w 502246"/>
              <a:gd name="connsiteY5" fmla="*/ 535920 h 863564"/>
              <a:gd name="connsiteX6" fmla="*/ 26977 w 502246"/>
              <a:gd name="connsiteY6" fmla="*/ 667485 h 863564"/>
              <a:gd name="connsiteX7" fmla="*/ 8169 w 502246"/>
              <a:gd name="connsiteY7" fmla="*/ 729637 h 863564"/>
              <a:gd name="connsiteX8" fmla="*/ 167454 w 502246"/>
              <a:gd name="connsiteY8" fmla="*/ 798980 h 863564"/>
              <a:gd name="connsiteX9" fmla="*/ 339119 w 502246"/>
              <a:gd name="connsiteY9" fmla="*/ 824295 h 863564"/>
              <a:gd name="connsiteX10" fmla="*/ 502246 w 502246"/>
              <a:gd name="connsiteY10" fmla="*/ 863564 h 863564"/>
              <a:gd name="connsiteX11" fmla="*/ 496253 w 502246"/>
              <a:gd name="connsiteY11" fmla="*/ 807021 h 863564"/>
              <a:gd name="connsiteX12" fmla="*/ 477001 w 502246"/>
              <a:gd name="connsiteY12" fmla="*/ 689924 h 863564"/>
              <a:gd name="connsiteX13" fmla="*/ 470182 w 502246"/>
              <a:gd name="connsiteY13" fmla="*/ 549944 h 863564"/>
              <a:gd name="connsiteX14" fmla="*/ 445705 w 502246"/>
              <a:gd name="connsiteY14" fmla="*/ 391541 h 863564"/>
              <a:gd name="connsiteX15" fmla="*/ 397579 w 502246"/>
              <a:gd name="connsiteY15" fmla="*/ 266413 h 863564"/>
              <a:gd name="connsiteX16" fmla="*/ 320577 w 502246"/>
              <a:gd name="connsiteY16" fmla="*/ 160535 h 863564"/>
              <a:gd name="connsiteX17" fmla="*/ 272450 w 502246"/>
              <a:gd name="connsiteY17" fmla="*/ 83533 h 863564"/>
              <a:gd name="connsiteX0" fmla="*/ 272450 w 502246"/>
              <a:gd name="connsiteY0" fmla="*/ 83533 h 863564"/>
              <a:gd name="connsiteX1" fmla="*/ 233122 w 502246"/>
              <a:gd name="connsiteY1" fmla="*/ 21648 h 863564"/>
              <a:gd name="connsiteX2" fmla="*/ 189779 w 502246"/>
              <a:gd name="connsiteY2" fmla="*/ 3607 h 863564"/>
              <a:gd name="connsiteX3" fmla="*/ 117236 w 502246"/>
              <a:gd name="connsiteY3" fmla="*/ 86220 h 863564"/>
              <a:gd name="connsiteX4" fmla="*/ 103594 w 502246"/>
              <a:gd name="connsiteY4" fmla="*/ 267181 h 863564"/>
              <a:gd name="connsiteX5" fmla="*/ 60694 w 502246"/>
              <a:gd name="connsiteY5" fmla="*/ 535920 h 863564"/>
              <a:gd name="connsiteX6" fmla="*/ 26977 w 502246"/>
              <a:gd name="connsiteY6" fmla="*/ 667485 h 863564"/>
              <a:gd name="connsiteX7" fmla="*/ 8169 w 502246"/>
              <a:gd name="connsiteY7" fmla="*/ 729637 h 863564"/>
              <a:gd name="connsiteX8" fmla="*/ 167454 w 502246"/>
              <a:gd name="connsiteY8" fmla="*/ 798980 h 863564"/>
              <a:gd name="connsiteX9" fmla="*/ 347786 w 502246"/>
              <a:gd name="connsiteY9" fmla="*/ 858964 h 863564"/>
              <a:gd name="connsiteX10" fmla="*/ 502246 w 502246"/>
              <a:gd name="connsiteY10" fmla="*/ 863564 h 863564"/>
              <a:gd name="connsiteX11" fmla="*/ 496253 w 502246"/>
              <a:gd name="connsiteY11" fmla="*/ 807021 h 863564"/>
              <a:gd name="connsiteX12" fmla="*/ 477001 w 502246"/>
              <a:gd name="connsiteY12" fmla="*/ 689924 h 863564"/>
              <a:gd name="connsiteX13" fmla="*/ 470182 w 502246"/>
              <a:gd name="connsiteY13" fmla="*/ 549944 h 863564"/>
              <a:gd name="connsiteX14" fmla="*/ 445705 w 502246"/>
              <a:gd name="connsiteY14" fmla="*/ 391541 h 863564"/>
              <a:gd name="connsiteX15" fmla="*/ 397579 w 502246"/>
              <a:gd name="connsiteY15" fmla="*/ 266413 h 863564"/>
              <a:gd name="connsiteX16" fmla="*/ 320577 w 502246"/>
              <a:gd name="connsiteY16" fmla="*/ 160535 h 863564"/>
              <a:gd name="connsiteX17" fmla="*/ 272450 w 502246"/>
              <a:gd name="connsiteY17" fmla="*/ 83533 h 863564"/>
              <a:gd name="connsiteX0" fmla="*/ 272450 w 502246"/>
              <a:gd name="connsiteY0" fmla="*/ 83533 h 880899"/>
              <a:gd name="connsiteX1" fmla="*/ 233122 w 502246"/>
              <a:gd name="connsiteY1" fmla="*/ 21648 h 880899"/>
              <a:gd name="connsiteX2" fmla="*/ 189779 w 502246"/>
              <a:gd name="connsiteY2" fmla="*/ 3607 h 880899"/>
              <a:gd name="connsiteX3" fmla="*/ 117236 w 502246"/>
              <a:gd name="connsiteY3" fmla="*/ 86220 h 880899"/>
              <a:gd name="connsiteX4" fmla="*/ 103594 w 502246"/>
              <a:gd name="connsiteY4" fmla="*/ 267181 h 880899"/>
              <a:gd name="connsiteX5" fmla="*/ 60694 w 502246"/>
              <a:gd name="connsiteY5" fmla="*/ 535920 h 880899"/>
              <a:gd name="connsiteX6" fmla="*/ 26977 w 502246"/>
              <a:gd name="connsiteY6" fmla="*/ 667485 h 880899"/>
              <a:gd name="connsiteX7" fmla="*/ 8169 w 502246"/>
              <a:gd name="connsiteY7" fmla="*/ 729637 h 880899"/>
              <a:gd name="connsiteX8" fmla="*/ 167454 w 502246"/>
              <a:gd name="connsiteY8" fmla="*/ 798980 h 880899"/>
              <a:gd name="connsiteX9" fmla="*/ 347786 w 502246"/>
              <a:gd name="connsiteY9" fmla="*/ 858964 h 880899"/>
              <a:gd name="connsiteX10" fmla="*/ 502246 w 502246"/>
              <a:gd name="connsiteY10" fmla="*/ 880899 h 880899"/>
              <a:gd name="connsiteX11" fmla="*/ 496253 w 502246"/>
              <a:gd name="connsiteY11" fmla="*/ 807021 h 880899"/>
              <a:gd name="connsiteX12" fmla="*/ 477001 w 502246"/>
              <a:gd name="connsiteY12" fmla="*/ 689924 h 880899"/>
              <a:gd name="connsiteX13" fmla="*/ 470182 w 502246"/>
              <a:gd name="connsiteY13" fmla="*/ 549944 h 880899"/>
              <a:gd name="connsiteX14" fmla="*/ 445705 w 502246"/>
              <a:gd name="connsiteY14" fmla="*/ 391541 h 880899"/>
              <a:gd name="connsiteX15" fmla="*/ 397579 w 502246"/>
              <a:gd name="connsiteY15" fmla="*/ 266413 h 880899"/>
              <a:gd name="connsiteX16" fmla="*/ 320577 w 502246"/>
              <a:gd name="connsiteY16" fmla="*/ 160535 h 880899"/>
              <a:gd name="connsiteX17" fmla="*/ 272450 w 502246"/>
              <a:gd name="connsiteY17" fmla="*/ 83533 h 880899"/>
              <a:gd name="connsiteX0" fmla="*/ 284015 w 513811"/>
              <a:gd name="connsiteY0" fmla="*/ 83533 h 880899"/>
              <a:gd name="connsiteX1" fmla="*/ 244687 w 513811"/>
              <a:gd name="connsiteY1" fmla="*/ 21648 h 880899"/>
              <a:gd name="connsiteX2" fmla="*/ 201344 w 513811"/>
              <a:gd name="connsiteY2" fmla="*/ 3607 h 880899"/>
              <a:gd name="connsiteX3" fmla="*/ 128801 w 513811"/>
              <a:gd name="connsiteY3" fmla="*/ 86220 h 880899"/>
              <a:gd name="connsiteX4" fmla="*/ 115159 w 513811"/>
              <a:gd name="connsiteY4" fmla="*/ 267181 h 880899"/>
              <a:gd name="connsiteX5" fmla="*/ 72259 w 513811"/>
              <a:gd name="connsiteY5" fmla="*/ 535920 h 880899"/>
              <a:gd name="connsiteX6" fmla="*/ 38542 w 513811"/>
              <a:gd name="connsiteY6" fmla="*/ 667485 h 880899"/>
              <a:gd name="connsiteX7" fmla="*/ 6733 w 513811"/>
              <a:gd name="connsiteY7" fmla="*/ 733971 h 880899"/>
              <a:gd name="connsiteX8" fmla="*/ 179019 w 513811"/>
              <a:gd name="connsiteY8" fmla="*/ 798980 h 880899"/>
              <a:gd name="connsiteX9" fmla="*/ 359351 w 513811"/>
              <a:gd name="connsiteY9" fmla="*/ 858964 h 880899"/>
              <a:gd name="connsiteX10" fmla="*/ 513811 w 513811"/>
              <a:gd name="connsiteY10" fmla="*/ 880899 h 880899"/>
              <a:gd name="connsiteX11" fmla="*/ 507818 w 513811"/>
              <a:gd name="connsiteY11" fmla="*/ 807021 h 880899"/>
              <a:gd name="connsiteX12" fmla="*/ 488566 w 513811"/>
              <a:gd name="connsiteY12" fmla="*/ 689924 h 880899"/>
              <a:gd name="connsiteX13" fmla="*/ 481747 w 513811"/>
              <a:gd name="connsiteY13" fmla="*/ 549944 h 880899"/>
              <a:gd name="connsiteX14" fmla="*/ 457270 w 513811"/>
              <a:gd name="connsiteY14" fmla="*/ 391541 h 880899"/>
              <a:gd name="connsiteX15" fmla="*/ 409144 w 513811"/>
              <a:gd name="connsiteY15" fmla="*/ 266413 h 880899"/>
              <a:gd name="connsiteX16" fmla="*/ 332142 w 513811"/>
              <a:gd name="connsiteY16" fmla="*/ 160535 h 880899"/>
              <a:gd name="connsiteX17" fmla="*/ 284015 w 513811"/>
              <a:gd name="connsiteY17" fmla="*/ 83533 h 880899"/>
              <a:gd name="connsiteX0" fmla="*/ 268741 w 498537"/>
              <a:gd name="connsiteY0" fmla="*/ 83533 h 880899"/>
              <a:gd name="connsiteX1" fmla="*/ 229413 w 498537"/>
              <a:gd name="connsiteY1" fmla="*/ 21648 h 880899"/>
              <a:gd name="connsiteX2" fmla="*/ 186070 w 498537"/>
              <a:gd name="connsiteY2" fmla="*/ 3607 h 880899"/>
              <a:gd name="connsiteX3" fmla="*/ 113527 w 498537"/>
              <a:gd name="connsiteY3" fmla="*/ 86220 h 880899"/>
              <a:gd name="connsiteX4" fmla="*/ 99885 w 498537"/>
              <a:gd name="connsiteY4" fmla="*/ 267181 h 880899"/>
              <a:gd name="connsiteX5" fmla="*/ 56985 w 498537"/>
              <a:gd name="connsiteY5" fmla="*/ 535920 h 880899"/>
              <a:gd name="connsiteX6" fmla="*/ 23268 w 498537"/>
              <a:gd name="connsiteY6" fmla="*/ 667485 h 880899"/>
              <a:gd name="connsiteX7" fmla="*/ 8794 w 498537"/>
              <a:gd name="connsiteY7" fmla="*/ 742639 h 880899"/>
              <a:gd name="connsiteX8" fmla="*/ 163745 w 498537"/>
              <a:gd name="connsiteY8" fmla="*/ 798980 h 880899"/>
              <a:gd name="connsiteX9" fmla="*/ 344077 w 498537"/>
              <a:gd name="connsiteY9" fmla="*/ 858964 h 880899"/>
              <a:gd name="connsiteX10" fmla="*/ 498537 w 498537"/>
              <a:gd name="connsiteY10" fmla="*/ 880899 h 880899"/>
              <a:gd name="connsiteX11" fmla="*/ 492544 w 498537"/>
              <a:gd name="connsiteY11" fmla="*/ 807021 h 880899"/>
              <a:gd name="connsiteX12" fmla="*/ 473292 w 498537"/>
              <a:gd name="connsiteY12" fmla="*/ 689924 h 880899"/>
              <a:gd name="connsiteX13" fmla="*/ 466473 w 498537"/>
              <a:gd name="connsiteY13" fmla="*/ 549944 h 880899"/>
              <a:gd name="connsiteX14" fmla="*/ 441996 w 498537"/>
              <a:gd name="connsiteY14" fmla="*/ 391541 h 880899"/>
              <a:gd name="connsiteX15" fmla="*/ 393870 w 498537"/>
              <a:gd name="connsiteY15" fmla="*/ 266413 h 880899"/>
              <a:gd name="connsiteX16" fmla="*/ 316868 w 498537"/>
              <a:gd name="connsiteY16" fmla="*/ 160535 h 880899"/>
              <a:gd name="connsiteX17" fmla="*/ 268741 w 498537"/>
              <a:gd name="connsiteY17" fmla="*/ 83533 h 880899"/>
              <a:gd name="connsiteX0" fmla="*/ 268741 w 498537"/>
              <a:gd name="connsiteY0" fmla="*/ 83533 h 880899"/>
              <a:gd name="connsiteX1" fmla="*/ 229413 w 498537"/>
              <a:gd name="connsiteY1" fmla="*/ 21648 h 880899"/>
              <a:gd name="connsiteX2" fmla="*/ 186070 w 498537"/>
              <a:gd name="connsiteY2" fmla="*/ 3607 h 880899"/>
              <a:gd name="connsiteX3" fmla="*/ 113527 w 498537"/>
              <a:gd name="connsiteY3" fmla="*/ 86220 h 880899"/>
              <a:gd name="connsiteX4" fmla="*/ 99885 w 498537"/>
              <a:gd name="connsiteY4" fmla="*/ 267181 h 880899"/>
              <a:gd name="connsiteX5" fmla="*/ 56985 w 498537"/>
              <a:gd name="connsiteY5" fmla="*/ 535920 h 880899"/>
              <a:gd name="connsiteX6" fmla="*/ 23268 w 498537"/>
              <a:gd name="connsiteY6" fmla="*/ 667485 h 880899"/>
              <a:gd name="connsiteX7" fmla="*/ 8794 w 498537"/>
              <a:gd name="connsiteY7" fmla="*/ 742639 h 880899"/>
              <a:gd name="connsiteX8" fmla="*/ 163745 w 498537"/>
              <a:gd name="connsiteY8" fmla="*/ 798980 h 880899"/>
              <a:gd name="connsiteX9" fmla="*/ 292073 w 498537"/>
              <a:gd name="connsiteY9" fmla="*/ 837296 h 880899"/>
              <a:gd name="connsiteX10" fmla="*/ 498537 w 498537"/>
              <a:gd name="connsiteY10" fmla="*/ 880899 h 880899"/>
              <a:gd name="connsiteX11" fmla="*/ 492544 w 498537"/>
              <a:gd name="connsiteY11" fmla="*/ 807021 h 880899"/>
              <a:gd name="connsiteX12" fmla="*/ 473292 w 498537"/>
              <a:gd name="connsiteY12" fmla="*/ 689924 h 880899"/>
              <a:gd name="connsiteX13" fmla="*/ 466473 w 498537"/>
              <a:gd name="connsiteY13" fmla="*/ 549944 h 880899"/>
              <a:gd name="connsiteX14" fmla="*/ 441996 w 498537"/>
              <a:gd name="connsiteY14" fmla="*/ 391541 h 880899"/>
              <a:gd name="connsiteX15" fmla="*/ 393870 w 498537"/>
              <a:gd name="connsiteY15" fmla="*/ 266413 h 880899"/>
              <a:gd name="connsiteX16" fmla="*/ 316868 w 498537"/>
              <a:gd name="connsiteY16" fmla="*/ 160535 h 880899"/>
              <a:gd name="connsiteX17" fmla="*/ 268741 w 498537"/>
              <a:gd name="connsiteY17" fmla="*/ 83533 h 880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8537" h="880899">
                <a:moveTo>
                  <a:pt x="268741" y="83533"/>
                </a:moveTo>
                <a:cubicBezTo>
                  <a:pt x="254165" y="60385"/>
                  <a:pt x="243192" y="34969"/>
                  <a:pt x="229413" y="21648"/>
                </a:cubicBezTo>
                <a:cubicBezTo>
                  <a:pt x="215635" y="8327"/>
                  <a:pt x="205384" y="-7155"/>
                  <a:pt x="186070" y="3607"/>
                </a:cubicBezTo>
                <a:cubicBezTo>
                  <a:pt x="166756" y="14369"/>
                  <a:pt x="127891" y="42291"/>
                  <a:pt x="113527" y="86220"/>
                </a:cubicBezTo>
                <a:cubicBezTo>
                  <a:pt x="99163" y="130149"/>
                  <a:pt x="109309" y="192231"/>
                  <a:pt x="99885" y="267181"/>
                </a:cubicBezTo>
                <a:cubicBezTo>
                  <a:pt x="90461" y="342131"/>
                  <a:pt x="69755" y="469203"/>
                  <a:pt x="56985" y="535920"/>
                </a:cubicBezTo>
                <a:cubicBezTo>
                  <a:pt x="44216" y="602637"/>
                  <a:pt x="31300" y="633032"/>
                  <a:pt x="23268" y="667485"/>
                </a:cubicBezTo>
                <a:cubicBezTo>
                  <a:pt x="15236" y="701938"/>
                  <a:pt x="-14619" y="720723"/>
                  <a:pt x="8794" y="742639"/>
                </a:cubicBezTo>
                <a:cubicBezTo>
                  <a:pt x="32207" y="764555"/>
                  <a:pt x="116532" y="783204"/>
                  <a:pt x="163745" y="798980"/>
                </a:cubicBezTo>
                <a:cubicBezTo>
                  <a:pt x="210958" y="814756"/>
                  <a:pt x="236274" y="823643"/>
                  <a:pt x="292073" y="837296"/>
                </a:cubicBezTo>
                <a:cubicBezTo>
                  <a:pt x="347872" y="850949"/>
                  <a:pt x="335631" y="837423"/>
                  <a:pt x="498537" y="880899"/>
                </a:cubicBezTo>
                <a:cubicBezTo>
                  <a:pt x="474237" y="670456"/>
                  <a:pt x="496752" y="838850"/>
                  <a:pt x="492544" y="807021"/>
                </a:cubicBezTo>
                <a:cubicBezTo>
                  <a:pt x="488337" y="775192"/>
                  <a:pt x="477637" y="732770"/>
                  <a:pt x="473292" y="689924"/>
                </a:cubicBezTo>
                <a:cubicBezTo>
                  <a:pt x="468947" y="647078"/>
                  <a:pt x="471689" y="599674"/>
                  <a:pt x="466473" y="549944"/>
                </a:cubicBezTo>
                <a:cubicBezTo>
                  <a:pt x="461257" y="500214"/>
                  <a:pt x="454096" y="438796"/>
                  <a:pt x="441996" y="391541"/>
                </a:cubicBezTo>
                <a:cubicBezTo>
                  <a:pt x="429896" y="344286"/>
                  <a:pt x="414725" y="304914"/>
                  <a:pt x="393870" y="266413"/>
                </a:cubicBezTo>
                <a:cubicBezTo>
                  <a:pt x="373015" y="227912"/>
                  <a:pt x="337723" y="191015"/>
                  <a:pt x="316868" y="160535"/>
                </a:cubicBezTo>
                <a:cubicBezTo>
                  <a:pt x="296013" y="130055"/>
                  <a:pt x="283317" y="106681"/>
                  <a:pt x="268741" y="83533"/>
                </a:cubicBezTo>
                <a:close/>
              </a:path>
            </a:pathLst>
          </a:custGeom>
          <a:solidFill>
            <a:srgbClr val="000000">
              <a:alpha val="50196"/>
            </a:srgbClr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6372200" y="764704"/>
            <a:ext cx="259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Az </a:t>
            </a:r>
            <a:r>
              <a:rPr lang="hu-HU" b="1" dirty="0" smtClean="0"/>
              <a:t>abszolút </a:t>
            </a:r>
            <a:r>
              <a:rPr lang="hu-HU" b="1" dirty="0" err="1" smtClean="0"/>
              <a:t>szívtompulat</a:t>
            </a:r>
            <a:r>
              <a:rPr lang="hu-HU" dirty="0" err="1" smtClean="0"/>
              <a:t>nak</a:t>
            </a:r>
            <a:r>
              <a:rPr lang="hu-HU" dirty="0" smtClean="0"/>
              <a:t> megfelelően a szív közvetlenül fekszik  a mellkasfalhoz, a </a:t>
            </a:r>
            <a:r>
              <a:rPr lang="hu-HU" b="1" dirty="0" smtClean="0"/>
              <a:t>relatív </a:t>
            </a:r>
            <a:r>
              <a:rPr lang="hu-HU" b="1" dirty="0" err="1" smtClean="0"/>
              <a:t>szívtompulat</a:t>
            </a:r>
            <a:r>
              <a:rPr lang="hu-HU" dirty="0" err="1" smtClean="0"/>
              <a:t>nál</a:t>
            </a:r>
            <a:r>
              <a:rPr lang="hu-HU" dirty="0" smtClean="0"/>
              <a:t> keskeny tüdőrész ékelődik a mellkasfal és a szív közé.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8729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6832"/>
            <a:ext cx="5307285" cy="61125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14"/>
          <p:cNvSpPr txBox="1">
            <a:spLocks noRot="1" noChangeArrowheads="1"/>
          </p:cNvSpPr>
          <p:nvPr/>
        </p:nvSpPr>
        <p:spPr>
          <a:xfrm>
            <a:off x="-84745" y="-10244"/>
            <a:ext cx="4440721" cy="56707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hu-HU" altLang="hu-HU" sz="2800" kern="0" dirty="0" err="1" smtClean="0">
                <a:solidFill>
                  <a:srgbClr val="A69564"/>
                </a:solidFill>
                <a:latin typeface="Garamond" panose="02020404030301010803" pitchFamily="18" charset="0"/>
              </a:rPr>
              <a:t>Auscultatio</a:t>
            </a:r>
            <a:r>
              <a:rPr lang="hu-HU" altLang="hu-HU" sz="2800" kern="0" dirty="0" smtClean="0">
                <a:solidFill>
                  <a:srgbClr val="A69564"/>
                </a:solidFill>
                <a:latin typeface="Garamond" panose="02020404030301010803" pitchFamily="18" charset="0"/>
              </a:rPr>
              <a:t> („</a:t>
            </a:r>
            <a:r>
              <a:rPr lang="hu-HU" altLang="hu-HU" sz="2800" kern="0" dirty="0" err="1" smtClean="0">
                <a:solidFill>
                  <a:srgbClr val="A69564"/>
                </a:solidFill>
                <a:latin typeface="Garamond" panose="02020404030301010803" pitchFamily="18" charset="0"/>
              </a:rPr>
              <a:t>hallgatózás</a:t>
            </a:r>
            <a:r>
              <a:rPr lang="hu-HU" altLang="hu-HU" sz="2800" kern="0" dirty="0" smtClean="0">
                <a:solidFill>
                  <a:srgbClr val="A69564"/>
                </a:solidFill>
                <a:latin typeface="Garamond" panose="02020404030301010803" pitchFamily="18" charset="0"/>
              </a:rPr>
              <a:t>”)</a:t>
            </a:r>
            <a:endParaRPr lang="hu-HU" altLang="hu-HU" sz="2800" kern="0" dirty="0">
              <a:solidFill>
                <a:srgbClr val="A69564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486797" y="2043435"/>
            <a:ext cx="36572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Normálisan csak  a szívbillentyűk záródásának hangját halljuk.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A véráram magával viszi a hangot.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A </a:t>
            </a:r>
            <a:r>
              <a:rPr lang="hu-HU" dirty="0" err="1" smtClean="0"/>
              <a:t>sternum</a:t>
            </a:r>
            <a:r>
              <a:rPr lang="hu-HU" dirty="0" smtClean="0"/>
              <a:t> </a:t>
            </a:r>
            <a:r>
              <a:rPr lang="hu-HU" dirty="0" err="1" smtClean="0"/>
              <a:t>a</a:t>
            </a:r>
            <a:r>
              <a:rPr lang="hu-HU" dirty="0" smtClean="0"/>
              <a:t> billentyűket jórészt takarja, így nem a billentyűk fölött, hanem abban a legközelebbi bordaközben („akusztikus ablakban”) hallgatjuk azokat, mely felé a hang a véráram útján terjed.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143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Csoportba foglalás 17"/>
          <p:cNvGrpSpPr/>
          <p:nvPr/>
        </p:nvGrpSpPr>
        <p:grpSpPr>
          <a:xfrm>
            <a:off x="2123728" y="332656"/>
            <a:ext cx="6768752" cy="6336704"/>
            <a:chOff x="2123728" y="332656"/>
            <a:chExt cx="6768752" cy="6336704"/>
          </a:xfrm>
        </p:grpSpPr>
        <p:pic>
          <p:nvPicPr>
            <p:cNvPr id="1026" name="Picture 2" descr="Képtalálat a következőre: „chest x-ray normal”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7" b="3226"/>
            <a:stretch/>
          </p:blipFill>
          <p:spPr bwMode="auto">
            <a:xfrm>
              <a:off x="2123728" y="332656"/>
              <a:ext cx="6768752" cy="63367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abadkézi sokszög 3"/>
            <p:cNvSpPr/>
            <p:nvPr/>
          </p:nvSpPr>
          <p:spPr>
            <a:xfrm>
              <a:off x="4879387" y="1679901"/>
              <a:ext cx="2439084" cy="3687664"/>
            </a:xfrm>
            <a:custGeom>
              <a:avLst/>
              <a:gdLst>
                <a:gd name="connsiteX0" fmla="*/ 136487 w 2462891"/>
                <a:gd name="connsiteY0" fmla="*/ 3183570 h 3688395"/>
                <a:gd name="connsiteX1" fmla="*/ 79337 w 2462891"/>
                <a:gd name="connsiteY1" fmla="*/ 2583495 h 3688395"/>
                <a:gd name="connsiteX2" fmla="*/ 3137 w 2462891"/>
                <a:gd name="connsiteY2" fmla="*/ 2050095 h 3688395"/>
                <a:gd name="connsiteX3" fmla="*/ 193637 w 2462891"/>
                <a:gd name="connsiteY3" fmla="*/ 1402395 h 3688395"/>
                <a:gd name="connsiteX4" fmla="*/ 355562 w 2462891"/>
                <a:gd name="connsiteY4" fmla="*/ 1078545 h 3688395"/>
                <a:gd name="connsiteX5" fmla="*/ 403187 w 2462891"/>
                <a:gd name="connsiteY5" fmla="*/ 649920 h 3688395"/>
                <a:gd name="connsiteX6" fmla="*/ 488912 w 2462891"/>
                <a:gd name="connsiteY6" fmla="*/ 297495 h 3688395"/>
                <a:gd name="connsiteX7" fmla="*/ 822287 w 2462891"/>
                <a:gd name="connsiteY7" fmla="*/ 21270 h 3688395"/>
                <a:gd name="connsiteX8" fmla="*/ 1174712 w 2462891"/>
                <a:gd name="connsiteY8" fmla="*/ 49845 h 3688395"/>
                <a:gd name="connsiteX9" fmla="*/ 1289012 w 2462891"/>
                <a:gd name="connsiteY9" fmla="*/ 297495 h 3688395"/>
                <a:gd name="connsiteX10" fmla="*/ 1289012 w 2462891"/>
                <a:gd name="connsiteY10" fmla="*/ 526095 h 3688395"/>
                <a:gd name="connsiteX11" fmla="*/ 1441412 w 2462891"/>
                <a:gd name="connsiteY11" fmla="*/ 792795 h 3688395"/>
                <a:gd name="connsiteX12" fmla="*/ 1593812 w 2462891"/>
                <a:gd name="connsiteY12" fmla="*/ 1030920 h 3688395"/>
                <a:gd name="connsiteX13" fmla="*/ 1641437 w 2462891"/>
                <a:gd name="connsiteY13" fmla="*/ 1402395 h 3688395"/>
                <a:gd name="connsiteX14" fmla="*/ 1917662 w 2462891"/>
                <a:gd name="connsiteY14" fmla="*/ 1659570 h 3688395"/>
                <a:gd name="connsiteX15" fmla="*/ 2222462 w 2462891"/>
                <a:gd name="connsiteY15" fmla="*/ 2240595 h 3688395"/>
                <a:gd name="connsiteX16" fmla="*/ 2451062 w 2462891"/>
                <a:gd name="connsiteY16" fmla="*/ 2745420 h 3688395"/>
                <a:gd name="connsiteX17" fmla="*/ 2403437 w 2462891"/>
                <a:gd name="connsiteY17" fmla="*/ 3193095 h 3688395"/>
                <a:gd name="connsiteX18" fmla="*/ 2174837 w 2462891"/>
                <a:gd name="connsiteY18" fmla="*/ 3583620 h 3688395"/>
                <a:gd name="connsiteX19" fmla="*/ 2003387 w 2462891"/>
                <a:gd name="connsiteY19" fmla="*/ 3688395 h 3688395"/>
                <a:gd name="connsiteX20" fmla="*/ 1308062 w 2462891"/>
                <a:gd name="connsiteY20" fmla="*/ 3583620 h 3688395"/>
                <a:gd name="connsiteX21" fmla="*/ 517487 w 2462891"/>
                <a:gd name="connsiteY21" fmla="*/ 3355020 h 3688395"/>
                <a:gd name="connsiteX22" fmla="*/ 136487 w 2462891"/>
                <a:gd name="connsiteY22" fmla="*/ 3183570 h 3688395"/>
                <a:gd name="connsiteX0" fmla="*/ 136487 w 2462891"/>
                <a:gd name="connsiteY0" fmla="*/ 3183570 h 3688395"/>
                <a:gd name="connsiteX1" fmla="*/ 79337 w 2462891"/>
                <a:gd name="connsiteY1" fmla="*/ 2583495 h 3688395"/>
                <a:gd name="connsiteX2" fmla="*/ 3137 w 2462891"/>
                <a:gd name="connsiteY2" fmla="*/ 2050095 h 3688395"/>
                <a:gd name="connsiteX3" fmla="*/ 193637 w 2462891"/>
                <a:gd name="connsiteY3" fmla="*/ 1402395 h 3688395"/>
                <a:gd name="connsiteX4" fmla="*/ 355562 w 2462891"/>
                <a:gd name="connsiteY4" fmla="*/ 1078545 h 3688395"/>
                <a:gd name="connsiteX5" fmla="*/ 403187 w 2462891"/>
                <a:gd name="connsiteY5" fmla="*/ 649920 h 3688395"/>
                <a:gd name="connsiteX6" fmla="*/ 488912 w 2462891"/>
                <a:gd name="connsiteY6" fmla="*/ 297495 h 3688395"/>
                <a:gd name="connsiteX7" fmla="*/ 822287 w 2462891"/>
                <a:gd name="connsiteY7" fmla="*/ 21270 h 3688395"/>
                <a:gd name="connsiteX8" fmla="*/ 1174712 w 2462891"/>
                <a:gd name="connsiteY8" fmla="*/ 49845 h 3688395"/>
                <a:gd name="connsiteX9" fmla="*/ 1289012 w 2462891"/>
                <a:gd name="connsiteY9" fmla="*/ 297495 h 3688395"/>
                <a:gd name="connsiteX10" fmla="*/ 1289012 w 2462891"/>
                <a:gd name="connsiteY10" fmla="*/ 611820 h 3688395"/>
                <a:gd name="connsiteX11" fmla="*/ 1441412 w 2462891"/>
                <a:gd name="connsiteY11" fmla="*/ 792795 h 3688395"/>
                <a:gd name="connsiteX12" fmla="*/ 1593812 w 2462891"/>
                <a:gd name="connsiteY12" fmla="*/ 1030920 h 3688395"/>
                <a:gd name="connsiteX13" fmla="*/ 1641437 w 2462891"/>
                <a:gd name="connsiteY13" fmla="*/ 1402395 h 3688395"/>
                <a:gd name="connsiteX14" fmla="*/ 1917662 w 2462891"/>
                <a:gd name="connsiteY14" fmla="*/ 1659570 h 3688395"/>
                <a:gd name="connsiteX15" fmla="*/ 2222462 w 2462891"/>
                <a:gd name="connsiteY15" fmla="*/ 2240595 h 3688395"/>
                <a:gd name="connsiteX16" fmla="*/ 2451062 w 2462891"/>
                <a:gd name="connsiteY16" fmla="*/ 2745420 h 3688395"/>
                <a:gd name="connsiteX17" fmla="*/ 2403437 w 2462891"/>
                <a:gd name="connsiteY17" fmla="*/ 3193095 h 3688395"/>
                <a:gd name="connsiteX18" fmla="*/ 2174837 w 2462891"/>
                <a:gd name="connsiteY18" fmla="*/ 3583620 h 3688395"/>
                <a:gd name="connsiteX19" fmla="*/ 2003387 w 2462891"/>
                <a:gd name="connsiteY19" fmla="*/ 3688395 h 3688395"/>
                <a:gd name="connsiteX20" fmla="*/ 1308062 w 2462891"/>
                <a:gd name="connsiteY20" fmla="*/ 3583620 h 3688395"/>
                <a:gd name="connsiteX21" fmla="*/ 517487 w 2462891"/>
                <a:gd name="connsiteY21" fmla="*/ 3355020 h 3688395"/>
                <a:gd name="connsiteX22" fmla="*/ 136487 w 2462891"/>
                <a:gd name="connsiteY22" fmla="*/ 3183570 h 3688395"/>
                <a:gd name="connsiteX0" fmla="*/ 136487 w 2462891"/>
                <a:gd name="connsiteY0" fmla="*/ 3187373 h 3692198"/>
                <a:gd name="connsiteX1" fmla="*/ 79337 w 2462891"/>
                <a:gd name="connsiteY1" fmla="*/ 2587298 h 3692198"/>
                <a:gd name="connsiteX2" fmla="*/ 3137 w 2462891"/>
                <a:gd name="connsiteY2" fmla="*/ 2053898 h 3692198"/>
                <a:gd name="connsiteX3" fmla="*/ 193637 w 2462891"/>
                <a:gd name="connsiteY3" fmla="*/ 1406198 h 3692198"/>
                <a:gd name="connsiteX4" fmla="*/ 355562 w 2462891"/>
                <a:gd name="connsiteY4" fmla="*/ 1082348 h 3692198"/>
                <a:gd name="connsiteX5" fmla="*/ 403187 w 2462891"/>
                <a:gd name="connsiteY5" fmla="*/ 653723 h 3692198"/>
                <a:gd name="connsiteX6" fmla="*/ 488912 w 2462891"/>
                <a:gd name="connsiteY6" fmla="*/ 301298 h 3692198"/>
                <a:gd name="connsiteX7" fmla="*/ 822287 w 2462891"/>
                <a:gd name="connsiteY7" fmla="*/ 25073 h 3692198"/>
                <a:gd name="connsiteX8" fmla="*/ 1155662 w 2462891"/>
                <a:gd name="connsiteY8" fmla="*/ 44123 h 3692198"/>
                <a:gd name="connsiteX9" fmla="*/ 1289012 w 2462891"/>
                <a:gd name="connsiteY9" fmla="*/ 301298 h 3692198"/>
                <a:gd name="connsiteX10" fmla="*/ 1289012 w 2462891"/>
                <a:gd name="connsiteY10" fmla="*/ 615623 h 3692198"/>
                <a:gd name="connsiteX11" fmla="*/ 1441412 w 2462891"/>
                <a:gd name="connsiteY11" fmla="*/ 796598 h 3692198"/>
                <a:gd name="connsiteX12" fmla="*/ 1593812 w 2462891"/>
                <a:gd name="connsiteY12" fmla="*/ 1034723 h 3692198"/>
                <a:gd name="connsiteX13" fmla="*/ 1641437 w 2462891"/>
                <a:gd name="connsiteY13" fmla="*/ 1406198 h 3692198"/>
                <a:gd name="connsiteX14" fmla="*/ 1917662 w 2462891"/>
                <a:gd name="connsiteY14" fmla="*/ 1663373 h 3692198"/>
                <a:gd name="connsiteX15" fmla="*/ 2222462 w 2462891"/>
                <a:gd name="connsiteY15" fmla="*/ 2244398 h 3692198"/>
                <a:gd name="connsiteX16" fmla="*/ 2451062 w 2462891"/>
                <a:gd name="connsiteY16" fmla="*/ 2749223 h 3692198"/>
                <a:gd name="connsiteX17" fmla="*/ 2403437 w 2462891"/>
                <a:gd name="connsiteY17" fmla="*/ 3196898 h 3692198"/>
                <a:gd name="connsiteX18" fmla="*/ 2174837 w 2462891"/>
                <a:gd name="connsiteY18" fmla="*/ 3587423 h 3692198"/>
                <a:gd name="connsiteX19" fmla="*/ 2003387 w 2462891"/>
                <a:gd name="connsiteY19" fmla="*/ 3692198 h 3692198"/>
                <a:gd name="connsiteX20" fmla="*/ 1308062 w 2462891"/>
                <a:gd name="connsiteY20" fmla="*/ 3587423 h 3692198"/>
                <a:gd name="connsiteX21" fmla="*/ 517487 w 2462891"/>
                <a:gd name="connsiteY21" fmla="*/ 3358823 h 3692198"/>
                <a:gd name="connsiteX22" fmla="*/ 136487 w 2462891"/>
                <a:gd name="connsiteY22" fmla="*/ 3187373 h 3692198"/>
                <a:gd name="connsiteX0" fmla="*/ 136487 w 2462891"/>
                <a:gd name="connsiteY0" fmla="*/ 3187373 h 3692198"/>
                <a:gd name="connsiteX1" fmla="*/ 79337 w 2462891"/>
                <a:gd name="connsiteY1" fmla="*/ 2587298 h 3692198"/>
                <a:gd name="connsiteX2" fmla="*/ 3137 w 2462891"/>
                <a:gd name="connsiteY2" fmla="*/ 2053898 h 3692198"/>
                <a:gd name="connsiteX3" fmla="*/ 193637 w 2462891"/>
                <a:gd name="connsiteY3" fmla="*/ 1406198 h 3692198"/>
                <a:gd name="connsiteX4" fmla="*/ 355562 w 2462891"/>
                <a:gd name="connsiteY4" fmla="*/ 1082348 h 3692198"/>
                <a:gd name="connsiteX5" fmla="*/ 403187 w 2462891"/>
                <a:gd name="connsiteY5" fmla="*/ 653723 h 3692198"/>
                <a:gd name="connsiteX6" fmla="*/ 488912 w 2462891"/>
                <a:gd name="connsiteY6" fmla="*/ 301298 h 3692198"/>
                <a:gd name="connsiteX7" fmla="*/ 822287 w 2462891"/>
                <a:gd name="connsiteY7" fmla="*/ 25073 h 3692198"/>
                <a:gd name="connsiteX8" fmla="*/ 1155662 w 2462891"/>
                <a:gd name="connsiteY8" fmla="*/ 44123 h 3692198"/>
                <a:gd name="connsiteX9" fmla="*/ 1289012 w 2462891"/>
                <a:gd name="connsiteY9" fmla="*/ 301298 h 3692198"/>
                <a:gd name="connsiteX10" fmla="*/ 1289012 w 2462891"/>
                <a:gd name="connsiteY10" fmla="*/ 615623 h 3692198"/>
                <a:gd name="connsiteX11" fmla="*/ 1441412 w 2462891"/>
                <a:gd name="connsiteY11" fmla="*/ 796598 h 3692198"/>
                <a:gd name="connsiteX12" fmla="*/ 1593812 w 2462891"/>
                <a:gd name="connsiteY12" fmla="*/ 1034723 h 3692198"/>
                <a:gd name="connsiteX13" fmla="*/ 1641437 w 2462891"/>
                <a:gd name="connsiteY13" fmla="*/ 1406198 h 3692198"/>
                <a:gd name="connsiteX14" fmla="*/ 1974812 w 2462891"/>
                <a:gd name="connsiteY14" fmla="*/ 1758623 h 3692198"/>
                <a:gd name="connsiteX15" fmla="*/ 2222462 w 2462891"/>
                <a:gd name="connsiteY15" fmla="*/ 2244398 h 3692198"/>
                <a:gd name="connsiteX16" fmla="*/ 2451062 w 2462891"/>
                <a:gd name="connsiteY16" fmla="*/ 2749223 h 3692198"/>
                <a:gd name="connsiteX17" fmla="*/ 2403437 w 2462891"/>
                <a:gd name="connsiteY17" fmla="*/ 3196898 h 3692198"/>
                <a:gd name="connsiteX18" fmla="*/ 2174837 w 2462891"/>
                <a:gd name="connsiteY18" fmla="*/ 3587423 h 3692198"/>
                <a:gd name="connsiteX19" fmla="*/ 2003387 w 2462891"/>
                <a:gd name="connsiteY19" fmla="*/ 3692198 h 3692198"/>
                <a:gd name="connsiteX20" fmla="*/ 1308062 w 2462891"/>
                <a:gd name="connsiteY20" fmla="*/ 3587423 h 3692198"/>
                <a:gd name="connsiteX21" fmla="*/ 517487 w 2462891"/>
                <a:gd name="connsiteY21" fmla="*/ 3358823 h 3692198"/>
                <a:gd name="connsiteX22" fmla="*/ 136487 w 2462891"/>
                <a:gd name="connsiteY22" fmla="*/ 3187373 h 3692198"/>
                <a:gd name="connsiteX0" fmla="*/ 136487 w 2462891"/>
                <a:gd name="connsiteY0" fmla="*/ 3187373 h 3646348"/>
                <a:gd name="connsiteX1" fmla="*/ 79337 w 2462891"/>
                <a:gd name="connsiteY1" fmla="*/ 2587298 h 3646348"/>
                <a:gd name="connsiteX2" fmla="*/ 3137 w 2462891"/>
                <a:gd name="connsiteY2" fmla="*/ 2053898 h 3646348"/>
                <a:gd name="connsiteX3" fmla="*/ 193637 w 2462891"/>
                <a:gd name="connsiteY3" fmla="*/ 1406198 h 3646348"/>
                <a:gd name="connsiteX4" fmla="*/ 355562 w 2462891"/>
                <a:gd name="connsiteY4" fmla="*/ 1082348 h 3646348"/>
                <a:gd name="connsiteX5" fmla="*/ 403187 w 2462891"/>
                <a:gd name="connsiteY5" fmla="*/ 653723 h 3646348"/>
                <a:gd name="connsiteX6" fmla="*/ 488912 w 2462891"/>
                <a:gd name="connsiteY6" fmla="*/ 301298 h 3646348"/>
                <a:gd name="connsiteX7" fmla="*/ 822287 w 2462891"/>
                <a:gd name="connsiteY7" fmla="*/ 25073 h 3646348"/>
                <a:gd name="connsiteX8" fmla="*/ 1155662 w 2462891"/>
                <a:gd name="connsiteY8" fmla="*/ 44123 h 3646348"/>
                <a:gd name="connsiteX9" fmla="*/ 1289012 w 2462891"/>
                <a:gd name="connsiteY9" fmla="*/ 301298 h 3646348"/>
                <a:gd name="connsiteX10" fmla="*/ 1289012 w 2462891"/>
                <a:gd name="connsiteY10" fmla="*/ 615623 h 3646348"/>
                <a:gd name="connsiteX11" fmla="*/ 1441412 w 2462891"/>
                <a:gd name="connsiteY11" fmla="*/ 796598 h 3646348"/>
                <a:gd name="connsiteX12" fmla="*/ 1593812 w 2462891"/>
                <a:gd name="connsiteY12" fmla="*/ 1034723 h 3646348"/>
                <a:gd name="connsiteX13" fmla="*/ 1641437 w 2462891"/>
                <a:gd name="connsiteY13" fmla="*/ 1406198 h 3646348"/>
                <a:gd name="connsiteX14" fmla="*/ 1974812 w 2462891"/>
                <a:gd name="connsiteY14" fmla="*/ 1758623 h 3646348"/>
                <a:gd name="connsiteX15" fmla="*/ 2222462 w 2462891"/>
                <a:gd name="connsiteY15" fmla="*/ 2244398 h 3646348"/>
                <a:gd name="connsiteX16" fmla="*/ 2451062 w 2462891"/>
                <a:gd name="connsiteY16" fmla="*/ 2749223 h 3646348"/>
                <a:gd name="connsiteX17" fmla="*/ 2403437 w 2462891"/>
                <a:gd name="connsiteY17" fmla="*/ 3196898 h 3646348"/>
                <a:gd name="connsiteX18" fmla="*/ 2174837 w 2462891"/>
                <a:gd name="connsiteY18" fmla="*/ 3587423 h 3646348"/>
                <a:gd name="connsiteX19" fmla="*/ 1831937 w 2462891"/>
                <a:gd name="connsiteY19" fmla="*/ 3644573 h 3646348"/>
                <a:gd name="connsiteX20" fmla="*/ 1308062 w 2462891"/>
                <a:gd name="connsiteY20" fmla="*/ 3587423 h 3646348"/>
                <a:gd name="connsiteX21" fmla="*/ 517487 w 2462891"/>
                <a:gd name="connsiteY21" fmla="*/ 3358823 h 3646348"/>
                <a:gd name="connsiteX22" fmla="*/ 136487 w 2462891"/>
                <a:gd name="connsiteY22" fmla="*/ 3187373 h 3646348"/>
                <a:gd name="connsiteX0" fmla="*/ 136487 w 2462394"/>
                <a:gd name="connsiteY0" fmla="*/ 3187373 h 3672961"/>
                <a:gd name="connsiteX1" fmla="*/ 79337 w 2462394"/>
                <a:gd name="connsiteY1" fmla="*/ 2587298 h 3672961"/>
                <a:gd name="connsiteX2" fmla="*/ 3137 w 2462394"/>
                <a:gd name="connsiteY2" fmla="*/ 2053898 h 3672961"/>
                <a:gd name="connsiteX3" fmla="*/ 193637 w 2462394"/>
                <a:gd name="connsiteY3" fmla="*/ 1406198 h 3672961"/>
                <a:gd name="connsiteX4" fmla="*/ 355562 w 2462394"/>
                <a:gd name="connsiteY4" fmla="*/ 1082348 h 3672961"/>
                <a:gd name="connsiteX5" fmla="*/ 403187 w 2462394"/>
                <a:gd name="connsiteY5" fmla="*/ 653723 h 3672961"/>
                <a:gd name="connsiteX6" fmla="*/ 488912 w 2462394"/>
                <a:gd name="connsiteY6" fmla="*/ 301298 h 3672961"/>
                <a:gd name="connsiteX7" fmla="*/ 822287 w 2462394"/>
                <a:gd name="connsiteY7" fmla="*/ 25073 h 3672961"/>
                <a:gd name="connsiteX8" fmla="*/ 1155662 w 2462394"/>
                <a:gd name="connsiteY8" fmla="*/ 44123 h 3672961"/>
                <a:gd name="connsiteX9" fmla="*/ 1289012 w 2462394"/>
                <a:gd name="connsiteY9" fmla="*/ 301298 h 3672961"/>
                <a:gd name="connsiteX10" fmla="*/ 1289012 w 2462394"/>
                <a:gd name="connsiteY10" fmla="*/ 615623 h 3672961"/>
                <a:gd name="connsiteX11" fmla="*/ 1441412 w 2462394"/>
                <a:gd name="connsiteY11" fmla="*/ 796598 h 3672961"/>
                <a:gd name="connsiteX12" fmla="*/ 1593812 w 2462394"/>
                <a:gd name="connsiteY12" fmla="*/ 1034723 h 3672961"/>
                <a:gd name="connsiteX13" fmla="*/ 1641437 w 2462394"/>
                <a:gd name="connsiteY13" fmla="*/ 1406198 h 3672961"/>
                <a:gd name="connsiteX14" fmla="*/ 1974812 w 2462394"/>
                <a:gd name="connsiteY14" fmla="*/ 1758623 h 3672961"/>
                <a:gd name="connsiteX15" fmla="*/ 2222462 w 2462394"/>
                <a:gd name="connsiteY15" fmla="*/ 2244398 h 3672961"/>
                <a:gd name="connsiteX16" fmla="*/ 2451062 w 2462394"/>
                <a:gd name="connsiteY16" fmla="*/ 2749223 h 3672961"/>
                <a:gd name="connsiteX17" fmla="*/ 2403437 w 2462394"/>
                <a:gd name="connsiteY17" fmla="*/ 3196898 h 3672961"/>
                <a:gd name="connsiteX18" fmla="*/ 2193887 w 2462394"/>
                <a:gd name="connsiteY18" fmla="*/ 3635048 h 3672961"/>
                <a:gd name="connsiteX19" fmla="*/ 1831937 w 2462394"/>
                <a:gd name="connsiteY19" fmla="*/ 3644573 h 3672961"/>
                <a:gd name="connsiteX20" fmla="*/ 1308062 w 2462394"/>
                <a:gd name="connsiteY20" fmla="*/ 3587423 h 3672961"/>
                <a:gd name="connsiteX21" fmla="*/ 517487 w 2462394"/>
                <a:gd name="connsiteY21" fmla="*/ 3358823 h 3672961"/>
                <a:gd name="connsiteX22" fmla="*/ 136487 w 2462394"/>
                <a:gd name="connsiteY22" fmla="*/ 3187373 h 3672961"/>
                <a:gd name="connsiteX0" fmla="*/ 136487 w 2462394"/>
                <a:gd name="connsiteY0" fmla="*/ 3187373 h 3676637"/>
                <a:gd name="connsiteX1" fmla="*/ 79337 w 2462394"/>
                <a:gd name="connsiteY1" fmla="*/ 2587298 h 3676637"/>
                <a:gd name="connsiteX2" fmla="*/ 3137 w 2462394"/>
                <a:gd name="connsiteY2" fmla="*/ 2053898 h 3676637"/>
                <a:gd name="connsiteX3" fmla="*/ 193637 w 2462394"/>
                <a:gd name="connsiteY3" fmla="*/ 1406198 h 3676637"/>
                <a:gd name="connsiteX4" fmla="*/ 355562 w 2462394"/>
                <a:gd name="connsiteY4" fmla="*/ 1082348 h 3676637"/>
                <a:gd name="connsiteX5" fmla="*/ 403187 w 2462394"/>
                <a:gd name="connsiteY5" fmla="*/ 653723 h 3676637"/>
                <a:gd name="connsiteX6" fmla="*/ 488912 w 2462394"/>
                <a:gd name="connsiteY6" fmla="*/ 301298 h 3676637"/>
                <a:gd name="connsiteX7" fmla="*/ 822287 w 2462394"/>
                <a:gd name="connsiteY7" fmla="*/ 25073 h 3676637"/>
                <a:gd name="connsiteX8" fmla="*/ 1155662 w 2462394"/>
                <a:gd name="connsiteY8" fmla="*/ 44123 h 3676637"/>
                <a:gd name="connsiteX9" fmla="*/ 1289012 w 2462394"/>
                <a:gd name="connsiteY9" fmla="*/ 301298 h 3676637"/>
                <a:gd name="connsiteX10" fmla="*/ 1289012 w 2462394"/>
                <a:gd name="connsiteY10" fmla="*/ 615623 h 3676637"/>
                <a:gd name="connsiteX11" fmla="*/ 1441412 w 2462394"/>
                <a:gd name="connsiteY11" fmla="*/ 796598 h 3676637"/>
                <a:gd name="connsiteX12" fmla="*/ 1593812 w 2462394"/>
                <a:gd name="connsiteY12" fmla="*/ 1034723 h 3676637"/>
                <a:gd name="connsiteX13" fmla="*/ 1641437 w 2462394"/>
                <a:gd name="connsiteY13" fmla="*/ 1406198 h 3676637"/>
                <a:gd name="connsiteX14" fmla="*/ 1974812 w 2462394"/>
                <a:gd name="connsiteY14" fmla="*/ 1758623 h 3676637"/>
                <a:gd name="connsiteX15" fmla="*/ 2222462 w 2462394"/>
                <a:gd name="connsiteY15" fmla="*/ 2244398 h 3676637"/>
                <a:gd name="connsiteX16" fmla="*/ 2451062 w 2462394"/>
                <a:gd name="connsiteY16" fmla="*/ 2749223 h 3676637"/>
                <a:gd name="connsiteX17" fmla="*/ 2403437 w 2462394"/>
                <a:gd name="connsiteY17" fmla="*/ 3196898 h 3676637"/>
                <a:gd name="connsiteX18" fmla="*/ 2193887 w 2462394"/>
                <a:gd name="connsiteY18" fmla="*/ 3635048 h 3676637"/>
                <a:gd name="connsiteX19" fmla="*/ 1831937 w 2462394"/>
                <a:gd name="connsiteY19" fmla="*/ 3644573 h 3676637"/>
                <a:gd name="connsiteX20" fmla="*/ 1184237 w 2462394"/>
                <a:gd name="connsiteY20" fmla="*/ 3511223 h 3676637"/>
                <a:gd name="connsiteX21" fmla="*/ 517487 w 2462394"/>
                <a:gd name="connsiteY21" fmla="*/ 3358823 h 3676637"/>
                <a:gd name="connsiteX22" fmla="*/ 136487 w 2462394"/>
                <a:gd name="connsiteY22" fmla="*/ 3187373 h 3676637"/>
                <a:gd name="connsiteX0" fmla="*/ 136487 w 2462394"/>
                <a:gd name="connsiteY0" fmla="*/ 3187373 h 3676637"/>
                <a:gd name="connsiteX1" fmla="*/ 79337 w 2462394"/>
                <a:gd name="connsiteY1" fmla="*/ 2587298 h 3676637"/>
                <a:gd name="connsiteX2" fmla="*/ 3137 w 2462394"/>
                <a:gd name="connsiteY2" fmla="*/ 2053898 h 3676637"/>
                <a:gd name="connsiteX3" fmla="*/ 193637 w 2462394"/>
                <a:gd name="connsiteY3" fmla="*/ 1406198 h 3676637"/>
                <a:gd name="connsiteX4" fmla="*/ 355562 w 2462394"/>
                <a:gd name="connsiteY4" fmla="*/ 1082348 h 3676637"/>
                <a:gd name="connsiteX5" fmla="*/ 403187 w 2462394"/>
                <a:gd name="connsiteY5" fmla="*/ 653723 h 3676637"/>
                <a:gd name="connsiteX6" fmla="*/ 488912 w 2462394"/>
                <a:gd name="connsiteY6" fmla="*/ 301298 h 3676637"/>
                <a:gd name="connsiteX7" fmla="*/ 822287 w 2462394"/>
                <a:gd name="connsiteY7" fmla="*/ 25073 h 3676637"/>
                <a:gd name="connsiteX8" fmla="*/ 1155662 w 2462394"/>
                <a:gd name="connsiteY8" fmla="*/ 44123 h 3676637"/>
                <a:gd name="connsiteX9" fmla="*/ 1289012 w 2462394"/>
                <a:gd name="connsiteY9" fmla="*/ 301298 h 3676637"/>
                <a:gd name="connsiteX10" fmla="*/ 1289012 w 2462394"/>
                <a:gd name="connsiteY10" fmla="*/ 615623 h 3676637"/>
                <a:gd name="connsiteX11" fmla="*/ 1441412 w 2462394"/>
                <a:gd name="connsiteY11" fmla="*/ 796598 h 3676637"/>
                <a:gd name="connsiteX12" fmla="*/ 1593812 w 2462394"/>
                <a:gd name="connsiteY12" fmla="*/ 1034723 h 3676637"/>
                <a:gd name="connsiteX13" fmla="*/ 1641437 w 2462394"/>
                <a:gd name="connsiteY13" fmla="*/ 1406198 h 3676637"/>
                <a:gd name="connsiteX14" fmla="*/ 1974812 w 2462394"/>
                <a:gd name="connsiteY14" fmla="*/ 1758623 h 3676637"/>
                <a:gd name="connsiteX15" fmla="*/ 2222462 w 2462394"/>
                <a:gd name="connsiteY15" fmla="*/ 2244398 h 3676637"/>
                <a:gd name="connsiteX16" fmla="*/ 2451062 w 2462394"/>
                <a:gd name="connsiteY16" fmla="*/ 2749223 h 3676637"/>
                <a:gd name="connsiteX17" fmla="*/ 2403437 w 2462394"/>
                <a:gd name="connsiteY17" fmla="*/ 3196898 h 3676637"/>
                <a:gd name="connsiteX18" fmla="*/ 2193887 w 2462394"/>
                <a:gd name="connsiteY18" fmla="*/ 3635048 h 3676637"/>
                <a:gd name="connsiteX19" fmla="*/ 1831937 w 2462394"/>
                <a:gd name="connsiteY19" fmla="*/ 3644573 h 3676637"/>
                <a:gd name="connsiteX20" fmla="*/ 1136612 w 2462394"/>
                <a:gd name="connsiteY20" fmla="*/ 3511223 h 3676637"/>
                <a:gd name="connsiteX21" fmla="*/ 517487 w 2462394"/>
                <a:gd name="connsiteY21" fmla="*/ 3358823 h 3676637"/>
                <a:gd name="connsiteX22" fmla="*/ 136487 w 2462394"/>
                <a:gd name="connsiteY22" fmla="*/ 3187373 h 3676637"/>
                <a:gd name="connsiteX0" fmla="*/ 136487 w 2460882"/>
                <a:gd name="connsiteY0" fmla="*/ 3187373 h 3697489"/>
                <a:gd name="connsiteX1" fmla="*/ 79337 w 2460882"/>
                <a:gd name="connsiteY1" fmla="*/ 2587298 h 3697489"/>
                <a:gd name="connsiteX2" fmla="*/ 3137 w 2460882"/>
                <a:gd name="connsiteY2" fmla="*/ 2053898 h 3697489"/>
                <a:gd name="connsiteX3" fmla="*/ 193637 w 2460882"/>
                <a:gd name="connsiteY3" fmla="*/ 1406198 h 3697489"/>
                <a:gd name="connsiteX4" fmla="*/ 355562 w 2460882"/>
                <a:gd name="connsiteY4" fmla="*/ 1082348 h 3697489"/>
                <a:gd name="connsiteX5" fmla="*/ 403187 w 2460882"/>
                <a:gd name="connsiteY5" fmla="*/ 653723 h 3697489"/>
                <a:gd name="connsiteX6" fmla="*/ 488912 w 2460882"/>
                <a:gd name="connsiteY6" fmla="*/ 301298 h 3697489"/>
                <a:gd name="connsiteX7" fmla="*/ 822287 w 2460882"/>
                <a:gd name="connsiteY7" fmla="*/ 25073 h 3697489"/>
                <a:gd name="connsiteX8" fmla="*/ 1155662 w 2460882"/>
                <a:gd name="connsiteY8" fmla="*/ 44123 h 3697489"/>
                <a:gd name="connsiteX9" fmla="*/ 1289012 w 2460882"/>
                <a:gd name="connsiteY9" fmla="*/ 301298 h 3697489"/>
                <a:gd name="connsiteX10" fmla="*/ 1289012 w 2460882"/>
                <a:gd name="connsiteY10" fmla="*/ 615623 h 3697489"/>
                <a:gd name="connsiteX11" fmla="*/ 1441412 w 2460882"/>
                <a:gd name="connsiteY11" fmla="*/ 796598 h 3697489"/>
                <a:gd name="connsiteX12" fmla="*/ 1593812 w 2460882"/>
                <a:gd name="connsiteY12" fmla="*/ 1034723 h 3697489"/>
                <a:gd name="connsiteX13" fmla="*/ 1641437 w 2460882"/>
                <a:gd name="connsiteY13" fmla="*/ 1406198 h 3697489"/>
                <a:gd name="connsiteX14" fmla="*/ 1974812 w 2460882"/>
                <a:gd name="connsiteY14" fmla="*/ 1758623 h 3697489"/>
                <a:gd name="connsiteX15" fmla="*/ 2222462 w 2460882"/>
                <a:gd name="connsiteY15" fmla="*/ 2244398 h 3697489"/>
                <a:gd name="connsiteX16" fmla="*/ 2451062 w 2460882"/>
                <a:gd name="connsiteY16" fmla="*/ 2749223 h 3697489"/>
                <a:gd name="connsiteX17" fmla="*/ 2403437 w 2460882"/>
                <a:gd name="connsiteY17" fmla="*/ 3196898 h 3697489"/>
                <a:gd name="connsiteX18" fmla="*/ 2260562 w 2460882"/>
                <a:gd name="connsiteY18" fmla="*/ 3663623 h 3697489"/>
                <a:gd name="connsiteX19" fmla="*/ 1831937 w 2460882"/>
                <a:gd name="connsiteY19" fmla="*/ 3644573 h 3697489"/>
                <a:gd name="connsiteX20" fmla="*/ 1136612 w 2460882"/>
                <a:gd name="connsiteY20" fmla="*/ 3511223 h 3697489"/>
                <a:gd name="connsiteX21" fmla="*/ 517487 w 2460882"/>
                <a:gd name="connsiteY21" fmla="*/ 3358823 h 3697489"/>
                <a:gd name="connsiteX22" fmla="*/ 136487 w 2460882"/>
                <a:gd name="connsiteY22" fmla="*/ 3187373 h 3697489"/>
                <a:gd name="connsiteX0" fmla="*/ 136487 w 2468783"/>
                <a:gd name="connsiteY0" fmla="*/ 3187373 h 3696784"/>
                <a:gd name="connsiteX1" fmla="*/ 79337 w 2468783"/>
                <a:gd name="connsiteY1" fmla="*/ 2587298 h 3696784"/>
                <a:gd name="connsiteX2" fmla="*/ 3137 w 2468783"/>
                <a:gd name="connsiteY2" fmla="*/ 2053898 h 3696784"/>
                <a:gd name="connsiteX3" fmla="*/ 193637 w 2468783"/>
                <a:gd name="connsiteY3" fmla="*/ 1406198 h 3696784"/>
                <a:gd name="connsiteX4" fmla="*/ 355562 w 2468783"/>
                <a:gd name="connsiteY4" fmla="*/ 1082348 h 3696784"/>
                <a:gd name="connsiteX5" fmla="*/ 403187 w 2468783"/>
                <a:gd name="connsiteY5" fmla="*/ 653723 h 3696784"/>
                <a:gd name="connsiteX6" fmla="*/ 488912 w 2468783"/>
                <a:gd name="connsiteY6" fmla="*/ 301298 h 3696784"/>
                <a:gd name="connsiteX7" fmla="*/ 822287 w 2468783"/>
                <a:gd name="connsiteY7" fmla="*/ 25073 h 3696784"/>
                <a:gd name="connsiteX8" fmla="*/ 1155662 w 2468783"/>
                <a:gd name="connsiteY8" fmla="*/ 44123 h 3696784"/>
                <a:gd name="connsiteX9" fmla="*/ 1289012 w 2468783"/>
                <a:gd name="connsiteY9" fmla="*/ 301298 h 3696784"/>
                <a:gd name="connsiteX10" fmla="*/ 1289012 w 2468783"/>
                <a:gd name="connsiteY10" fmla="*/ 615623 h 3696784"/>
                <a:gd name="connsiteX11" fmla="*/ 1441412 w 2468783"/>
                <a:gd name="connsiteY11" fmla="*/ 796598 h 3696784"/>
                <a:gd name="connsiteX12" fmla="*/ 1593812 w 2468783"/>
                <a:gd name="connsiteY12" fmla="*/ 1034723 h 3696784"/>
                <a:gd name="connsiteX13" fmla="*/ 1641437 w 2468783"/>
                <a:gd name="connsiteY13" fmla="*/ 1406198 h 3696784"/>
                <a:gd name="connsiteX14" fmla="*/ 1974812 w 2468783"/>
                <a:gd name="connsiteY14" fmla="*/ 1758623 h 3696784"/>
                <a:gd name="connsiteX15" fmla="*/ 2222462 w 2468783"/>
                <a:gd name="connsiteY15" fmla="*/ 2244398 h 3696784"/>
                <a:gd name="connsiteX16" fmla="*/ 2451062 w 2468783"/>
                <a:gd name="connsiteY16" fmla="*/ 2749223 h 3696784"/>
                <a:gd name="connsiteX17" fmla="*/ 2432012 w 2468783"/>
                <a:gd name="connsiteY17" fmla="*/ 3206423 h 3696784"/>
                <a:gd name="connsiteX18" fmla="*/ 2260562 w 2468783"/>
                <a:gd name="connsiteY18" fmla="*/ 3663623 h 3696784"/>
                <a:gd name="connsiteX19" fmla="*/ 1831937 w 2468783"/>
                <a:gd name="connsiteY19" fmla="*/ 3644573 h 3696784"/>
                <a:gd name="connsiteX20" fmla="*/ 1136612 w 2468783"/>
                <a:gd name="connsiteY20" fmla="*/ 3511223 h 3696784"/>
                <a:gd name="connsiteX21" fmla="*/ 517487 w 2468783"/>
                <a:gd name="connsiteY21" fmla="*/ 3358823 h 3696784"/>
                <a:gd name="connsiteX22" fmla="*/ 136487 w 2468783"/>
                <a:gd name="connsiteY22" fmla="*/ 3187373 h 3696784"/>
                <a:gd name="connsiteX0" fmla="*/ 136487 w 2438359"/>
                <a:gd name="connsiteY0" fmla="*/ 3187373 h 3696784"/>
                <a:gd name="connsiteX1" fmla="*/ 79337 w 2438359"/>
                <a:gd name="connsiteY1" fmla="*/ 2587298 h 3696784"/>
                <a:gd name="connsiteX2" fmla="*/ 3137 w 2438359"/>
                <a:gd name="connsiteY2" fmla="*/ 2053898 h 3696784"/>
                <a:gd name="connsiteX3" fmla="*/ 193637 w 2438359"/>
                <a:gd name="connsiteY3" fmla="*/ 1406198 h 3696784"/>
                <a:gd name="connsiteX4" fmla="*/ 355562 w 2438359"/>
                <a:gd name="connsiteY4" fmla="*/ 1082348 h 3696784"/>
                <a:gd name="connsiteX5" fmla="*/ 403187 w 2438359"/>
                <a:gd name="connsiteY5" fmla="*/ 653723 h 3696784"/>
                <a:gd name="connsiteX6" fmla="*/ 488912 w 2438359"/>
                <a:gd name="connsiteY6" fmla="*/ 301298 h 3696784"/>
                <a:gd name="connsiteX7" fmla="*/ 822287 w 2438359"/>
                <a:gd name="connsiteY7" fmla="*/ 25073 h 3696784"/>
                <a:gd name="connsiteX8" fmla="*/ 1155662 w 2438359"/>
                <a:gd name="connsiteY8" fmla="*/ 44123 h 3696784"/>
                <a:gd name="connsiteX9" fmla="*/ 1289012 w 2438359"/>
                <a:gd name="connsiteY9" fmla="*/ 301298 h 3696784"/>
                <a:gd name="connsiteX10" fmla="*/ 1289012 w 2438359"/>
                <a:gd name="connsiteY10" fmla="*/ 615623 h 3696784"/>
                <a:gd name="connsiteX11" fmla="*/ 1441412 w 2438359"/>
                <a:gd name="connsiteY11" fmla="*/ 796598 h 3696784"/>
                <a:gd name="connsiteX12" fmla="*/ 1593812 w 2438359"/>
                <a:gd name="connsiteY12" fmla="*/ 1034723 h 3696784"/>
                <a:gd name="connsiteX13" fmla="*/ 1641437 w 2438359"/>
                <a:gd name="connsiteY13" fmla="*/ 1406198 h 3696784"/>
                <a:gd name="connsiteX14" fmla="*/ 1974812 w 2438359"/>
                <a:gd name="connsiteY14" fmla="*/ 1758623 h 3696784"/>
                <a:gd name="connsiteX15" fmla="*/ 2222462 w 2438359"/>
                <a:gd name="connsiteY15" fmla="*/ 2244398 h 3696784"/>
                <a:gd name="connsiteX16" fmla="*/ 2384387 w 2438359"/>
                <a:gd name="connsiteY16" fmla="*/ 2730173 h 3696784"/>
                <a:gd name="connsiteX17" fmla="*/ 2432012 w 2438359"/>
                <a:gd name="connsiteY17" fmla="*/ 3206423 h 3696784"/>
                <a:gd name="connsiteX18" fmla="*/ 2260562 w 2438359"/>
                <a:gd name="connsiteY18" fmla="*/ 3663623 h 3696784"/>
                <a:gd name="connsiteX19" fmla="*/ 1831937 w 2438359"/>
                <a:gd name="connsiteY19" fmla="*/ 3644573 h 3696784"/>
                <a:gd name="connsiteX20" fmla="*/ 1136612 w 2438359"/>
                <a:gd name="connsiteY20" fmla="*/ 3511223 h 3696784"/>
                <a:gd name="connsiteX21" fmla="*/ 517487 w 2438359"/>
                <a:gd name="connsiteY21" fmla="*/ 3358823 h 3696784"/>
                <a:gd name="connsiteX22" fmla="*/ 136487 w 2438359"/>
                <a:gd name="connsiteY22" fmla="*/ 3187373 h 3696784"/>
                <a:gd name="connsiteX0" fmla="*/ 136487 w 2438359"/>
                <a:gd name="connsiteY0" fmla="*/ 3187373 h 3688612"/>
                <a:gd name="connsiteX1" fmla="*/ 79337 w 2438359"/>
                <a:gd name="connsiteY1" fmla="*/ 2587298 h 3688612"/>
                <a:gd name="connsiteX2" fmla="*/ 3137 w 2438359"/>
                <a:gd name="connsiteY2" fmla="*/ 2053898 h 3688612"/>
                <a:gd name="connsiteX3" fmla="*/ 193637 w 2438359"/>
                <a:gd name="connsiteY3" fmla="*/ 1406198 h 3688612"/>
                <a:gd name="connsiteX4" fmla="*/ 355562 w 2438359"/>
                <a:gd name="connsiteY4" fmla="*/ 1082348 h 3688612"/>
                <a:gd name="connsiteX5" fmla="*/ 403187 w 2438359"/>
                <a:gd name="connsiteY5" fmla="*/ 653723 h 3688612"/>
                <a:gd name="connsiteX6" fmla="*/ 488912 w 2438359"/>
                <a:gd name="connsiteY6" fmla="*/ 301298 h 3688612"/>
                <a:gd name="connsiteX7" fmla="*/ 822287 w 2438359"/>
                <a:gd name="connsiteY7" fmla="*/ 25073 h 3688612"/>
                <a:gd name="connsiteX8" fmla="*/ 1155662 w 2438359"/>
                <a:gd name="connsiteY8" fmla="*/ 44123 h 3688612"/>
                <a:gd name="connsiteX9" fmla="*/ 1289012 w 2438359"/>
                <a:gd name="connsiteY9" fmla="*/ 301298 h 3688612"/>
                <a:gd name="connsiteX10" fmla="*/ 1289012 w 2438359"/>
                <a:gd name="connsiteY10" fmla="*/ 615623 h 3688612"/>
                <a:gd name="connsiteX11" fmla="*/ 1441412 w 2438359"/>
                <a:gd name="connsiteY11" fmla="*/ 796598 h 3688612"/>
                <a:gd name="connsiteX12" fmla="*/ 1593812 w 2438359"/>
                <a:gd name="connsiteY12" fmla="*/ 1034723 h 3688612"/>
                <a:gd name="connsiteX13" fmla="*/ 1641437 w 2438359"/>
                <a:gd name="connsiteY13" fmla="*/ 1406198 h 3688612"/>
                <a:gd name="connsiteX14" fmla="*/ 1974812 w 2438359"/>
                <a:gd name="connsiteY14" fmla="*/ 1758623 h 3688612"/>
                <a:gd name="connsiteX15" fmla="*/ 2222462 w 2438359"/>
                <a:gd name="connsiteY15" fmla="*/ 2244398 h 3688612"/>
                <a:gd name="connsiteX16" fmla="*/ 2384387 w 2438359"/>
                <a:gd name="connsiteY16" fmla="*/ 2730173 h 3688612"/>
                <a:gd name="connsiteX17" fmla="*/ 2432012 w 2438359"/>
                <a:gd name="connsiteY17" fmla="*/ 3206423 h 3688612"/>
                <a:gd name="connsiteX18" fmla="*/ 2260562 w 2438359"/>
                <a:gd name="connsiteY18" fmla="*/ 3663623 h 3688612"/>
                <a:gd name="connsiteX19" fmla="*/ 1679537 w 2438359"/>
                <a:gd name="connsiteY19" fmla="*/ 3615998 h 3688612"/>
                <a:gd name="connsiteX20" fmla="*/ 1136612 w 2438359"/>
                <a:gd name="connsiteY20" fmla="*/ 3511223 h 3688612"/>
                <a:gd name="connsiteX21" fmla="*/ 517487 w 2438359"/>
                <a:gd name="connsiteY21" fmla="*/ 3358823 h 3688612"/>
                <a:gd name="connsiteX22" fmla="*/ 136487 w 2438359"/>
                <a:gd name="connsiteY22" fmla="*/ 3187373 h 3688612"/>
                <a:gd name="connsiteX0" fmla="*/ 241987 w 2439084"/>
                <a:gd name="connsiteY0" fmla="*/ 3206423 h 3688612"/>
                <a:gd name="connsiteX1" fmla="*/ 80062 w 2439084"/>
                <a:gd name="connsiteY1" fmla="*/ 2587298 h 3688612"/>
                <a:gd name="connsiteX2" fmla="*/ 3862 w 2439084"/>
                <a:gd name="connsiteY2" fmla="*/ 2053898 h 3688612"/>
                <a:gd name="connsiteX3" fmla="*/ 194362 w 2439084"/>
                <a:gd name="connsiteY3" fmla="*/ 1406198 h 3688612"/>
                <a:gd name="connsiteX4" fmla="*/ 356287 w 2439084"/>
                <a:gd name="connsiteY4" fmla="*/ 1082348 h 3688612"/>
                <a:gd name="connsiteX5" fmla="*/ 403912 w 2439084"/>
                <a:gd name="connsiteY5" fmla="*/ 653723 h 3688612"/>
                <a:gd name="connsiteX6" fmla="*/ 489637 w 2439084"/>
                <a:gd name="connsiteY6" fmla="*/ 301298 h 3688612"/>
                <a:gd name="connsiteX7" fmla="*/ 823012 w 2439084"/>
                <a:gd name="connsiteY7" fmla="*/ 25073 h 3688612"/>
                <a:gd name="connsiteX8" fmla="*/ 1156387 w 2439084"/>
                <a:gd name="connsiteY8" fmla="*/ 44123 h 3688612"/>
                <a:gd name="connsiteX9" fmla="*/ 1289737 w 2439084"/>
                <a:gd name="connsiteY9" fmla="*/ 301298 h 3688612"/>
                <a:gd name="connsiteX10" fmla="*/ 1289737 w 2439084"/>
                <a:gd name="connsiteY10" fmla="*/ 615623 h 3688612"/>
                <a:gd name="connsiteX11" fmla="*/ 1442137 w 2439084"/>
                <a:gd name="connsiteY11" fmla="*/ 796598 h 3688612"/>
                <a:gd name="connsiteX12" fmla="*/ 1594537 w 2439084"/>
                <a:gd name="connsiteY12" fmla="*/ 1034723 h 3688612"/>
                <a:gd name="connsiteX13" fmla="*/ 1642162 w 2439084"/>
                <a:gd name="connsiteY13" fmla="*/ 1406198 h 3688612"/>
                <a:gd name="connsiteX14" fmla="*/ 1975537 w 2439084"/>
                <a:gd name="connsiteY14" fmla="*/ 1758623 h 3688612"/>
                <a:gd name="connsiteX15" fmla="*/ 2223187 w 2439084"/>
                <a:gd name="connsiteY15" fmla="*/ 2244398 h 3688612"/>
                <a:gd name="connsiteX16" fmla="*/ 2385112 w 2439084"/>
                <a:gd name="connsiteY16" fmla="*/ 2730173 h 3688612"/>
                <a:gd name="connsiteX17" fmla="*/ 2432737 w 2439084"/>
                <a:gd name="connsiteY17" fmla="*/ 3206423 h 3688612"/>
                <a:gd name="connsiteX18" fmla="*/ 2261287 w 2439084"/>
                <a:gd name="connsiteY18" fmla="*/ 3663623 h 3688612"/>
                <a:gd name="connsiteX19" fmla="*/ 1680262 w 2439084"/>
                <a:gd name="connsiteY19" fmla="*/ 3615998 h 3688612"/>
                <a:gd name="connsiteX20" fmla="*/ 1137337 w 2439084"/>
                <a:gd name="connsiteY20" fmla="*/ 3511223 h 3688612"/>
                <a:gd name="connsiteX21" fmla="*/ 518212 w 2439084"/>
                <a:gd name="connsiteY21" fmla="*/ 3358823 h 3688612"/>
                <a:gd name="connsiteX22" fmla="*/ 241987 w 2439084"/>
                <a:gd name="connsiteY22" fmla="*/ 3206423 h 3688612"/>
                <a:gd name="connsiteX0" fmla="*/ 241987 w 2439084"/>
                <a:gd name="connsiteY0" fmla="*/ 3206423 h 3688612"/>
                <a:gd name="connsiteX1" fmla="*/ 80062 w 2439084"/>
                <a:gd name="connsiteY1" fmla="*/ 2587298 h 3688612"/>
                <a:gd name="connsiteX2" fmla="*/ 3862 w 2439084"/>
                <a:gd name="connsiteY2" fmla="*/ 2053898 h 3688612"/>
                <a:gd name="connsiteX3" fmla="*/ 194362 w 2439084"/>
                <a:gd name="connsiteY3" fmla="*/ 1406198 h 3688612"/>
                <a:gd name="connsiteX4" fmla="*/ 356287 w 2439084"/>
                <a:gd name="connsiteY4" fmla="*/ 1082348 h 3688612"/>
                <a:gd name="connsiteX5" fmla="*/ 403912 w 2439084"/>
                <a:gd name="connsiteY5" fmla="*/ 653723 h 3688612"/>
                <a:gd name="connsiteX6" fmla="*/ 489637 w 2439084"/>
                <a:gd name="connsiteY6" fmla="*/ 301298 h 3688612"/>
                <a:gd name="connsiteX7" fmla="*/ 823012 w 2439084"/>
                <a:gd name="connsiteY7" fmla="*/ 25073 h 3688612"/>
                <a:gd name="connsiteX8" fmla="*/ 1156387 w 2439084"/>
                <a:gd name="connsiteY8" fmla="*/ 44123 h 3688612"/>
                <a:gd name="connsiteX9" fmla="*/ 1289737 w 2439084"/>
                <a:gd name="connsiteY9" fmla="*/ 301298 h 3688612"/>
                <a:gd name="connsiteX10" fmla="*/ 1289737 w 2439084"/>
                <a:gd name="connsiteY10" fmla="*/ 615623 h 3688612"/>
                <a:gd name="connsiteX11" fmla="*/ 1442137 w 2439084"/>
                <a:gd name="connsiteY11" fmla="*/ 796598 h 3688612"/>
                <a:gd name="connsiteX12" fmla="*/ 1594537 w 2439084"/>
                <a:gd name="connsiteY12" fmla="*/ 1034723 h 3688612"/>
                <a:gd name="connsiteX13" fmla="*/ 1642162 w 2439084"/>
                <a:gd name="connsiteY13" fmla="*/ 1406198 h 3688612"/>
                <a:gd name="connsiteX14" fmla="*/ 1975537 w 2439084"/>
                <a:gd name="connsiteY14" fmla="*/ 1758623 h 3688612"/>
                <a:gd name="connsiteX15" fmla="*/ 2223187 w 2439084"/>
                <a:gd name="connsiteY15" fmla="*/ 2244398 h 3688612"/>
                <a:gd name="connsiteX16" fmla="*/ 2385112 w 2439084"/>
                <a:gd name="connsiteY16" fmla="*/ 2730173 h 3688612"/>
                <a:gd name="connsiteX17" fmla="*/ 2432737 w 2439084"/>
                <a:gd name="connsiteY17" fmla="*/ 3206423 h 3688612"/>
                <a:gd name="connsiteX18" fmla="*/ 2261287 w 2439084"/>
                <a:gd name="connsiteY18" fmla="*/ 3663623 h 3688612"/>
                <a:gd name="connsiteX19" fmla="*/ 1680262 w 2439084"/>
                <a:gd name="connsiteY19" fmla="*/ 3615998 h 3688612"/>
                <a:gd name="connsiteX20" fmla="*/ 1137337 w 2439084"/>
                <a:gd name="connsiteY20" fmla="*/ 3511223 h 3688612"/>
                <a:gd name="connsiteX21" fmla="*/ 823012 w 2439084"/>
                <a:gd name="connsiteY21" fmla="*/ 3473123 h 3688612"/>
                <a:gd name="connsiteX22" fmla="*/ 241987 w 2439084"/>
                <a:gd name="connsiteY22" fmla="*/ 3206423 h 3688612"/>
                <a:gd name="connsiteX0" fmla="*/ 241987 w 2439084"/>
                <a:gd name="connsiteY0" fmla="*/ 3206423 h 3687664"/>
                <a:gd name="connsiteX1" fmla="*/ 80062 w 2439084"/>
                <a:gd name="connsiteY1" fmla="*/ 2587298 h 3687664"/>
                <a:gd name="connsiteX2" fmla="*/ 3862 w 2439084"/>
                <a:gd name="connsiteY2" fmla="*/ 2053898 h 3687664"/>
                <a:gd name="connsiteX3" fmla="*/ 194362 w 2439084"/>
                <a:gd name="connsiteY3" fmla="*/ 1406198 h 3687664"/>
                <a:gd name="connsiteX4" fmla="*/ 356287 w 2439084"/>
                <a:gd name="connsiteY4" fmla="*/ 1082348 h 3687664"/>
                <a:gd name="connsiteX5" fmla="*/ 403912 w 2439084"/>
                <a:gd name="connsiteY5" fmla="*/ 653723 h 3687664"/>
                <a:gd name="connsiteX6" fmla="*/ 489637 w 2439084"/>
                <a:gd name="connsiteY6" fmla="*/ 301298 h 3687664"/>
                <a:gd name="connsiteX7" fmla="*/ 823012 w 2439084"/>
                <a:gd name="connsiteY7" fmla="*/ 25073 h 3687664"/>
                <a:gd name="connsiteX8" fmla="*/ 1156387 w 2439084"/>
                <a:gd name="connsiteY8" fmla="*/ 44123 h 3687664"/>
                <a:gd name="connsiteX9" fmla="*/ 1289737 w 2439084"/>
                <a:gd name="connsiteY9" fmla="*/ 301298 h 3687664"/>
                <a:gd name="connsiteX10" fmla="*/ 1289737 w 2439084"/>
                <a:gd name="connsiteY10" fmla="*/ 615623 h 3687664"/>
                <a:gd name="connsiteX11" fmla="*/ 1442137 w 2439084"/>
                <a:gd name="connsiteY11" fmla="*/ 796598 h 3687664"/>
                <a:gd name="connsiteX12" fmla="*/ 1594537 w 2439084"/>
                <a:gd name="connsiteY12" fmla="*/ 1034723 h 3687664"/>
                <a:gd name="connsiteX13" fmla="*/ 1642162 w 2439084"/>
                <a:gd name="connsiteY13" fmla="*/ 1406198 h 3687664"/>
                <a:gd name="connsiteX14" fmla="*/ 1975537 w 2439084"/>
                <a:gd name="connsiteY14" fmla="*/ 1758623 h 3687664"/>
                <a:gd name="connsiteX15" fmla="*/ 2223187 w 2439084"/>
                <a:gd name="connsiteY15" fmla="*/ 2244398 h 3687664"/>
                <a:gd name="connsiteX16" fmla="*/ 2385112 w 2439084"/>
                <a:gd name="connsiteY16" fmla="*/ 2730173 h 3687664"/>
                <a:gd name="connsiteX17" fmla="*/ 2432737 w 2439084"/>
                <a:gd name="connsiteY17" fmla="*/ 3206423 h 3687664"/>
                <a:gd name="connsiteX18" fmla="*/ 2261287 w 2439084"/>
                <a:gd name="connsiteY18" fmla="*/ 3663623 h 3687664"/>
                <a:gd name="connsiteX19" fmla="*/ 1680262 w 2439084"/>
                <a:gd name="connsiteY19" fmla="*/ 3615998 h 3687664"/>
                <a:gd name="connsiteX20" fmla="*/ 1289737 w 2439084"/>
                <a:gd name="connsiteY20" fmla="*/ 3549323 h 3687664"/>
                <a:gd name="connsiteX21" fmla="*/ 823012 w 2439084"/>
                <a:gd name="connsiteY21" fmla="*/ 3473123 h 3687664"/>
                <a:gd name="connsiteX22" fmla="*/ 241987 w 2439084"/>
                <a:gd name="connsiteY22" fmla="*/ 3206423 h 3687664"/>
                <a:gd name="connsiteX0" fmla="*/ 241987 w 2439084"/>
                <a:gd name="connsiteY0" fmla="*/ 3206423 h 3687664"/>
                <a:gd name="connsiteX1" fmla="*/ 80062 w 2439084"/>
                <a:gd name="connsiteY1" fmla="*/ 2587298 h 3687664"/>
                <a:gd name="connsiteX2" fmla="*/ 3862 w 2439084"/>
                <a:gd name="connsiteY2" fmla="*/ 2053898 h 3687664"/>
                <a:gd name="connsiteX3" fmla="*/ 194362 w 2439084"/>
                <a:gd name="connsiteY3" fmla="*/ 1406198 h 3687664"/>
                <a:gd name="connsiteX4" fmla="*/ 356287 w 2439084"/>
                <a:gd name="connsiteY4" fmla="*/ 1082348 h 3687664"/>
                <a:gd name="connsiteX5" fmla="*/ 403912 w 2439084"/>
                <a:gd name="connsiteY5" fmla="*/ 653723 h 3687664"/>
                <a:gd name="connsiteX6" fmla="*/ 489637 w 2439084"/>
                <a:gd name="connsiteY6" fmla="*/ 301298 h 3687664"/>
                <a:gd name="connsiteX7" fmla="*/ 823012 w 2439084"/>
                <a:gd name="connsiteY7" fmla="*/ 25073 h 3687664"/>
                <a:gd name="connsiteX8" fmla="*/ 1156387 w 2439084"/>
                <a:gd name="connsiteY8" fmla="*/ 44123 h 3687664"/>
                <a:gd name="connsiteX9" fmla="*/ 1289737 w 2439084"/>
                <a:gd name="connsiteY9" fmla="*/ 301298 h 3687664"/>
                <a:gd name="connsiteX10" fmla="*/ 1289737 w 2439084"/>
                <a:gd name="connsiteY10" fmla="*/ 615623 h 3687664"/>
                <a:gd name="connsiteX11" fmla="*/ 1442137 w 2439084"/>
                <a:gd name="connsiteY11" fmla="*/ 796598 h 3687664"/>
                <a:gd name="connsiteX12" fmla="*/ 1594537 w 2439084"/>
                <a:gd name="connsiteY12" fmla="*/ 1034723 h 3687664"/>
                <a:gd name="connsiteX13" fmla="*/ 1642162 w 2439084"/>
                <a:gd name="connsiteY13" fmla="*/ 1406198 h 3687664"/>
                <a:gd name="connsiteX14" fmla="*/ 1975537 w 2439084"/>
                <a:gd name="connsiteY14" fmla="*/ 1758623 h 3687664"/>
                <a:gd name="connsiteX15" fmla="*/ 2223187 w 2439084"/>
                <a:gd name="connsiteY15" fmla="*/ 2244398 h 3687664"/>
                <a:gd name="connsiteX16" fmla="*/ 2385112 w 2439084"/>
                <a:gd name="connsiteY16" fmla="*/ 2730173 h 3687664"/>
                <a:gd name="connsiteX17" fmla="*/ 2432737 w 2439084"/>
                <a:gd name="connsiteY17" fmla="*/ 3206423 h 3687664"/>
                <a:gd name="connsiteX18" fmla="*/ 2261287 w 2439084"/>
                <a:gd name="connsiteY18" fmla="*/ 3663623 h 3687664"/>
                <a:gd name="connsiteX19" fmla="*/ 1680262 w 2439084"/>
                <a:gd name="connsiteY19" fmla="*/ 3615998 h 3687664"/>
                <a:gd name="connsiteX20" fmla="*/ 1289737 w 2439084"/>
                <a:gd name="connsiteY20" fmla="*/ 3549323 h 3687664"/>
                <a:gd name="connsiteX21" fmla="*/ 823012 w 2439084"/>
                <a:gd name="connsiteY21" fmla="*/ 3473123 h 3687664"/>
                <a:gd name="connsiteX22" fmla="*/ 241987 w 2439084"/>
                <a:gd name="connsiteY22" fmla="*/ 3206423 h 368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39084" h="3687664">
                  <a:moveTo>
                    <a:pt x="241987" y="3206423"/>
                  </a:moveTo>
                  <a:cubicBezTo>
                    <a:pt x="118162" y="3058786"/>
                    <a:pt x="119749" y="2779385"/>
                    <a:pt x="80062" y="2587298"/>
                  </a:cubicBezTo>
                  <a:cubicBezTo>
                    <a:pt x="40375" y="2395211"/>
                    <a:pt x="-15188" y="2250748"/>
                    <a:pt x="3862" y="2053898"/>
                  </a:cubicBezTo>
                  <a:cubicBezTo>
                    <a:pt x="22912" y="1857048"/>
                    <a:pt x="135625" y="1568123"/>
                    <a:pt x="194362" y="1406198"/>
                  </a:cubicBezTo>
                  <a:cubicBezTo>
                    <a:pt x="253099" y="1244273"/>
                    <a:pt x="321362" y="1207760"/>
                    <a:pt x="356287" y="1082348"/>
                  </a:cubicBezTo>
                  <a:cubicBezTo>
                    <a:pt x="391212" y="956936"/>
                    <a:pt x="381687" y="783898"/>
                    <a:pt x="403912" y="653723"/>
                  </a:cubicBezTo>
                  <a:cubicBezTo>
                    <a:pt x="426137" y="523548"/>
                    <a:pt x="419787" y="406073"/>
                    <a:pt x="489637" y="301298"/>
                  </a:cubicBezTo>
                  <a:cubicBezTo>
                    <a:pt x="559487" y="196523"/>
                    <a:pt x="711887" y="67936"/>
                    <a:pt x="823012" y="25073"/>
                  </a:cubicBezTo>
                  <a:cubicBezTo>
                    <a:pt x="934137" y="-17790"/>
                    <a:pt x="1078600" y="-1915"/>
                    <a:pt x="1156387" y="44123"/>
                  </a:cubicBezTo>
                  <a:cubicBezTo>
                    <a:pt x="1234175" y="90160"/>
                    <a:pt x="1267512" y="206048"/>
                    <a:pt x="1289737" y="301298"/>
                  </a:cubicBezTo>
                  <a:cubicBezTo>
                    <a:pt x="1311962" y="396548"/>
                    <a:pt x="1264337" y="533073"/>
                    <a:pt x="1289737" y="615623"/>
                  </a:cubicBezTo>
                  <a:cubicBezTo>
                    <a:pt x="1315137" y="698173"/>
                    <a:pt x="1391337" y="726748"/>
                    <a:pt x="1442137" y="796598"/>
                  </a:cubicBezTo>
                  <a:cubicBezTo>
                    <a:pt x="1492937" y="866448"/>
                    <a:pt x="1561200" y="933123"/>
                    <a:pt x="1594537" y="1034723"/>
                  </a:cubicBezTo>
                  <a:cubicBezTo>
                    <a:pt x="1627875" y="1136323"/>
                    <a:pt x="1578662" y="1285548"/>
                    <a:pt x="1642162" y="1406198"/>
                  </a:cubicBezTo>
                  <a:cubicBezTo>
                    <a:pt x="1705662" y="1526848"/>
                    <a:pt x="1878700" y="1618923"/>
                    <a:pt x="1975537" y="1758623"/>
                  </a:cubicBezTo>
                  <a:cubicBezTo>
                    <a:pt x="2072375" y="1898323"/>
                    <a:pt x="2154925" y="2082473"/>
                    <a:pt x="2223187" y="2244398"/>
                  </a:cubicBezTo>
                  <a:cubicBezTo>
                    <a:pt x="2291449" y="2406323"/>
                    <a:pt x="2350187" y="2569836"/>
                    <a:pt x="2385112" y="2730173"/>
                  </a:cubicBezTo>
                  <a:cubicBezTo>
                    <a:pt x="2420037" y="2890510"/>
                    <a:pt x="2453374" y="3050848"/>
                    <a:pt x="2432737" y="3206423"/>
                  </a:cubicBezTo>
                  <a:cubicBezTo>
                    <a:pt x="2412100" y="3361998"/>
                    <a:pt x="2386699" y="3595361"/>
                    <a:pt x="2261287" y="3663623"/>
                  </a:cubicBezTo>
                  <a:cubicBezTo>
                    <a:pt x="2135875" y="3731885"/>
                    <a:pt x="1842187" y="3635048"/>
                    <a:pt x="1680262" y="3615998"/>
                  </a:cubicBezTo>
                  <a:cubicBezTo>
                    <a:pt x="1518337" y="3596948"/>
                    <a:pt x="1537387" y="3604886"/>
                    <a:pt x="1289737" y="3549323"/>
                  </a:cubicBezTo>
                  <a:cubicBezTo>
                    <a:pt x="1042087" y="3493761"/>
                    <a:pt x="1130987" y="3530273"/>
                    <a:pt x="823012" y="3473123"/>
                  </a:cubicBezTo>
                  <a:cubicBezTo>
                    <a:pt x="515037" y="3415973"/>
                    <a:pt x="365812" y="3354061"/>
                    <a:pt x="241987" y="3206423"/>
                  </a:cubicBezTo>
                  <a:close/>
                </a:path>
              </a:pathLst>
            </a:custGeom>
            <a:noFill/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9F0D3"/>
                </a:solidFill>
              </a:endParaRPr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3995936" y="5661247"/>
              <a:ext cx="7200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b="1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máj</a:t>
              </a:r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5868144" y="6275992"/>
              <a:ext cx="202153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b="1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gyomorléghólyag</a:t>
              </a:r>
            </a:p>
          </p:txBody>
        </p:sp>
        <p:cxnSp>
          <p:nvCxnSpPr>
            <p:cNvPr id="8" name="Egyenes összekötő nyíllal 7"/>
            <p:cNvCxnSpPr/>
            <p:nvPr/>
          </p:nvCxnSpPr>
          <p:spPr>
            <a:xfrm flipV="1">
              <a:off x="6732240" y="6030579"/>
              <a:ext cx="0" cy="27874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zövegdoboz 8"/>
            <p:cNvSpPr txBox="1"/>
            <p:nvPr/>
          </p:nvSpPr>
          <p:spPr>
            <a:xfrm>
              <a:off x="5508104" y="1772815"/>
              <a:ext cx="7200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aortaív</a:t>
              </a:r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5628580" y="2469879"/>
              <a:ext cx="940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truncus</a:t>
              </a:r>
              <a:r>
                <a:rPr lang="hu-HU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hu-HU" sz="12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pulmonalis</a:t>
              </a:r>
              <a:endParaRPr lang="hu-HU" sz="12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5890081" y="3152113"/>
              <a:ext cx="9406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bal </a:t>
              </a:r>
              <a:r>
                <a:rPr lang="hu-HU" sz="12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fülcse</a:t>
              </a:r>
              <a:endParaRPr lang="hu-HU" sz="12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6408561" y="4014412"/>
              <a:ext cx="9406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BK</a:t>
              </a:r>
            </a:p>
          </p:txBody>
        </p:sp>
        <p:sp>
          <p:nvSpPr>
            <p:cNvPr id="14" name="Szövegdoboz 13"/>
            <p:cNvSpPr txBox="1"/>
            <p:nvPr/>
          </p:nvSpPr>
          <p:spPr>
            <a:xfrm>
              <a:off x="5397795" y="4776357"/>
              <a:ext cx="9406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JK</a:t>
              </a:r>
            </a:p>
          </p:txBody>
        </p:sp>
        <p:sp>
          <p:nvSpPr>
            <p:cNvPr id="15" name="Szövegdoboz 14"/>
            <p:cNvSpPr txBox="1"/>
            <p:nvPr/>
          </p:nvSpPr>
          <p:spPr>
            <a:xfrm>
              <a:off x="4684704" y="3529376"/>
              <a:ext cx="9406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JP</a:t>
              </a:r>
            </a:p>
          </p:txBody>
        </p:sp>
      </p:grpSp>
      <p:pic>
        <p:nvPicPr>
          <p:cNvPr id="3" name="Picture 2" descr="frm0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28" y="556832"/>
            <a:ext cx="4005812" cy="29859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zabadkézi sokszög 16"/>
          <p:cNvSpPr/>
          <p:nvPr/>
        </p:nvSpPr>
        <p:spPr>
          <a:xfrm>
            <a:off x="1097725" y="875270"/>
            <a:ext cx="1958178" cy="2394206"/>
          </a:xfrm>
          <a:custGeom>
            <a:avLst/>
            <a:gdLst>
              <a:gd name="connsiteX0" fmla="*/ 373679 w 1960624"/>
              <a:gd name="connsiteY0" fmla="*/ 2140304 h 2393844"/>
              <a:gd name="connsiteX1" fmla="*/ 188853 w 1960624"/>
              <a:gd name="connsiteY1" fmla="*/ 2023573 h 2393844"/>
              <a:gd name="connsiteX2" fmla="*/ 13755 w 1960624"/>
              <a:gd name="connsiteY2" fmla="*/ 1731743 h 2393844"/>
              <a:gd name="connsiteX3" fmla="*/ 23483 w 1960624"/>
              <a:gd name="connsiteY3" fmla="*/ 1216177 h 2393844"/>
              <a:gd name="connsiteX4" fmla="*/ 120759 w 1960624"/>
              <a:gd name="connsiteY4" fmla="*/ 846526 h 2393844"/>
              <a:gd name="connsiteX5" fmla="*/ 305585 w 1960624"/>
              <a:gd name="connsiteY5" fmla="*/ 554696 h 2393844"/>
              <a:gd name="connsiteX6" fmla="*/ 490411 w 1960624"/>
              <a:gd name="connsiteY6" fmla="*/ 262866 h 2393844"/>
              <a:gd name="connsiteX7" fmla="*/ 675236 w 1960624"/>
              <a:gd name="connsiteY7" fmla="*/ 48858 h 2393844"/>
              <a:gd name="connsiteX8" fmla="*/ 898972 w 1960624"/>
              <a:gd name="connsiteY8" fmla="*/ 219 h 2393844"/>
              <a:gd name="connsiteX9" fmla="*/ 1054615 w 1960624"/>
              <a:gd name="connsiteY9" fmla="*/ 58585 h 2393844"/>
              <a:gd name="connsiteX10" fmla="*/ 1200530 w 1960624"/>
              <a:gd name="connsiteY10" fmla="*/ 194773 h 2393844"/>
              <a:gd name="connsiteX11" fmla="*/ 1210257 w 1960624"/>
              <a:gd name="connsiteY11" fmla="*/ 350415 h 2393844"/>
              <a:gd name="connsiteX12" fmla="*/ 1181074 w 1960624"/>
              <a:gd name="connsiteY12" fmla="*/ 457419 h 2393844"/>
              <a:gd name="connsiteX13" fmla="*/ 1288079 w 1960624"/>
              <a:gd name="connsiteY13" fmla="*/ 564424 h 2393844"/>
              <a:gd name="connsiteX14" fmla="*/ 1346445 w 1960624"/>
              <a:gd name="connsiteY14" fmla="*/ 758977 h 2393844"/>
              <a:gd name="connsiteX15" fmla="*/ 1609091 w 1960624"/>
              <a:gd name="connsiteY15" fmla="*/ 943802 h 2393844"/>
              <a:gd name="connsiteX16" fmla="*/ 1891193 w 1960624"/>
              <a:gd name="connsiteY16" fmla="*/ 1595556 h 2393844"/>
              <a:gd name="connsiteX17" fmla="*/ 1959287 w 1960624"/>
              <a:gd name="connsiteY17" fmla="*/ 2101394 h 2393844"/>
              <a:gd name="connsiteX18" fmla="*/ 1852283 w 1960624"/>
              <a:gd name="connsiteY18" fmla="*/ 2305675 h 2393844"/>
              <a:gd name="connsiteX19" fmla="*/ 1686913 w 1960624"/>
              <a:gd name="connsiteY19" fmla="*/ 2393224 h 2393844"/>
              <a:gd name="connsiteX20" fmla="*/ 753057 w 1960624"/>
              <a:gd name="connsiteY20" fmla="*/ 2266764 h 2393844"/>
              <a:gd name="connsiteX21" fmla="*/ 305585 w 1960624"/>
              <a:gd name="connsiteY21" fmla="*/ 2101394 h 2393844"/>
              <a:gd name="connsiteX0" fmla="*/ 509866 w 1960624"/>
              <a:gd name="connsiteY0" fmla="*/ 2198670 h 2393844"/>
              <a:gd name="connsiteX1" fmla="*/ 188853 w 1960624"/>
              <a:gd name="connsiteY1" fmla="*/ 2023573 h 2393844"/>
              <a:gd name="connsiteX2" fmla="*/ 13755 w 1960624"/>
              <a:gd name="connsiteY2" fmla="*/ 1731743 h 2393844"/>
              <a:gd name="connsiteX3" fmla="*/ 23483 w 1960624"/>
              <a:gd name="connsiteY3" fmla="*/ 1216177 h 2393844"/>
              <a:gd name="connsiteX4" fmla="*/ 120759 w 1960624"/>
              <a:gd name="connsiteY4" fmla="*/ 846526 h 2393844"/>
              <a:gd name="connsiteX5" fmla="*/ 305585 w 1960624"/>
              <a:gd name="connsiteY5" fmla="*/ 554696 h 2393844"/>
              <a:gd name="connsiteX6" fmla="*/ 490411 w 1960624"/>
              <a:gd name="connsiteY6" fmla="*/ 262866 h 2393844"/>
              <a:gd name="connsiteX7" fmla="*/ 675236 w 1960624"/>
              <a:gd name="connsiteY7" fmla="*/ 48858 h 2393844"/>
              <a:gd name="connsiteX8" fmla="*/ 898972 w 1960624"/>
              <a:gd name="connsiteY8" fmla="*/ 219 h 2393844"/>
              <a:gd name="connsiteX9" fmla="*/ 1054615 w 1960624"/>
              <a:gd name="connsiteY9" fmla="*/ 58585 h 2393844"/>
              <a:gd name="connsiteX10" fmla="*/ 1200530 w 1960624"/>
              <a:gd name="connsiteY10" fmla="*/ 194773 h 2393844"/>
              <a:gd name="connsiteX11" fmla="*/ 1210257 w 1960624"/>
              <a:gd name="connsiteY11" fmla="*/ 350415 h 2393844"/>
              <a:gd name="connsiteX12" fmla="*/ 1181074 w 1960624"/>
              <a:gd name="connsiteY12" fmla="*/ 457419 h 2393844"/>
              <a:gd name="connsiteX13" fmla="*/ 1288079 w 1960624"/>
              <a:gd name="connsiteY13" fmla="*/ 564424 h 2393844"/>
              <a:gd name="connsiteX14" fmla="*/ 1346445 w 1960624"/>
              <a:gd name="connsiteY14" fmla="*/ 758977 h 2393844"/>
              <a:gd name="connsiteX15" fmla="*/ 1609091 w 1960624"/>
              <a:gd name="connsiteY15" fmla="*/ 943802 h 2393844"/>
              <a:gd name="connsiteX16" fmla="*/ 1891193 w 1960624"/>
              <a:gd name="connsiteY16" fmla="*/ 1595556 h 2393844"/>
              <a:gd name="connsiteX17" fmla="*/ 1959287 w 1960624"/>
              <a:gd name="connsiteY17" fmla="*/ 2101394 h 2393844"/>
              <a:gd name="connsiteX18" fmla="*/ 1852283 w 1960624"/>
              <a:gd name="connsiteY18" fmla="*/ 2305675 h 2393844"/>
              <a:gd name="connsiteX19" fmla="*/ 1686913 w 1960624"/>
              <a:gd name="connsiteY19" fmla="*/ 2393224 h 2393844"/>
              <a:gd name="connsiteX20" fmla="*/ 753057 w 1960624"/>
              <a:gd name="connsiteY20" fmla="*/ 2266764 h 2393844"/>
              <a:gd name="connsiteX21" fmla="*/ 305585 w 1960624"/>
              <a:gd name="connsiteY21" fmla="*/ 2101394 h 2393844"/>
              <a:gd name="connsiteX0" fmla="*/ 188853 w 1960624"/>
              <a:gd name="connsiteY0" fmla="*/ 2023573 h 2393844"/>
              <a:gd name="connsiteX1" fmla="*/ 13755 w 1960624"/>
              <a:gd name="connsiteY1" fmla="*/ 1731743 h 2393844"/>
              <a:gd name="connsiteX2" fmla="*/ 23483 w 1960624"/>
              <a:gd name="connsiteY2" fmla="*/ 1216177 h 2393844"/>
              <a:gd name="connsiteX3" fmla="*/ 120759 w 1960624"/>
              <a:gd name="connsiteY3" fmla="*/ 846526 h 2393844"/>
              <a:gd name="connsiteX4" fmla="*/ 305585 w 1960624"/>
              <a:gd name="connsiteY4" fmla="*/ 554696 h 2393844"/>
              <a:gd name="connsiteX5" fmla="*/ 490411 w 1960624"/>
              <a:gd name="connsiteY5" fmla="*/ 262866 h 2393844"/>
              <a:gd name="connsiteX6" fmla="*/ 675236 w 1960624"/>
              <a:gd name="connsiteY6" fmla="*/ 48858 h 2393844"/>
              <a:gd name="connsiteX7" fmla="*/ 898972 w 1960624"/>
              <a:gd name="connsiteY7" fmla="*/ 219 h 2393844"/>
              <a:gd name="connsiteX8" fmla="*/ 1054615 w 1960624"/>
              <a:gd name="connsiteY8" fmla="*/ 58585 h 2393844"/>
              <a:gd name="connsiteX9" fmla="*/ 1200530 w 1960624"/>
              <a:gd name="connsiteY9" fmla="*/ 194773 h 2393844"/>
              <a:gd name="connsiteX10" fmla="*/ 1210257 w 1960624"/>
              <a:gd name="connsiteY10" fmla="*/ 350415 h 2393844"/>
              <a:gd name="connsiteX11" fmla="*/ 1181074 w 1960624"/>
              <a:gd name="connsiteY11" fmla="*/ 457419 h 2393844"/>
              <a:gd name="connsiteX12" fmla="*/ 1288079 w 1960624"/>
              <a:gd name="connsiteY12" fmla="*/ 564424 h 2393844"/>
              <a:gd name="connsiteX13" fmla="*/ 1346445 w 1960624"/>
              <a:gd name="connsiteY13" fmla="*/ 758977 h 2393844"/>
              <a:gd name="connsiteX14" fmla="*/ 1609091 w 1960624"/>
              <a:gd name="connsiteY14" fmla="*/ 943802 h 2393844"/>
              <a:gd name="connsiteX15" fmla="*/ 1891193 w 1960624"/>
              <a:gd name="connsiteY15" fmla="*/ 1595556 h 2393844"/>
              <a:gd name="connsiteX16" fmla="*/ 1959287 w 1960624"/>
              <a:gd name="connsiteY16" fmla="*/ 2101394 h 2393844"/>
              <a:gd name="connsiteX17" fmla="*/ 1852283 w 1960624"/>
              <a:gd name="connsiteY17" fmla="*/ 2305675 h 2393844"/>
              <a:gd name="connsiteX18" fmla="*/ 1686913 w 1960624"/>
              <a:gd name="connsiteY18" fmla="*/ 2393224 h 2393844"/>
              <a:gd name="connsiteX19" fmla="*/ 753057 w 1960624"/>
              <a:gd name="connsiteY19" fmla="*/ 2266764 h 2393844"/>
              <a:gd name="connsiteX20" fmla="*/ 305585 w 1960624"/>
              <a:gd name="connsiteY20" fmla="*/ 2101394 h 2393844"/>
              <a:gd name="connsiteX0" fmla="*/ 188853 w 1960624"/>
              <a:gd name="connsiteY0" fmla="*/ 2023573 h 2393399"/>
              <a:gd name="connsiteX1" fmla="*/ 13755 w 1960624"/>
              <a:gd name="connsiteY1" fmla="*/ 1731743 h 2393399"/>
              <a:gd name="connsiteX2" fmla="*/ 23483 w 1960624"/>
              <a:gd name="connsiteY2" fmla="*/ 1216177 h 2393399"/>
              <a:gd name="connsiteX3" fmla="*/ 120759 w 1960624"/>
              <a:gd name="connsiteY3" fmla="*/ 846526 h 2393399"/>
              <a:gd name="connsiteX4" fmla="*/ 305585 w 1960624"/>
              <a:gd name="connsiteY4" fmla="*/ 554696 h 2393399"/>
              <a:gd name="connsiteX5" fmla="*/ 490411 w 1960624"/>
              <a:gd name="connsiteY5" fmla="*/ 262866 h 2393399"/>
              <a:gd name="connsiteX6" fmla="*/ 675236 w 1960624"/>
              <a:gd name="connsiteY6" fmla="*/ 48858 h 2393399"/>
              <a:gd name="connsiteX7" fmla="*/ 898972 w 1960624"/>
              <a:gd name="connsiteY7" fmla="*/ 219 h 2393399"/>
              <a:gd name="connsiteX8" fmla="*/ 1054615 w 1960624"/>
              <a:gd name="connsiteY8" fmla="*/ 58585 h 2393399"/>
              <a:gd name="connsiteX9" fmla="*/ 1200530 w 1960624"/>
              <a:gd name="connsiteY9" fmla="*/ 194773 h 2393399"/>
              <a:gd name="connsiteX10" fmla="*/ 1210257 w 1960624"/>
              <a:gd name="connsiteY10" fmla="*/ 350415 h 2393399"/>
              <a:gd name="connsiteX11" fmla="*/ 1181074 w 1960624"/>
              <a:gd name="connsiteY11" fmla="*/ 457419 h 2393399"/>
              <a:gd name="connsiteX12" fmla="*/ 1288079 w 1960624"/>
              <a:gd name="connsiteY12" fmla="*/ 564424 h 2393399"/>
              <a:gd name="connsiteX13" fmla="*/ 1346445 w 1960624"/>
              <a:gd name="connsiteY13" fmla="*/ 758977 h 2393399"/>
              <a:gd name="connsiteX14" fmla="*/ 1609091 w 1960624"/>
              <a:gd name="connsiteY14" fmla="*/ 943802 h 2393399"/>
              <a:gd name="connsiteX15" fmla="*/ 1891193 w 1960624"/>
              <a:gd name="connsiteY15" fmla="*/ 1595556 h 2393399"/>
              <a:gd name="connsiteX16" fmla="*/ 1959287 w 1960624"/>
              <a:gd name="connsiteY16" fmla="*/ 2101394 h 2393399"/>
              <a:gd name="connsiteX17" fmla="*/ 1852283 w 1960624"/>
              <a:gd name="connsiteY17" fmla="*/ 2305675 h 2393399"/>
              <a:gd name="connsiteX18" fmla="*/ 1686913 w 1960624"/>
              <a:gd name="connsiteY18" fmla="*/ 2393224 h 2393399"/>
              <a:gd name="connsiteX19" fmla="*/ 879517 w 1960624"/>
              <a:gd name="connsiteY19" fmla="*/ 2286219 h 2393399"/>
              <a:gd name="connsiteX20" fmla="*/ 305585 w 1960624"/>
              <a:gd name="connsiteY20" fmla="*/ 2101394 h 2393399"/>
              <a:gd name="connsiteX0" fmla="*/ 188853 w 1960624"/>
              <a:gd name="connsiteY0" fmla="*/ 2023573 h 2393399"/>
              <a:gd name="connsiteX1" fmla="*/ 13755 w 1960624"/>
              <a:gd name="connsiteY1" fmla="*/ 1731743 h 2393399"/>
              <a:gd name="connsiteX2" fmla="*/ 23483 w 1960624"/>
              <a:gd name="connsiteY2" fmla="*/ 1216177 h 2393399"/>
              <a:gd name="connsiteX3" fmla="*/ 120759 w 1960624"/>
              <a:gd name="connsiteY3" fmla="*/ 846526 h 2393399"/>
              <a:gd name="connsiteX4" fmla="*/ 305585 w 1960624"/>
              <a:gd name="connsiteY4" fmla="*/ 554696 h 2393399"/>
              <a:gd name="connsiteX5" fmla="*/ 490411 w 1960624"/>
              <a:gd name="connsiteY5" fmla="*/ 262866 h 2393399"/>
              <a:gd name="connsiteX6" fmla="*/ 675236 w 1960624"/>
              <a:gd name="connsiteY6" fmla="*/ 48858 h 2393399"/>
              <a:gd name="connsiteX7" fmla="*/ 898972 w 1960624"/>
              <a:gd name="connsiteY7" fmla="*/ 219 h 2393399"/>
              <a:gd name="connsiteX8" fmla="*/ 1054615 w 1960624"/>
              <a:gd name="connsiteY8" fmla="*/ 58585 h 2393399"/>
              <a:gd name="connsiteX9" fmla="*/ 1200530 w 1960624"/>
              <a:gd name="connsiteY9" fmla="*/ 194773 h 2393399"/>
              <a:gd name="connsiteX10" fmla="*/ 1210257 w 1960624"/>
              <a:gd name="connsiteY10" fmla="*/ 350415 h 2393399"/>
              <a:gd name="connsiteX11" fmla="*/ 1181074 w 1960624"/>
              <a:gd name="connsiteY11" fmla="*/ 457419 h 2393399"/>
              <a:gd name="connsiteX12" fmla="*/ 1288079 w 1960624"/>
              <a:gd name="connsiteY12" fmla="*/ 564424 h 2393399"/>
              <a:gd name="connsiteX13" fmla="*/ 1346445 w 1960624"/>
              <a:gd name="connsiteY13" fmla="*/ 758977 h 2393399"/>
              <a:gd name="connsiteX14" fmla="*/ 1609091 w 1960624"/>
              <a:gd name="connsiteY14" fmla="*/ 943802 h 2393399"/>
              <a:gd name="connsiteX15" fmla="*/ 1891193 w 1960624"/>
              <a:gd name="connsiteY15" fmla="*/ 1595556 h 2393399"/>
              <a:gd name="connsiteX16" fmla="*/ 1959287 w 1960624"/>
              <a:gd name="connsiteY16" fmla="*/ 2101394 h 2393399"/>
              <a:gd name="connsiteX17" fmla="*/ 1852283 w 1960624"/>
              <a:gd name="connsiteY17" fmla="*/ 2305675 h 2393399"/>
              <a:gd name="connsiteX18" fmla="*/ 1531271 w 1960624"/>
              <a:gd name="connsiteY18" fmla="*/ 2393224 h 2393399"/>
              <a:gd name="connsiteX19" fmla="*/ 879517 w 1960624"/>
              <a:gd name="connsiteY19" fmla="*/ 2286219 h 2393399"/>
              <a:gd name="connsiteX20" fmla="*/ 305585 w 1960624"/>
              <a:gd name="connsiteY20" fmla="*/ 2101394 h 2393399"/>
              <a:gd name="connsiteX0" fmla="*/ 188853 w 1960624"/>
              <a:gd name="connsiteY0" fmla="*/ 2023573 h 2394206"/>
              <a:gd name="connsiteX1" fmla="*/ 13755 w 1960624"/>
              <a:gd name="connsiteY1" fmla="*/ 1731743 h 2394206"/>
              <a:gd name="connsiteX2" fmla="*/ 23483 w 1960624"/>
              <a:gd name="connsiteY2" fmla="*/ 1216177 h 2394206"/>
              <a:gd name="connsiteX3" fmla="*/ 120759 w 1960624"/>
              <a:gd name="connsiteY3" fmla="*/ 846526 h 2394206"/>
              <a:gd name="connsiteX4" fmla="*/ 305585 w 1960624"/>
              <a:gd name="connsiteY4" fmla="*/ 554696 h 2394206"/>
              <a:gd name="connsiteX5" fmla="*/ 490411 w 1960624"/>
              <a:gd name="connsiteY5" fmla="*/ 262866 h 2394206"/>
              <a:gd name="connsiteX6" fmla="*/ 675236 w 1960624"/>
              <a:gd name="connsiteY6" fmla="*/ 48858 h 2394206"/>
              <a:gd name="connsiteX7" fmla="*/ 898972 w 1960624"/>
              <a:gd name="connsiteY7" fmla="*/ 219 h 2394206"/>
              <a:gd name="connsiteX8" fmla="*/ 1054615 w 1960624"/>
              <a:gd name="connsiteY8" fmla="*/ 58585 h 2394206"/>
              <a:gd name="connsiteX9" fmla="*/ 1200530 w 1960624"/>
              <a:gd name="connsiteY9" fmla="*/ 194773 h 2394206"/>
              <a:gd name="connsiteX10" fmla="*/ 1210257 w 1960624"/>
              <a:gd name="connsiteY10" fmla="*/ 350415 h 2394206"/>
              <a:gd name="connsiteX11" fmla="*/ 1181074 w 1960624"/>
              <a:gd name="connsiteY11" fmla="*/ 457419 h 2394206"/>
              <a:gd name="connsiteX12" fmla="*/ 1288079 w 1960624"/>
              <a:gd name="connsiteY12" fmla="*/ 564424 h 2394206"/>
              <a:gd name="connsiteX13" fmla="*/ 1346445 w 1960624"/>
              <a:gd name="connsiteY13" fmla="*/ 758977 h 2394206"/>
              <a:gd name="connsiteX14" fmla="*/ 1609091 w 1960624"/>
              <a:gd name="connsiteY14" fmla="*/ 943802 h 2394206"/>
              <a:gd name="connsiteX15" fmla="*/ 1891193 w 1960624"/>
              <a:gd name="connsiteY15" fmla="*/ 1595556 h 2394206"/>
              <a:gd name="connsiteX16" fmla="*/ 1959287 w 1960624"/>
              <a:gd name="connsiteY16" fmla="*/ 2101394 h 2394206"/>
              <a:gd name="connsiteX17" fmla="*/ 1852283 w 1960624"/>
              <a:gd name="connsiteY17" fmla="*/ 2325131 h 2394206"/>
              <a:gd name="connsiteX18" fmla="*/ 1531271 w 1960624"/>
              <a:gd name="connsiteY18" fmla="*/ 2393224 h 2394206"/>
              <a:gd name="connsiteX19" fmla="*/ 879517 w 1960624"/>
              <a:gd name="connsiteY19" fmla="*/ 2286219 h 2394206"/>
              <a:gd name="connsiteX20" fmla="*/ 305585 w 1960624"/>
              <a:gd name="connsiteY20" fmla="*/ 2101394 h 2394206"/>
              <a:gd name="connsiteX0" fmla="*/ 188853 w 1960704"/>
              <a:gd name="connsiteY0" fmla="*/ 2023573 h 2394206"/>
              <a:gd name="connsiteX1" fmla="*/ 13755 w 1960704"/>
              <a:gd name="connsiteY1" fmla="*/ 1731743 h 2394206"/>
              <a:gd name="connsiteX2" fmla="*/ 23483 w 1960704"/>
              <a:gd name="connsiteY2" fmla="*/ 1216177 h 2394206"/>
              <a:gd name="connsiteX3" fmla="*/ 120759 w 1960704"/>
              <a:gd name="connsiteY3" fmla="*/ 846526 h 2394206"/>
              <a:gd name="connsiteX4" fmla="*/ 305585 w 1960704"/>
              <a:gd name="connsiteY4" fmla="*/ 554696 h 2394206"/>
              <a:gd name="connsiteX5" fmla="*/ 490411 w 1960704"/>
              <a:gd name="connsiteY5" fmla="*/ 262866 h 2394206"/>
              <a:gd name="connsiteX6" fmla="*/ 675236 w 1960704"/>
              <a:gd name="connsiteY6" fmla="*/ 48858 h 2394206"/>
              <a:gd name="connsiteX7" fmla="*/ 898972 w 1960704"/>
              <a:gd name="connsiteY7" fmla="*/ 219 h 2394206"/>
              <a:gd name="connsiteX8" fmla="*/ 1054615 w 1960704"/>
              <a:gd name="connsiteY8" fmla="*/ 58585 h 2394206"/>
              <a:gd name="connsiteX9" fmla="*/ 1200530 w 1960704"/>
              <a:gd name="connsiteY9" fmla="*/ 194773 h 2394206"/>
              <a:gd name="connsiteX10" fmla="*/ 1210257 w 1960704"/>
              <a:gd name="connsiteY10" fmla="*/ 350415 h 2394206"/>
              <a:gd name="connsiteX11" fmla="*/ 1181074 w 1960704"/>
              <a:gd name="connsiteY11" fmla="*/ 457419 h 2394206"/>
              <a:gd name="connsiteX12" fmla="*/ 1288079 w 1960704"/>
              <a:gd name="connsiteY12" fmla="*/ 564424 h 2394206"/>
              <a:gd name="connsiteX13" fmla="*/ 1346445 w 1960704"/>
              <a:gd name="connsiteY13" fmla="*/ 758977 h 2394206"/>
              <a:gd name="connsiteX14" fmla="*/ 1599363 w 1960704"/>
              <a:gd name="connsiteY14" fmla="*/ 963258 h 2394206"/>
              <a:gd name="connsiteX15" fmla="*/ 1891193 w 1960704"/>
              <a:gd name="connsiteY15" fmla="*/ 1595556 h 2394206"/>
              <a:gd name="connsiteX16" fmla="*/ 1959287 w 1960704"/>
              <a:gd name="connsiteY16" fmla="*/ 2101394 h 2394206"/>
              <a:gd name="connsiteX17" fmla="*/ 1852283 w 1960704"/>
              <a:gd name="connsiteY17" fmla="*/ 2325131 h 2394206"/>
              <a:gd name="connsiteX18" fmla="*/ 1531271 w 1960704"/>
              <a:gd name="connsiteY18" fmla="*/ 2393224 h 2394206"/>
              <a:gd name="connsiteX19" fmla="*/ 879517 w 1960704"/>
              <a:gd name="connsiteY19" fmla="*/ 2286219 h 2394206"/>
              <a:gd name="connsiteX20" fmla="*/ 305585 w 1960704"/>
              <a:gd name="connsiteY20" fmla="*/ 2101394 h 2394206"/>
              <a:gd name="connsiteX0" fmla="*/ 185712 w 1957563"/>
              <a:gd name="connsiteY0" fmla="*/ 2023573 h 2394206"/>
              <a:gd name="connsiteX1" fmla="*/ 10614 w 1957563"/>
              <a:gd name="connsiteY1" fmla="*/ 1731743 h 2394206"/>
              <a:gd name="connsiteX2" fmla="*/ 30069 w 1957563"/>
              <a:gd name="connsiteY2" fmla="*/ 1157811 h 2394206"/>
              <a:gd name="connsiteX3" fmla="*/ 117618 w 1957563"/>
              <a:gd name="connsiteY3" fmla="*/ 846526 h 2394206"/>
              <a:gd name="connsiteX4" fmla="*/ 302444 w 1957563"/>
              <a:gd name="connsiteY4" fmla="*/ 554696 h 2394206"/>
              <a:gd name="connsiteX5" fmla="*/ 487270 w 1957563"/>
              <a:gd name="connsiteY5" fmla="*/ 262866 h 2394206"/>
              <a:gd name="connsiteX6" fmla="*/ 672095 w 1957563"/>
              <a:gd name="connsiteY6" fmla="*/ 48858 h 2394206"/>
              <a:gd name="connsiteX7" fmla="*/ 895831 w 1957563"/>
              <a:gd name="connsiteY7" fmla="*/ 219 h 2394206"/>
              <a:gd name="connsiteX8" fmla="*/ 1051474 w 1957563"/>
              <a:gd name="connsiteY8" fmla="*/ 58585 h 2394206"/>
              <a:gd name="connsiteX9" fmla="*/ 1197389 w 1957563"/>
              <a:gd name="connsiteY9" fmla="*/ 194773 h 2394206"/>
              <a:gd name="connsiteX10" fmla="*/ 1207116 w 1957563"/>
              <a:gd name="connsiteY10" fmla="*/ 350415 h 2394206"/>
              <a:gd name="connsiteX11" fmla="*/ 1177933 w 1957563"/>
              <a:gd name="connsiteY11" fmla="*/ 457419 h 2394206"/>
              <a:gd name="connsiteX12" fmla="*/ 1284938 w 1957563"/>
              <a:gd name="connsiteY12" fmla="*/ 564424 h 2394206"/>
              <a:gd name="connsiteX13" fmla="*/ 1343304 w 1957563"/>
              <a:gd name="connsiteY13" fmla="*/ 758977 h 2394206"/>
              <a:gd name="connsiteX14" fmla="*/ 1596222 w 1957563"/>
              <a:gd name="connsiteY14" fmla="*/ 963258 h 2394206"/>
              <a:gd name="connsiteX15" fmla="*/ 1888052 w 1957563"/>
              <a:gd name="connsiteY15" fmla="*/ 1595556 h 2394206"/>
              <a:gd name="connsiteX16" fmla="*/ 1956146 w 1957563"/>
              <a:gd name="connsiteY16" fmla="*/ 2101394 h 2394206"/>
              <a:gd name="connsiteX17" fmla="*/ 1849142 w 1957563"/>
              <a:gd name="connsiteY17" fmla="*/ 2325131 h 2394206"/>
              <a:gd name="connsiteX18" fmla="*/ 1528130 w 1957563"/>
              <a:gd name="connsiteY18" fmla="*/ 2393224 h 2394206"/>
              <a:gd name="connsiteX19" fmla="*/ 876376 w 1957563"/>
              <a:gd name="connsiteY19" fmla="*/ 2286219 h 2394206"/>
              <a:gd name="connsiteX20" fmla="*/ 302444 w 1957563"/>
              <a:gd name="connsiteY20" fmla="*/ 2101394 h 2394206"/>
              <a:gd name="connsiteX0" fmla="*/ 186654 w 1958505"/>
              <a:gd name="connsiteY0" fmla="*/ 2023573 h 2394206"/>
              <a:gd name="connsiteX1" fmla="*/ 11556 w 1958505"/>
              <a:gd name="connsiteY1" fmla="*/ 1731743 h 2394206"/>
              <a:gd name="connsiteX2" fmla="*/ 31011 w 1958505"/>
              <a:gd name="connsiteY2" fmla="*/ 1157811 h 2394206"/>
              <a:gd name="connsiteX3" fmla="*/ 147743 w 1958505"/>
              <a:gd name="connsiteY3" fmla="*/ 797887 h 2394206"/>
              <a:gd name="connsiteX4" fmla="*/ 303386 w 1958505"/>
              <a:gd name="connsiteY4" fmla="*/ 554696 h 2394206"/>
              <a:gd name="connsiteX5" fmla="*/ 488212 w 1958505"/>
              <a:gd name="connsiteY5" fmla="*/ 262866 h 2394206"/>
              <a:gd name="connsiteX6" fmla="*/ 673037 w 1958505"/>
              <a:gd name="connsiteY6" fmla="*/ 48858 h 2394206"/>
              <a:gd name="connsiteX7" fmla="*/ 896773 w 1958505"/>
              <a:gd name="connsiteY7" fmla="*/ 219 h 2394206"/>
              <a:gd name="connsiteX8" fmla="*/ 1052416 w 1958505"/>
              <a:gd name="connsiteY8" fmla="*/ 58585 h 2394206"/>
              <a:gd name="connsiteX9" fmla="*/ 1198331 w 1958505"/>
              <a:gd name="connsiteY9" fmla="*/ 194773 h 2394206"/>
              <a:gd name="connsiteX10" fmla="*/ 1208058 w 1958505"/>
              <a:gd name="connsiteY10" fmla="*/ 350415 h 2394206"/>
              <a:gd name="connsiteX11" fmla="*/ 1178875 w 1958505"/>
              <a:gd name="connsiteY11" fmla="*/ 457419 h 2394206"/>
              <a:gd name="connsiteX12" fmla="*/ 1285880 w 1958505"/>
              <a:gd name="connsiteY12" fmla="*/ 564424 h 2394206"/>
              <a:gd name="connsiteX13" fmla="*/ 1344246 w 1958505"/>
              <a:gd name="connsiteY13" fmla="*/ 758977 h 2394206"/>
              <a:gd name="connsiteX14" fmla="*/ 1597164 w 1958505"/>
              <a:gd name="connsiteY14" fmla="*/ 963258 h 2394206"/>
              <a:gd name="connsiteX15" fmla="*/ 1888994 w 1958505"/>
              <a:gd name="connsiteY15" fmla="*/ 1595556 h 2394206"/>
              <a:gd name="connsiteX16" fmla="*/ 1957088 w 1958505"/>
              <a:gd name="connsiteY16" fmla="*/ 2101394 h 2394206"/>
              <a:gd name="connsiteX17" fmla="*/ 1850084 w 1958505"/>
              <a:gd name="connsiteY17" fmla="*/ 2325131 h 2394206"/>
              <a:gd name="connsiteX18" fmla="*/ 1529072 w 1958505"/>
              <a:gd name="connsiteY18" fmla="*/ 2393224 h 2394206"/>
              <a:gd name="connsiteX19" fmla="*/ 877318 w 1958505"/>
              <a:gd name="connsiteY19" fmla="*/ 2286219 h 2394206"/>
              <a:gd name="connsiteX20" fmla="*/ 303386 w 1958505"/>
              <a:gd name="connsiteY20" fmla="*/ 2101394 h 2394206"/>
              <a:gd name="connsiteX0" fmla="*/ 186654 w 1958505"/>
              <a:gd name="connsiteY0" fmla="*/ 2023573 h 2394206"/>
              <a:gd name="connsiteX1" fmla="*/ 11556 w 1958505"/>
              <a:gd name="connsiteY1" fmla="*/ 1731743 h 2394206"/>
              <a:gd name="connsiteX2" fmla="*/ 31011 w 1958505"/>
              <a:gd name="connsiteY2" fmla="*/ 1157811 h 2394206"/>
              <a:gd name="connsiteX3" fmla="*/ 147743 w 1958505"/>
              <a:gd name="connsiteY3" fmla="*/ 797887 h 2394206"/>
              <a:gd name="connsiteX4" fmla="*/ 361752 w 1958505"/>
              <a:gd name="connsiteY4" fmla="*/ 554696 h 2394206"/>
              <a:gd name="connsiteX5" fmla="*/ 488212 w 1958505"/>
              <a:gd name="connsiteY5" fmla="*/ 262866 h 2394206"/>
              <a:gd name="connsiteX6" fmla="*/ 673037 w 1958505"/>
              <a:gd name="connsiteY6" fmla="*/ 48858 h 2394206"/>
              <a:gd name="connsiteX7" fmla="*/ 896773 w 1958505"/>
              <a:gd name="connsiteY7" fmla="*/ 219 h 2394206"/>
              <a:gd name="connsiteX8" fmla="*/ 1052416 w 1958505"/>
              <a:gd name="connsiteY8" fmla="*/ 58585 h 2394206"/>
              <a:gd name="connsiteX9" fmla="*/ 1198331 w 1958505"/>
              <a:gd name="connsiteY9" fmla="*/ 194773 h 2394206"/>
              <a:gd name="connsiteX10" fmla="*/ 1208058 w 1958505"/>
              <a:gd name="connsiteY10" fmla="*/ 350415 h 2394206"/>
              <a:gd name="connsiteX11" fmla="*/ 1178875 w 1958505"/>
              <a:gd name="connsiteY11" fmla="*/ 457419 h 2394206"/>
              <a:gd name="connsiteX12" fmla="*/ 1285880 w 1958505"/>
              <a:gd name="connsiteY12" fmla="*/ 564424 h 2394206"/>
              <a:gd name="connsiteX13" fmla="*/ 1344246 w 1958505"/>
              <a:gd name="connsiteY13" fmla="*/ 758977 h 2394206"/>
              <a:gd name="connsiteX14" fmla="*/ 1597164 w 1958505"/>
              <a:gd name="connsiteY14" fmla="*/ 963258 h 2394206"/>
              <a:gd name="connsiteX15" fmla="*/ 1888994 w 1958505"/>
              <a:gd name="connsiteY15" fmla="*/ 1595556 h 2394206"/>
              <a:gd name="connsiteX16" fmla="*/ 1957088 w 1958505"/>
              <a:gd name="connsiteY16" fmla="*/ 2101394 h 2394206"/>
              <a:gd name="connsiteX17" fmla="*/ 1850084 w 1958505"/>
              <a:gd name="connsiteY17" fmla="*/ 2325131 h 2394206"/>
              <a:gd name="connsiteX18" fmla="*/ 1529072 w 1958505"/>
              <a:gd name="connsiteY18" fmla="*/ 2393224 h 2394206"/>
              <a:gd name="connsiteX19" fmla="*/ 877318 w 1958505"/>
              <a:gd name="connsiteY19" fmla="*/ 2286219 h 2394206"/>
              <a:gd name="connsiteX20" fmla="*/ 303386 w 1958505"/>
              <a:gd name="connsiteY20" fmla="*/ 2101394 h 2394206"/>
              <a:gd name="connsiteX0" fmla="*/ 186327 w 1958178"/>
              <a:gd name="connsiteY0" fmla="*/ 2023573 h 2394206"/>
              <a:gd name="connsiteX1" fmla="*/ 11229 w 1958178"/>
              <a:gd name="connsiteY1" fmla="*/ 1731743 h 2394206"/>
              <a:gd name="connsiteX2" fmla="*/ 30684 w 1958178"/>
              <a:gd name="connsiteY2" fmla="*/ 1157811 h 2394206"/>
              <a:gd name="connsiteX3" fmla="*/ 137688 w 1958178"/>
              <a:gd name="connsiteY3" fmla="*/ 856253 h 2394206"/>
              <a:gd name="connsiteX4" fmla="*/ 361425 w 1958178"/>
              <a:gd name="connsiteY4" fmla="*/ 554696 h 2394206"/>
              <a:gd name="connsiteX5" fmla="*/ 487885 w 1958178"/>
              <a:gd name="connsiteY5" fmla="*/ 262866 h 2394206"/>
              <a:gd name="connsiteX6" fmla="*/ 672710 w 1958178"/>
              <a:gd name="connsiteY6" fmla="*/ 48858 h 2394206"/>
              <a:gd name="connsiteX7" fmla="*/ 896446 w 1958178"/>
              <a:gd name="connsiteY7" fmla="*/ 219 h 2394206"/>
              <a:gd name="connsiteX8" fmla="*/ 1052089 w 1958178"/>
              <a:gd name="connsiteY8" fmla="*/ 58585 h 2394206"/>
              <a:gd name="connsiteX9" fmla="*/ 1198004 w 1958178"/>
              <a:gd name="connsiteY9" fmla="*/ 194773 h 2394206"/>
              <a:gd name="connsiteX10" fmla="*/ 1207731 w 1958178"/>
              <a:gd name="connsiteY10" fmla="*/ 350415 h 2394206"/>
              <a:gd name="connsiteX11" fmla="*/ 1178548 w 1958178"/>
              <a:gd name="connsiteY11" fmla="*/ 457419 h 2394206"/>
              <a:gd name="connsiteX12" fmla="*/ 1285553 w 1958178"/>
              <a:gd name="connsiteY12" fmla="*/ 564424 h 2394206"/>
              <a:gd name="connsiteX13" fmla="*/ 1343919 w 1958178"/>
              <a:gd name="connsiteY13" fmla="*/ 758977 h 2394206"/>
              <a:gd name="connsiteX14" fmla="*/ 1596837 w 1958178"/>
              <a:gd name="connsiteY14" fmla="*/ 963258 h 2394206"/>
              <a:gd name="connsiteX15" fmla="*/ 1888667 w 1958178"/>
              <a:gd name="connsiteY15" fmla="*/ 1595556 h 2394206"/>
              <a:gd name="connsiteX16" fmla="*/ 1956761 w 1958178"/>
              <a:gd name="connsiteY16" fmla="*/ 2101394 h 2394206"/>
              <a:gd name="connsiteX17" fmla="*/ 1849757 w 1958178"/>
              <a:gd name="connsiteY17" fmla="*/ 2325131 h 2394206"/>
              <a:gd name="connsiteX18" fmla="*/ 1528745 w 1958178"/>
              <a:gd name="connsiteY18" fmla="*/ 2393224 h 2394206"/>
              <a:gd name="connsiteX19" fmla="*/ 876991 w 1958178"/>
              <a:gd name="connsiteY19" fmla="*/ 2286219 h 2394206"/>
              <a:gd name="connsiteX20" fmla="*/ 303059 w 1958178"/>
              <a:gd name="connsiteY20" fmla="*/ 2101394 h 2394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58178" h="2394206">
                <a:moveTo>
                  <a:pt x="186327" y="2023573"/>
                </a:moveTo>
                <a:cubicBezTo>
                  <a:pt x="103642" y="1945752"/>
                  <a:pt x="37170" y="1876037"/>
                  <a:pt x="11229" y="1731743"/>
                </a:cubicBezTo>
                <a:cubicBezTo>
                  <a:pt x="-14712" y="1587449"/>
                  <a:pt x="9608" y="1303726"/>
                  <a:pt x="30684" y="1157811"/>
                </a:cubicBezTo>
                <a:cubicBezTo>
                  <a:pt x="51760" y="1011896"/>
                  <a:pt x="82565" y="956772"/>
                  <a:pt x="137688" y="856253"/>
                </a:cubicBezTo>
                <a:cubicBezTo>
                  <a:pt x="192811" y="755734"/>
                  <a:pt x="303059" y="653594"/>
                  <a:pt x="361425" y="554696"/>
                </a:cubicBezTo>
                <a:cubicBezTo>
                  <a:pt x="419791" y="455798"/>
                  <a:pt x="436004" y="347172"/>
                  <a:pt x="487885" y="262866"/>
                </a:cubicBezTo>
                <a:cubicBezTo>
                  <a:pt x="539766" y="178560"/>
                  <a:pt x="604617" y="92632"/>
                  <a:pt x="672710" y="48858"/>
                </a:cubicBezTo>
                <a:cubicBezTo>
                  <a:pt x="740804" y="5083"/>
                  <a:pt x="833216" y="-1402"/>
                  <a:pt x="896446" y="219"/>
                </a:cubicBezTo>
                <a:cubicBezTo>
                  <a:pt x="959676" y="1840"/>
                  <a:pt x="1001829" y="26159"/>
                  <a:pt x="1052089" y="58585"/>
                </a:cubicBezTo>
                <a:cubicBezTo>
                  <a:pt x="1102349" y="91011"/>
                  <a:pt x="1172064" y="146135"/>
                  <a:pt x="1198004" y="194773"/>
                </a:cubicBezTo>
                <a:cubicBezTo>
                  <a:pt x="1223944" y="243411"/>
                  <a:pt x="1210974" y="306641"/>
                  <a:pt x="1207731" y="350415"/>
                </a:cubicBezTo>
                <a:cubicBezTo>
                  <a:pt x="1204488" y="394189"/>
                  <a:pt x="1165578" y="421751"/>
                  <a:pt x="1178548" y="457419"/>
                </a:cubicBezTo>
                <a:cubicBezTo>
                  <a:pt x="1191518" y="493087"/>
                  <a:pt x="1257991" y="514164"/>
                  <a:pt x="1285553" y="564424"/>
                </a:cubicBezTo>
                <a:cubicBezTo>
                  <a:pt x="1313115" y="614684"/>
                  <a:pt x="1292038" y="692505"/>
                  <a:pt x="1343919" y="758977"/>
                </a:cubicBezTo>
                <a:cubicBezTo>
                  <a:pt x="1395800" y="825449"/>
                  <a:pt x="1506046" y="823828"/>
                  <a:pt x="1596837" y="963258"/>
                </a:cubicBezTo>
                <a:cubicBezTo>
                  <a:pt x="1687628" y="1102688"/>
                  <a:pt x="1828680" y="1405867"/>
                  <a:pt x="1888667" y="1595556"/>
                </a:cubicBezTo>
                <a:cubicBezTo>
                  <a:pt x="1948654" y="1785245"/>
                  <a:pt x="1963246" y="1979798"/>
                  <a:pt x="1956761" y="2101394"/>
                </a:cubicBezTo>
                <a:cubicBezTo>
                  <a:pt x="1950276" y="2222990"/>
                  <a:pt x="1921093" y="2276493"/>
                  <a:pt x="1849757" y="2325131"/>
                </a:cubicBezTo>
                <a:cubicBezTo>
                  <a:pt x="1778421" y="2373769"/>
                  <a:pt x="1690873" y="2399709"/>
                  <a:pt x="1528745" y="2393224"/>
                </a:cubicBezTo>
                <a:cubicBezTo>
                  <a:pt x="1366617" y="2386739"/>
                  <a:pt x="1081272" y="2334857"/>
                  <a:pt x="876991" y="2286219"/>
                </a:cubicBezTo>
                <a:cubicBezTo>
                  <a:pt x="672710" y="2237581"/>
                  <a:pt x="411684" y="2159760"/>
                  <a:pt x="303059" y="2101394"/>
                </a:cubicBezTo>
              </a:path>
            </a:pathLst>
          </a:custGeom>
          <a:noFill/>
          <a:ln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9F0D3"/>
              </a:solidFill>
            </a:endParaRPr>
          </a:p>
        </p:txBody>
      </p:sp>
      <p:sp>
        <p:nvSpPr>
          <p:cNvPr id="21" name="Rectangle 14"/>
          <p:cNvSpPr txBox="1">
            <a:spLocks noRot="1" noChangeArrowheads="1"/>
          </p:cNvSpPr>
          <p:nvPr/>
        </p:nvSpPr>
        <p:spPr>
          <a:xfrm>
            <a:off x="-84745" y="-10244"/>
            <a:ext cx="1655415" cy="56707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hu-HU" altLang="hu-HU" sz="2800" kern="0" dirty="0" err="1" smtClean="0">
                <a:solidFill>
                  <a:srgbClr val="A69564"/>
                </a:solidFill>
                <a:latin typeface="Garamond" panose="02020404030301010803" pitchFamily="18" charset="0"/>
              </a:rPr>
              <a:t>mRTG</a:t>
            </a:r>
            <a:endParaRPr lang="hu-HU" altLang="hu-HU" sz="2800" kern="0" dirty="0">
              <a:solidFill>
                <a:srgbClr val="A69564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60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altLang="hu-HU" smtClean="0"/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180147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jouefct.com/wp-content/uploads/2015/12/coronary-arteries-Coronary-Anatomy-detail-ideas-overview-clos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1" r="38637" b="53829"/>
          <a:stretch/>
        </p:blipFill>
        <p:spPr bwMode="auto">
          <a:xfrm>
            <a:off x="107504" y="116632"/>
            <a:ext cx="5472608" cy="42710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Csoportba foglalás 32"/>
          <p:cNvGrpSpPr/>
          <p:nvPr/>
        </p:nvGrpSpPr>
        <p:grpSpPr>
          <a:xfrm>
            <a:off x="5580112" y="1650234"/>
            <a:ext cx="1963018" cy="1140281"/>
            <a:chOff x="5580112" y="1650234"/>
            <a:chExt cx="1963018" cy="1140281"/>
          </a:xfrm>
        </p:grpSpPr>
        <p:sp>
          <p:nvSpPr>
            <p:cNvPr id="14" name="Szabadkézi sokszög 13"/>
            <p:cNvSpPr/>
            <p:nvPr/>
          </p:nvSpPr>
          <p:spPr>
            <a:xfrm>
              <a:off x="5851691" y="1991033"/>
              <a:ext cx="1228957" cy="799482"/>
            </a:xfrm>
            <a:custGeom>
              <a:avLst/>
              <a:gdLst>
                <a:gd name="connsiteX0" fmla="*/ 721292 w 721292"/>
                <a:gd name="connsiteY0" fmla="*/ 430161 h 451017"/>
                <a:gd name="connsiteX1" fmla="*/ 618053 w 721292"/>
                <a:gd name="connsiteY1" fmla="*/ 444909 h 451017"/>
                <a:gd name="connsiteX2" fmla="*/ 514815 w 721292"/>
                <a:gd name="connsiteY2" fmla="*/ 341670 h 451017"/>
                <a:gd name="connsiteX3" fmla="*/ 500066 w 721292"/>
                <a:gd name="connsiteY3" fmla="*/ 172064 h 451017"/>
                <a:gd name="connsiteX4" fmla="*/ 455821 w 721292"/>
                <a:gd name="connsiteY4" fmla="*/ 39328 h 451017"/>
                <a:gd name="connsiteX5" fmla="*/ 330460 w 721292"/>
                <a:gd name="connsiteY5" fmla="*/ 2457 h 451017"/>
                <a:gd name="connsiteX6" fmla="*/ 123982 w 721292"/>
                <a:gd name="connsiteY6" fmla="*/ 9832 h 451017"/>
                <a:gd name="connsiteX7" fmla="*/ 13369 w 721292"/>
                <a:gd name="connsiteY7" fmla="*/ 61451 h 451017"/>
                <a:gd name="connsiteX8" fmla="*/ 13369 w 721292"/>
                <a:gd name="connsiteY8" fmla="*/ 113070 h 451017"/>
                <a:gd name="connsiteX9" fmla="*/ 116608 w 721292"/>
                <a:gd name="connsiteY9" fmla="*/ 142567 h 451017"/>
                <a:gd name="connsiteX10" fmla="*/ 160853 w 721292"/>
                <a:gd name="connsiteY10" fmla="*/ 201561 h 45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1292" h="451017">
                  <a:moveTo>
                    <a:pt x="721292" y="430161"/>
                  </a:moveTo>
                  <a:cubicBezTo>
                    <a:pt x="686879" y="444909"/>
                    <a:pt x="652466" y="459657"/>
                    <a:pt x="618053" y="444909"/>
                  </a:cubicBezTo>
                  <a:cubicBezTo>
                    <a:pt x="583640" y="430161"/>
                    <a:pt x="534479" y="387144"/>
                    <a:pt x="514815" y="341670"/>
                  </a:cubicBezTo>
                  <a:cubicBezTo>
                    <a:pt x="495151" y="296196"/>
                    <a:pt x="509898" y="222454"/>
                    <a:pt x="500066" y="172064"/>
                  </a:cubicBezTo>
                  <a:cubicBezTo>
                    <a:pt x="490234" y="121674"/>
                    <a:pt x="484089" y="67596"/>
                    <a:pt x="455821" y="39328"/>
                  </a:cubicBezTo>
                  <a:cubicBezTo>
                    <a:pt x="427553" y="11060"/>
                    <a:pt x="385766" y="7373"/>
                    <a:pt x="330460" y="2457"/>
                  </a:cubicBezTo>
                  <a:cubicBezTo>
                    <a:pt x="275154" y="-2459"/>
                    <a:pt x="176830" y="0"/>
                    <a:pt x="123982" y="9832"/>
                  </a:cubicBezTo>
                  <a:cubicBezTo>
                    <a:pt x="71134" y="19664"/>
                    <a:pt x="31804" y="44245"/>
                    <a:pt x="13369" y="61451"/>
                  </a:cubicBezTo>
                  <a:cubicBezTo>
                    <a:pt x="-5066" y="78657"/>
                    <a:pt x="-3837" y="99551"/>
                    <a:pt x="13369" y="113070"/>
                  </a:cubicBezTo>
                  <a:cubicBezTo>
                    <a:pt x="30575" y="126589"/>
                    <a:pt x="92027" y="127818"/>
                    <a:pt x="116608" y="142567"/>
                  </a:cubicBezTo>
                  <a:cubicBezTo>
                    <a:pt x="141189" y="157315"/>
                    <a:pt x="151021" y="179438"/>
                    <a:pt x="160853" y="201561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5580112" y="1650234"/>
              <a:ext cx="19630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 smtClean="0">
                  <a:solidFill>
                    <a:srgbClr val="000000"/>
                  </a:solidFill>
                </a:rPr>
                <a:t>r. </a:t>
              </a:r>
              <a:r>
                <a:rPr lang="hu-HU" sz="1600" dirty="0" err="1" smtClean="0">
                  <a:solidFill>
                    <a:srgbClr val="000000"/>
                  </a:solidFill>
                </a:rPr>
                <a:t>nodi</a:t>
              </a:r>
              <a:r>
                <a:rPr lang="hu-HU" sz="1600" dirty="0" smtClean="0">
                  <a:solidFill>
                    <a:srgbClr val="000000"/>
                  </a:solidFill>
                </a:rPr>
                <a:t> </a:t>
              </a:r>
              <a:r>
                <a:rPr lang="hu-HU" sz="1600" dirty="0" err="1" smtClean="0">
                  <a:solidFill>
                    <a:srgbClr val="000000"/>
                  </a:solidFill>
                </a:rPr>
                <a:t>sinuatrialis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8" name="Csoportba foglalás 37"/>
          <p:cNvGrpSpPr/>
          <p:nvPr/>
        </p:nvGrpSpPr>
        <p:grpSpPr>
          <a:xfrm>
            <a:off x="7049940" y="4194871"/>
            <a:ext cx="2068370" cy="742746"/>
            <a:chOff x="7049940" y="4194871"/>
            <a:chExt cx="2068370" cy="742746"/>
          </a:xfrm>
        </p:grpSpPr>
        <p:sp>
          <p:nvSpPr>
            <p:cNvPr id="20" name="Szabadkézi sokszög 19"/>
            <p:cNvSpPr/>
            <p:nvPr/>
          </p:nvSpPr>
          <p:spPr>
            <a:xfrm flipH="1">
              <a:off x="7049940" y="4479003"/>
              <a:ext cx="108604" cy="458614"/>
            </a:xfrm>
            <a:custGeom>
              <a:avLst/>
              <a:gdLst>
                <a:gd name="connsiteX0" fmla="*/ 7374 w 7374"/>
                <a:gd name="connsiteY0" fmla="*/ 235974 h 235974"/>
                <a:gd name="connsiteX1" fmla="*/ 0 w 7374"/>
                <a:gd name="connsiteY1" fmla="*/ 162232 h 235974"/>
                <a:gd name="connsiteX2" fmla="*/ 7374 w 7374"/>
                <a:gd name="connsiteY2" fmla="*/ 58994 h 235974"/>
                <a:gd name="connsiteX3" fmla="*/ 0 w 7374"/>
                <a:gd name="connsiteY3" fmla="*/ 0 h 235974"/>
                <a:gd name="connsiteX0" fmla="*/ 10000 w 13931"/>
                <a:gd name="connsiteY0" fmla="*/ 10000 h 10000"/>
                <a:gd name="connsiteX1" fmla="*/ 13931 w 13931"/>
                <a:gd name="connsiteY1" fmla="*/ 6297 h 10000"/>
                <a:gd name="connsiteX2" fmla="*/ 10000 w 13931"/>
                <a:gd name="connsiteY2" fmla="*/ 2500 h 10000"/>
                <a:gd name="connsiteX3" fmla="*/ 0 w 13931"/>
                <a:gd name="connsiteY3" fmla="*/ 0 h 10000"/>
                <a:gd name="connsiteX0" fmla="*/ 29901 w 29901"/>
                <a:gd name="connsiteY0" fmla="*/ 11735 h 11735"/>
                <a:gd name="connsiteX1" fmla="*/ 13931 w 29901"/>
                <a:gd name="connsiteY1" fmla="*/ 6297 h 11735"/>
                <a:gd name="connsiteX2" fmla="*/ 10000 w 29901"/>
                <a:gd name="connsiteY2" fmla="*/ 2500 h 11735"/>
                <a:gd name="connsiteX3" fmla="*/ 0 w 29901"/>
                <a:gd name="connsiteY3" fmla="*/ 0 h 11735"/>
                <a:gd name="connsiteX0" fmla="*/ 11990 w 13942"/>
                <a:gd name="connsiteY0" fmla="*/ 10964 h 10964"/>
                <a:gd name="connsiteX1" fmla="*/ 13931 w 13942"/>
                <a:gd name="connsiteY1" fmla="*/ 6297 h 10964"/>
                <a:gd name="connsiteX2" fmla="*/ 10000 w 13942"/>
                <a:gd name="connsiteY2" fmla="*/ 2500 h 10964"/>
                <a:gd name="connsiteX3" fmla="*/ 0 w 13942"/>
                <a:gd name="connsiteY3" fmla="*/ 0 h 1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2" h="10964">
                  <a:moveTo>
                    <a:pt x="11990" y="10964"/>
                  </a:moveTo>
                  <a:cubicBezTo>
                    <a:pt x="6990" y="10026"/>
                    <a:pt x="14263" y="7708"/>
                    <a:pt x="13931" y="6297"/>
                  </a:cubicBezTo>
                  <a:cubicBezTo>
                    <a:pt x="13599" y="4886"/>
                    <a:pt x="12322" y="3549"/>
                    <a:pt x="10000" y="2500"/>
                  </a:cubicBezTo>
                  <a:cubicBezTo>
                    <a:pt x="7678" y="1451"/>
                    <a:pt x="5000" y="677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" name="Szövegdoboz 21"/>
            <p:cNvSpPr txBox="1"/>
            <p:nvPr/>
          </p:nvSpPr>
          <p:spPr>
            <a:xfrm>
              <a:off x="7053664" y="4194871"/>
              <a:ext cx="20646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 smtClean="0">
                  <a:solidFill>
                    <a:srgbClr val="000000"/>
                  </a:solidFill>
                </a:rPr>
                <a:t>r. </a:t>
              </a:r>
              <a:r>
                <a:rPr lang="hu-HU" sz="1600" dirty="0" err="1" smtClean="0">
                  <a:solidFill>
                    <a:srgbClr val="000000"/>
                  </a:solidFill>
                </a:rPr>
                <a:t>nodi</a:t>
              </a:r>
              <a:r>
                <a:rPr lang="hu-HU" sz="1600" dirty="0" smtClean="0">
                  <a:solidFill>
                    <a:srgbClr val="000000"/>
                  </a:solidFill>
                </a:rPr>
                <a:t> </a:t>
              </a:r>
              <a:r>
                <a:rPr lang="hu-HU" sz="1600" dirty="0" err="1" smtClean="0">
                  <a:solidFill>
                    <a:srgbClr val="000000"/>
                  </a:solidFill>
                </a:rPr>
                <a:t>atrioventricularis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4" name="Csoportba foglalás 33"/>
          <p:cNvGrpSpPr/>
          <p:nvPr/>
        </p:nvGrpSpPr>
        <p:grpSpPr>
          <a:xfrm>
            <a:off x="6853376" y="2792760"/>
            <a:ext cx="2093889" cy="767416"/>
            <a:chOff x="6853376" y="2792760"/>
            <a:chExt cx="2093889" cy="767416"/>
          </a:xfrm>
        </p:grpSpPr>
        <p:sp>
          <p:nvSpPr>
            <p:cNvPr id="15" name="Szabadkézi sokszög 14"/>
            <p:cNvSpPr/>
            <p:nvPr/>
          </p:nvSpPr>
          <p:spPr>
            <a:xfrm>
              <a:off x="6853376" y="2792760"/>
              <a:ext cx="1219855" cy="767416"/>
            </a:xfrm>
            <a:custGeom>
              <a:avLst/>
              <a:gdLst>
                <a:gd name="connsiteX0" fmla="*/ 8028 w 715950"/>
                <a:gd name="connsiteY0" fmla="*/ 250723 h 432927"/>
                <a:gd name="connsiteX1" fmla="*/ 653 w 715950"/>
                <a:gd name="connsiteY1" fmla="*/ 376084 h 432927"/>
                <a:gd name="connsiteX2" fmla="*/ 22776 w 715950"/>
                <a:gd name="connsiteY2" fmla="*/ 427703 h 432927"/>
                <a:gd name="connsiteX3" fmla="*/ 140763 w 715950"/>
                <a:gd name="connsiteY3" fmla="*/ 420329 h 432927"/>
                <a:gd name="connsiteX4" fmla="*/ 229253 w 715950"/>
                <a:gd name="connsiteY4" fmla="*/ 331839 h 432927"/>
                <a:gd name="connsiteX5" fmla="*/ 347241 w 715950"/>
                <a:gd name="connsiteY5" fmla="*/ 221226 h 432927"/>
                <a:gd name="connsiteX6" fmla="*/ 443105 w 715950"/>
                <a:gd name="connsiteY6" fmla="*/ 162232 h 432927"/>
                <a:gd name="connsiteX7" fmla="*/ 516847 w 715950"/>
                <a:gd name="connsiteY7" fmla="*/ 132736 h 432927"/>
                <a:gd name="connsiteX8" fmla="*/ 546344 w 715950"/>
                <a:gd name="connsiteY8" fmla="*/ 95865 h 432927"/>
                <a:gd name="connsiteX9" fmla="*/ 575841 w 715950"/>
                <a:gd name="connsiteY9" fmla="*/ 58994 h 432927"/>
                <a:gd name="connsiteX10" fmla="*/ 634834 w 715950"/>
                <a:gd name="connsiteY10" fmla="*/ 51620 h 432927"/>
                <a:gd name="connsiteX11" fmla="*/ 715950 w 715950"/>
                <a:gd name="connsiteY11" fmla="*/ 0 h 43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5950" h="432927">
                  <a:moveTo>
                    <a:pt x="8028" y="250723"/>
                  </a:moveTo>
                  <a:cubicBezTo>
                    <a:pt x="3111" y="298655"/>
                    <a:pt x="-1805" y="346587"/>
                    <a:pt x="653" y="376084"/>
                  </a:cubicBezTo>
                  <a:cubicBezTo>
                    <a:pt x="3111" y="405581"/>
                    <a:pt x="-576" y="420329"/>
                    <a:pt x="22776" y="427703"/>
                  </a:cubicBezTo>
                  <a:cubicBezTo>
                    <a:pt x="46128" y="435077"/>
                    <a:pt x="106350" y="436306"/>
                    <a:pt x="140763" y="420329"/>
                  </a:cubicBezTo>
                  <a:cubicBezTo>
                    <a:pt x="175176" y="404352"/>
                    <a:pt x="194840" y="365023"/>
                    <a:pt x="229253" y="331839"/>
                  </a:cubicBezTo>
                  <a:cubicBezTo>
                    <a:pt x="263666" y="298655"/>
                    <a:pt x="311599" y="249494"/>
                    <a:pt x="347241" y="221226"/>
                  </a:cubicBezTo>
                  <a:cubicBezTo>
                    <a:pt x="382883" y="192958"/>
                    <a:pt x="414837" y="176980"/>
                    <a:pt x="443105" y="162232"/>
                  </a:cubicBezTo>
                  <a:cubicBezTo>
                    <a:pt x="471373" y="147484"/>
                    <a:pt x="499641" y="143797"/>
                    <a:pt x="516847" y="132736"/>
                  </a:cubicBezTo>
                  <a:cubicBezTo>
                    <a:pt x="534053" y="121675"/>
                    <a:pt x="546344" y="95865"/>
                    <a:pt x="546344" y="95865"/>
                  </a:cubicBezTo>
                  <a:cubicBezTo>
                    <a:pt x="556176" y="83575"/>
                    <a:pt x="561093" y="66368"/>
                    <a:pt x="575841" y="58994"/>
                  </a:cubicBezTo>
                  <a:cubicBezTo>
                    <a:pt x="590589" y="51620"/>
                    <a:pt x="611483" y="61452"/>
                    <a:pt x="634834" y="51620"/>
                  </a:cubicBezTo>
                  <a:cubicBezTo>
                    <a:pt x="658185" y="41788"/>
                    <a:pt x="687067" y="20894"/>
                    <a:pt x="71595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" name="Szövegdoboz 22"/>
            <p:cNvSpPr txBox="1"/>
            <p:nvPr/>
          </p:nvSpPr>
          <p:spPr>
            <a:xfrm>
              <a:off x="7418432" y="3041028"/>
              <a:ext cx="1528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 smtClean="0">
                  <a:solidFill>
                    <a:srgbClr val="000000"/>
                  </a:solidFill>
                </a:rPr>
                <a:t>r. </a:t>
              </a:r>
              <a:r>
                <a:rPr lang="hu-HU" sz="1600" dirty="0" err="1" smtClean="0">
                  <a:solidFill>
                    <a:srgbClr val="000000"/>
                  </a:solidFill>
                </a:rPr>
                <a:t>coni</a:t>
              </a:r>
              <a:r>
                <a:rPr lang="hu-HU" sz="1600" dirty="0" smtClean="0">
                  <a:solidFill>
                    <a:srgbClr val="000000"/>
                  </a:solidFill>
                </a:rPr>
                <a:t> </a:t>
              </a:r>
              <a:r>
                <a:rPr lang="hu-HU" sz="1600" dirty="0" err="1" smtClean="0">
                  <a:solidFill>
                    <a:srgbClr val="000000"/>
                  </a:solidFill>
                </a:rPr>
                <a:t>arteriosi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5" name="Csoportba foglalás 34"/>
          <p:cNvGrpSpPr/>
          <p:nvPr/>
        </p:nvGrpSpPr>
        <p:grpSpPr>
          <a:xfrm>
            <a:off x="5525493" y="2975763"/>
            <a:ext cx="1127966" cy="1503240"/>
            <a:chOff x="5525493" y="2975763"/>
            <a:chExt cx="1127966" cy="1503240"/>
          </a:xfrm>
        </p:grpSpPr>
        <p:sp>
          <p:nvSpPr>
            <p:cNvPr id="17" name="Szabadkézi sokszög 16"/>
            <p:cNvSpPr/>
            <p:nvPr/>
          </p:nvSpPr>
          <p:spPr>
            <a:xfrm>
              <a:off x="6238836" y="2975763"/>
              <a:ext cx="414623" cy="496722"/>
            </a:xfrm>
            <a:custGeom>
              <a:avLst/>
              <a:gdLst>
                <a:gd name="connsiteX0" fmla="*/ 243348 w 243348"/>
                <a:gd name="connsiteY0" fmla="*/ 280219 h 280219"/>
                <a:gd name="connsiteX1" fmla="*/ 73742 w 243348"/>
                <a:gd name="connsiteY1" fmla="*/ 191729 h 280219"/>
                <a:gd name="connsiteX2" fmla="*/ 0 w 243348"/>
                <a:gd name="connsiteY2" fmla="*/ 0 h 280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348" h="280219">
                  <a:moveTo>
                    <a:pt x="243348" y="280219"/>
                  </a:moveTo>
                  <a:cubicBezTo>
                    <a:pt x="178824" y="259325"/>
                    <a:pt x="114300" y="238432"/>
                    <a:pt x="73742" y="191729"/>
                  </a:cubicBezTo>
                  <a:cubicBezTo>
                    <a:pt x="33184" y="145026"/>
                    <a:pt x="16592" y="72513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Szabadkézi sokszög 17"/>
            <p:cNvSpPr/>
            <p:nvPr/>
          </p:nvSpPr>
          <p:spPr>
            <a:xfrm>
              <a:off x="5723698" y="3694705"/>
              <a:ext cx="175901" cy="784298"/>
            </a:xfrm>
            <a:custGeom>
              <a:avLst/>
              <a:gdLst>
                <a:gd name="connsiteX0" fmla="*/ 103239 w 103239"/>
                <a:gd name="connsiteY0" fmla="*/ 442451 h 442451"/>
                <a:gd name="connsiteX1" fmla="*/ 51619 w 103239"/>
                <a:gd name="connsiteY1" fmla="*/ 272845 h 442451"/>
                <a:gd name="connsiteX2" fmla="*/ 44245 w 103239"/>
                <a:gd name="connsiteY2" fmla="*/ 125361 h 442451"/>
                <a:gd name="connsiteX3" fmla="*/ 0 w 103239"/>
                <a:gd name="connsiteY3" fmla="*/ 0 h 442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239" h="442451">
                  <a:moveTo>
                    <a:pt x="103239" y="442451"/>
                  </a:moveTo>
                  <a:cubicBezTo>
                    <a:pt x="82345" y="384072"/>
                    <a:pt x="61451" y="325693"/>
                    <a:pt x="51619" y="272845"/>
                  </a:cubicBezTo>
                  <a:cubicBezTo>
                    <a:pt x="41787" y="219997"/>
                    <a:pt x="52848" y="170835"/>
                    <a:pt x="44245" y="125361"/>
                  </a:cubicBezTo>
                  <a:cubicBezTo>
                    <a:pt x="35642" y="79887"/>
                    <a:pt x="17821" y="39943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" name="Szövegdoboz 23"/>
            <p:cNvSpPr txBox="1"/>
            <p:nvPr/>
          </p:nvSpPr>
          <p:spPr>
            <a:xfrm>
              <a:off x="5525493" y="3220664"/>
              <a:ext cx="10985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 err="1" smtClean="0">
                  <a:solidFill>
                    <a:srgbClr val="000000"/>
                  </a:solidFill>
                </a:rPr>
                <a:t>rr</a:t>
              </a:r>
              <a:r>
                <a:rPr lang="hu-HU" sz="1600" dirty="0" smtClean="0">
                  <a:solidFill>
                    <a:srgbClr val="000000"/>
                  </a:solidFill>
                </a:rPr>
                <a:t>. </a:t>
              </a:r>
              <a:r>
                <a:rPr lang="hu-HU" sz="1600" dirty="0" err="1" smtClean="0">
                  <a:solidFill>
                    <a:srgbClr val="000000"/>
                  </a:solidFill>
                </a:rPr>
                <a:t>atriales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6" name="Csoportba foglalás 25"/>
          <p:cNvGrpSpPr/>
          <p:nvPr/>
        </p:nvGrpSpPr>
        <p:grpSpPr>
          <a:xfrm>
            <a:off x="1053851" y="1155291"/>
            <a:ext cx="1917949" cy="2568676"/>
            <a:chOff x="1053851" y="1155291"/>
            <a:chExt cx="1917949" cy="2568676"/>
          </a:xfrm>
        </p:grpSpPr>
        <p:sp>
          <p:nvSpPr>
            <p:cNvPr id="2" name="Szabadkézi sokszög 1"/>
            <p:cNvSpPr/>
            <p:nvPr/>
          </p:nvSpPr>
          <p:spPr>
            <a:xfrm>
              <a:off x="1053851" y="1319981"/>
              <a:ext cx="870814" cy="1885342"/>
            </a:xfrm>
            <a:custGeom>
              <a:avLst/>
              <a:gdLst>
                <a:gd name="connsiteX0" fmla="*/ 870155 w 870155"/>
                <a:gd name="connsiteY0" fmla="*/ 0 h 1891700"/>
                <a:gd name="connsiteX1" fmla="*/ 833284 w 870155"/>
                <a:gd name="connsiteY1" fmla="*/ 176980 h 1891700"/>
                <a:gd name="connsiteX2" fmla="*/ 811161 w 870155"/>
                <a:gd name="connsiteY2" fmla="*/ 353961 h 1891700"/>
                <a:gd name="connsiteX3" fmla="*/ 671051 w 870155"/>
                <a:gd name="connsiteY3" fmla="*/ 567813 h 1891700"/>
                <a:gd name="connsiteX4" fmla="*/ 494071 w 870155"/>
                <a:gd name="connsiteY4" fmla="*/ 766916 h 1891700"/>
                <a:gd name="connsiteX5" fmla="*/ 361335 w 870155"/>
                <a:gd name="connsiteY5" fmla="*/ 973393 h 1891700"/>
                <a:gd name="connsiteX6" fmla="*/ 140109 w 870155"/>
                <a:gd name="connsiteY6" fmla="*/ 1253613 h 1891700"/>
                <a:gd name="connsiteX7" fmla="*/ 73742 w 870155"/>
                <a:gd name="connsiteY7" fmla="*/ 1533832 h 1891700"/>
                <a:gd name="connsiteX8" fmla="*/ 0 w 870155"/>
                <a:gd name="connsiteY8" fmla="*/ 1740309 h 1891700"/>
                <a:gd name="connsiteX9" fmla="*/ 73742 w 870155"/>
                <a:gd name="connsiteY9" fmla="*/ 1880419 h 1891700"/>
                <a:gd name="connsiteX10" fmla="*/ 95864 w 870155"/>
                <a:gd name="connsiteY10" fmla="*/ 1873045 h 1891700"/>
                <a:gd name="connsiteX0" fmla="*/ 870155 w 870155"/>
                <a:gd name="connsiteY0" fmla="*/ 0 h 1894884"/>
                <a:gd name="connsiteX1" fmla="*/ 833284 w 870155"/>
                <a:gd name="connsiteY1" fmla="*/ 176980 h 1894884"/>
                <a:gd name="connsiteX2" fmla="*/ 811161 w 870155"/>
                <a:gd name="connsiteY2" fmla="*/ 353961 h 1894884"/>
                <a:gd name="connsiteX3" fmla="*/ 671051 w 870155"/>
                <a:gd name="connsiteY3" fmla="*/ 567813 h 1894884"/>
                <a:gd name="connsiteX4" fmla="*/ 494071 w 870155"/>
                <a:gd name="connsiteY4" fmla="*/ 766916 h 1894884"/>
                <a:gd name="connsiteX5" fmla="*/ 361335 w 870155"/>
                <a:gd name="connsiteY5" fmla="*/ 973393 h 1894884"/>
                <a:gd name="connsiteX6" fmla="*/ 140109 w 870155"/>
                <a:gd name="connsiteY6" fmla="*/ 1253613 h 1894884"/>
                <a:gd name="connsiteX7" fmla="*/ 73742 w 870155"/>
                <a:gd name="connsiteY7" fmla="*/ 1533832 h 1894884"/>
                <a:gd name="connsiteX8" fmla="*/ 0 w 870155"/>
                <a:gd name="connsiteY8" fmla="*/ 1740309 h 1894884"/>
                <a:gd name="connsiteX9" fmla="*/ 73742 w 870155"/>
                <a:gd name="connsiteY9" fmla="*/ 1880419 h 1894884"/>
                <a:gd name="connsiteX10" fmla="*/ 154858 w 870155"/>
                <a:gd name="connsiteY10" fmla="*/ 1880419 h 1894884"/>
                <a:gd name="connsiteX0" fmla="*/ 870814 w 870814"/>
                <a:gd name="connsiteY0" fmla="*/ 0 h 1885342"/>
                <a:gd name="connsiteX1" fmla="*/ 833943 w 870814"/>
                <a:gd name="connsiteY1" fmla="*/ 176980 h 1885342"/>
                <a:gd name="connsiteX2" fmla="*/ 811820 w 870814"/>
                <a:gd name="connsiteY2" fmla="*/ 353961 h 1885342"/>
                <a:gd name="connsiteX3" fmla="*/ 671710 w 870814"/>
                <a:gd name="connsiteY3" fmla="*/ 567813 h 1885342"/>
                <a:gd name="connsiteX4" fmla="*/ 494730 w 870814"/>
                <a:gd name="connsiteY4" fmla="*/ 766916 h 1885342"/>
                <a:gd name="connsiteX5" fmla="*/ 361994 w 870814"/>
                <a:gd name="connsiteY5" fmla="*/ 973393 h 1885342"/>
                <a:gd name="connsiteX6" fmla="*/ 140768 w 870814"/>
                <a:gd name="connsiteY6" fmla="*/ 1253613 h 1885342"/>
                <a:gd name="connsiteX7" fmla="*/ 74401 w 870814"/>
                <a:gd name="connsiteY7" fmla="*/ 1533832 h 1885342"/>
                <a:gd name="connsiteX8" fmla="*/ 659 w 870814"/>
                <a:gd name="connsiteY8" fmla="*/ 1740309 h 1885342"/>
                <a:gd name="connsiteX9" fmla="*/ 44904 w 870814"/>
                <a:gd name="connsiteY9" fmla="*/ 1850922 h 1885342"/>
                <a:gd name="connsiteX10" fmla="*/ 155517 w 870814"/>
                <a:gd name="connsiteY10" fmla="*/ 1880419 h 188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0814" h="1885342">
                  <a:moveTo>
                    <a:pt x="870814" y="0"/>
                  </a:moveTo>
                  <a:cubicBezTo>
                    <a:pt x="857294" y="58993"/>
                    <a:pt x="843775" y="117987"/>
                    <a:pt x="833943" y="176980"/>
                  </a:cubicBezTo>
                  <a:cubicBezTo>
                    <a:pt x="824111" y="235974"/>
                    <a:pt x="838859" y="288822"/>
                    <a:pt x="811820" y="353961"/>
                  </a:cubicBezTo>
                  <a:cubicBezTo>
                    <a:pt x="784781" y="419100"/>
                    <a:pt x="724558" y="498987"/>
                    <a:pt x="671710" y="567813"/>
                  </a:cubicBezTo>
                  <a:cubicBezTo>
                    <a:pt x="618862" y="636639"/>
                    <a:pt x="546349" y="699319"/>
                    <a:pt x="494730" y="766916"/>
                  </a:cubicBezTo>
                  <a:cubicBezTo>
                    <a:pt x="443111" y="834513"/>
                    <a:pt x="420988" y="892277"/>
                    <a:pt x="361994" y="973393"/>
                  </a:cubicBezTo>
                  <a:cubicBezTo>
                    <a:pt x="303000" y="1054509"/>
                    <a:pt x="188700" y="1160207"/>
                    <a:pt x="140768" y="1253613"/>
                  </a:cubicBezTo>
                  <a:cubicBezTo>
                    <a:pt x="92836" y="1347019"/>
                    <a:pt x="97752" y="1452716"/>
                    <a:pt x="74401" y="1533832"/>
                  </a:cubicBezTo>
                  <a:cubicBezTo>
                    <a:pt x="51050" y="1614948"/>
                    <a:pt x="5575" y="1687461"/>
                    <a:pt x="659" y="1740309"/>
                  </a:cubicBezTo>
                  <a:cubicBezTo>
                    <a:pt x="-4257" y="1793157"/>
                    <a:pt x="19094" y="1827570"/>
                    <a:pt x="44904" y="1850922"/>
                  </a:cubicBezTo>
                  <a:cubicBezTo>
                    <a:pt x="70714" y="1874274"/>
                    <a:pt x="152444" y="1895167"/>
                    <a:pt x="155517" y="1880419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" name="Szabadkézi sokszög 2"/>
            <p:cNvSpPr/>
            <p:nvPr/>
          </p:nvSpPr>
          <p:spPr>
            <a:xfrm>
              <a:off x="1144379" y="1155291"/>
              <a:ext cx="721292" cy="451017"/>
            </a:xfrm>
            <a:custGeom>
              <a:avLst/>
              <a:gdLst>
                <a:gd name="connsiteX0" fmla="*/ 721292 w 721292"/>
                <a:gd name="connsiteY0" fmla="*/ 430161 h 451017"/>
                <a:gd name="connsiteX1" fmla="*/ 618053 w 721292"/>
                <a:gd name="connsiteY1" fmla="*/ 444909 h 451017"/>
                <a:gd name="connsiteX2" fmla="*/ 514815 w 721292"/>
                <a:gd name="connsiteY2" fmla="*/ 341670 h 451017"/>
                <a:gd name="connsiteX3" fmla="*/ 500066 w 721292"/>
                <a:gd name="connsiteY3" fmla="*/ 172064 h 451017"/>
                <a:gd name="connsiteX4" fmla="*/ 455821 w 721292"/>
                <a:gd name="connsiteY4" fmla="*/ 39328 h 451017"/>
                <a:gd name="connsiteX5" fmla="*/ 330460 w 721292"/>
                <a:gd name="connsiteY5" fmla="*/ 2457 h 451017"/>
                <a:gd name="connsiteX6" fmla="*/ 123982 w 721292"/>
                <a:gd name="connsiteY6" fmla="*/ 9832 h 451017"/>
                <a:gd name="connsiteX7" fmla="*/ 13369 w 721292"/>
                <a:gd name="connsiteY7" fmla="*/ 61451 h 451017"/>
                <a:gd name="connsiteX8" fmla="*/ 13369 w 721292"/>
                <a:gd name="connsiteY8" fmla="*/ 113070 h 451017"/>
                <a:gd name="connsiteX9" fmla="*/ 116608 w 721292"/>
                <a:gd name="connsiteY9" fmla="*/ 142567 h 451017"/>
                <a:gd name="connsiteX10" fmla="*/ 160853 w 721292"/>
                <a:gd name="connsiteY10" fmla="*/ 201561 h 45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1292" h="451017">
                  <a:moveTo>
                    <a:pt x="721292" y="430161"/>
                  </a:moveTo>
                  <a:cubicBezTo>
                    <a:pt x="686879" y="444909"/>
                    <a:pt x="652466" y="459657"/>
                    <a:pt x="618053" y="444909"/>
                  </a:cubicBezTo>
                  <a:cubicBezTo>
                    <a:pt x="583640" y="430161"/>
                    <a:pt x="534479" y="387144"/>
                    <a:pt x="514815" y="341670"/>
                  </a:cubicBezTo>
                  <a:cubicBezTo>
                    <a:pt x="495151" y="296196"/>
                    <a:pt x="509898" y="222454"/>
                    <a:pt x="500066" y="172064"/>
                  </a:cubicBezTo>
                  <a:cubicBezTo>
                    <a:pt x="490234" y="121674"/>
                    <a:pt x="484089" y="67596"/>
                    <a:pt x="455821" y="39328"/>
                  </a:cubicBezTo>
                  <a:cubicBezTo>
                    <a:pt x="427553" y="11060"/>
                    <a:pt x="385766" y="7373"/>
                    <a:pt x="330460" y="2457"/>
                  </a:cubicBezTo>
                  <a:cubicBezTo>
                    <a:pt x="275154" y="-2459"/>
                    <a:pt x="176830" y="0"/>
                    <a:pt x="123982" y="9832"/>
                  </a:cubicBezTo>
                  <a:cubicBezTo>
                    <a:pt x="71134" y="19664"/>
                    <a:pt x="31804" y="44245"/>
                    <a:pt x="13369" y="61451"/>
                  </a:cubicBezTo>
                  <a:cubicBezTo>
                    <a:pt x="-5066" y="78657"/>
                    <a:pt x="-3837" y="99551"/>
                    <a:pt x="13369" y="113070"/>
                  </a:cubicBezTo>
                  <a:cubicBezTo>
                    <a:pt x="30575" y="126589"/>
                    <a:pt x="92027" y="127818"/>
                    <a:pt x="116608" y="142567"/>
                  </a:cubicBezTo>
                  <a:cubicBezTo>
                    <a:pt x="141189" y="157315"/>
                    <a:pt x="151021" y="179438"/>
                    <a:pt x="160853" y="201561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1732282" y="1607574"/>
              <a:ext cx="715950" cy="432927"/>
            </a:xfrm>
            <a:custGeom>
              <a:avLst/>
              <a:gdLst>
                <a:gd name="connsiteX0" fmla="*/ 8028 w 715950"/>
                <a:gd name="connsiteY0" fmla="*/ 250723 h 432927"/>
                <a:gd name="connsiteX1" fmla="*/ 653 w 715950"/>
                <a:gd name="connsiteY1" fmla="*/ 376084 h 432927"/>
                <a:gd name="connsiteX2" fmla="*/ 22776 w 715950"/>
                <a:gd name="connsiteY2" fmla="*/ 427703 h 432927"/>
                <a:gd name="connsiteX3" fmla="*/ 140763 w 715950"/>
                <a:gd name="connsiteY3" fmla="*/ 420329 h 432927"/>
                <a:gd name="connsiteX4" fmla="*/ 229253 w 715950"/>
                <a:gd name="connsiteY4" fmla="*/ 331839 h 432927"/>
                <a:gd name="connsiteX5" fmla="*/ 347241 w 715950"/>
                <a:gd name="connsiteY5" fmla="*/ 221226 h 432927"/>
                <a:gd name="connsiteX6" fmla="*/ 443105 w 715950"/>
                <a:gd name="connsiteY6" fmla="*/ 162232 h 432927"/>
                <a:gd name="connsiteX7" fmla="*/ 516847 w 715950"/>
                <a:gd name="connsiteY7" fmla="*/ 132736 h 432927"/>
                <a:gd name="connsiteX8" fmla="*/ 546344 w 715950"/>
                <a:gd name="connsiteY8" fmla="*/ 95865 h 432927"/>
                <a:gd name="connsiteX9" fmla="*/ 575841 w 715950"/>
                <a:gd name="connsiteY9" fmla="*/ 58994 h 432927"/>
                <a:gd name="connsiteX10" fmla="*/ 634834 w 715950"/>
                <a:gd name="connsiteY10" fmla="*/ 51620 h 432927"/>
                <a:gd name="connsiteX11" fmla="*/ 715950 w 715950"/>
                <a:gd name="connsiteY11" fmla="*/ 0 h 43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5950" h="432927">
                  <a:moveTo>
                    <a:pt x="8028" y="250723"/>
                  </a:moveTo>
                  <a:cubicBezTo>
                    <a:pt x="3111" y="298655"/>
                    <a:pt x="-1805" y="346587"/>
                    <a:pt x="653" y="376084"/>
                  </a:cubicBezTo>
                  <a:cubicBezTo>
                    <a:pt x="3111" y="405581"/>
                    <a:pt x="-576" y="420329"/>
                    <a:pt x="22776" y="427703"/>
                  </a:cubicBezTo>
                  <a:cubicBezTo>
                    <a:pt x="46128" y="435077"/>
                    <a:pt x="106350" y="436306"/>
                    <a:pt x="140763" y="420329"/>
                  </a:cubicBezTo>
                  <a:cubicBezTo>
                    <a:pt x="175176" y="404352"/>
                    <a:pt x="194840" y="365023"/>
                    <a:pt x="229253" y="331839"/>
                  </a:cubicBezTo>
                  <a:cubicBezTo>
                    <a:pt x="263666" y="298655"/>
                    <a:pt x="311599" y="249494"/>
                    <a:pt x="347241" y="221226"/>
                  </a:cubicBezTo>
                  <a:cubicBezTo>
                    <a:pt x="382883" y="192958"/>
                    <a:pt x="414837" y="176980"/>
                    <a:pt x="443105" y="162232"/>
                  </a:cubicBezTo>
                  <a:cubicBezTo>
                    <a:pt x="471373" y="147484"/>
                    <a:pt x="499641" y="143797"/>
                    <a:pt x="516847" y="132736"/>
                  </a:cubicBezTo>
                  <a:cubicBezTo>
                    <a:pt x="534053" y="121675"/>
                    <a:pt x="546344" y="95865"/>
                    <a:pt x="546344" y="95865"/>
                  </a:cubicBezTo>
                  <a:cubicBezTo>
                    <a:pt x="556176" y="83575"/>
                    <a:pt x="561093" y="66368"/>
                    <a:pt x="575841" y="58994"/>
                  </a:cubicBezTo>
                  <a:cubicBezTo>
                    <a:pt x="590589" y="51620"/>
                    <a:pt x="611483" y="61452"/>
                    <a:pt x="634834" y="51620"/>
                  </a:cubicBezTo>
                  <a:cubicBezTo>
                    <a:pt x="658185" y="41788"/>
                    <a:pt x="687067" y="20894"/>
                    <a:pt x="71595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Szabadkézi sokszög 4"/>
            <p:cNvSpPr/>
            <p:nvPr/>
          </p:nvSpPr>
          <p:spPr>
            <a:xfrm>
              <a:off x="1151475" y="2754976"/>
              <a:ext cx="1267260" cy="968991"/>
            </a:xfrm>
            <a:custGeom>
              <a:avLst/>
              <a:gdLst>
                <a:gd name="connsiteX0" fmla="*/ 0 w 1253612"/>
                <a:gd name="connsiteY0" fmla="*/ 0 h 914400"/>
                <a:gd name="connsiteX1" fmla="*/ 66367 w 1253612"/>
                <a:gd name="connsiteY1" fmla="*/ 147484 h 914400"/>
                <a:gd name="connsiteX2" fmla="*/ 66367 w 1253612"/>
                <a:gd name="connsiteY2" fmla="*/ 317090 h 914400"/>
                <a:gd name="connsiteX3" fmla="*/ 73742 w 1253612"/>
                <a:gd name="connsiteY3" fmla="*/ 427703 h 914400"/>
                <a:gd name="connsiteX4" fmla="*/ 147483 w 1253612"/>
                <a:gd name="connsiteY4" fmla="*/ 516193 h 914400"/>
                <a:gd name="connsiteX5" fmla="*/ 317090 w 1253612"/>
                <a:gd name="connsiteY5" fmla="*/ 634180 h 914400"/>
                <a:gd name="connsiteX6" fmla="*/ 671051 w 1253612"/>
                <a:gd name="connsiteY6" fmla="*/ 774290 h 914400"/>
                <a:gd name="connsiteX7" fmla="*/ 811161 w 1253612"/>
                <a:gd name="connsiteY7" fmla="*/ 833284 h 914400"/>
                <a:gd name="connsiteX8" fmla="*/ 1069258 w 1253612"/>
                <a:gd name="connsiteY8" fmla="*/ 848032 h 914400"/>
                <a:gd name="connsiteX9" fmla="*/ 1253612 w 1253612"/>
                <a:gd name="connsiteY9" fmla="*/ 914400 h 914400"/>
                <a:gd name="connsiteX0" fmla="*/ 0 w 1267260"/>
                <a:gd name="connsiteY0" fmla="*/ 0 h 968991"/>
                <a:gd name="connsiteX1" fmla="*/ 80015 w 1267260"/>
                <a:gd name="connsiteY1" fmla="*/ 202075 h 968991"/>
                <a:gd name="connsiteX2" fmla="*/ 80015 w 1267260"/>
                <a:gd name="connsiteY2" fmla="*/ 371681 h 968991"/>
                <a:gd name="connsiteX3" fmla="*/ 87390 w 1267260"/>
                <a:gd name="connsiteY3" fmla="*/ 482294 h 968991"/>
                <a:gd name="connsiteX4" fmla="*/ 161131 w 1267260"/>
                <a:gd name="connsiteY4" fmla="*/ 570784 h 968991"/>
                <a:gd name="connsiteX5" fmla="*/ 330738 w 1267260"/>
                <a:gd name="connsiteY5" fmla="*/ 688771 h 968991"/>
                <a:gd name="connsiteX6" fmla="*/ 684699 w 1267260"/>
                <a:gd name="connsiteY6" fmla="*/ 828881 h 968991"/>
                <a:gd name="connsiteX7" fmla="*/ 824809 w 1267260"/>
                <a:gd name="connsiteY7" fmla="*/ 887875 h 968991"/>
                <a:gd name="connsiteX8" fmla="*/ 1082906 w 1267260"/>
                <a:gd name="connsiteY8" fmla="*/ 902623 h 968991"/>
                <a:gd name="connsiteX9" fmla="*/ 1267260 w 1267260"/>
                <a:gd name="connsiteY9" fmla="*/ 968991 h 96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7260" h="968991">
                  <a:moveTo>
                    <a:pt x="0" y="0"/>
                  </a:moveTo>
                  <a:cubicBezTo>
                    <a:pt x="27653" y="47318"/>
                    <a:pt x="66679" y="140128"/>
                    <a:pt x="80015" y="202075"/>
                  </a:cubicBezTo>
                  <a:cubicBezTo>
                    <a:pt x="93351" y="264022"/>
                    <a:pt x="78786" y="324978"/>
                    <a:pt x="80015" y="371681"/>
                  </a:cubicBezTo>
                  <a:cubicBezTo>
                    <a:pt x="81244" y="418384"/>
                    <a:pt x="73871" y="449110"/>
                    <a:pt x="87390" y="482294"/>
                  </a:cubicBezTo>
                  <a:cubicBezTo>
                    <a:pt x="100909" y="515478"/>
                    <a:pt x="120573" y="536371"/>
                    <a:pt x="161131" y="570784"/>
                  </a:cubicBezTo>
                  <a:cubicBezTo>
                    <a:pt x="201689" y="605197"/>
                    <a:pt x="243477" y="645755"/>
                    <a:pt x="330738" y="688771"/>
                  </a:cubicBezTo>
                  <a:cubicBezTo>
                    <a:pt x="417999" y="731787"/>
                    <a:pt x="602354" y="795697"/>
                    <a:pt x="684699" y="828881"/>
                  </a:cubicBezTo>
                  <a:cubicBezTo>
                    <a:pt x="767044" y="862065"/>
                    <a:pt x="758441" y="875585"/>
                    <a:pt x="824809" y="887875"/>
                  </a:cubicBezTo>
                  <a:cubicBezTo>
                    <a:pt x="891177" y="900165"/>
                    <a:pt x="1009164" y="889104"/>
                    <a:pt x="1082906" y="902623"/>
                  </a:cubicBezTo>
                  <a:cubicBezTo>
                    <a:pt x="1156648" y="916142"/>
                    <a:pt x="1211954" y="942566"/>
                    <a:pt x="1267260" y="96899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Szabadkézi sokszög 5"/>
            <p:cNvSpPr/>
            <p:nvPr/>
          </p:nvSpPr>
          <p:spPr>
            <a:xfrm>
              <a:off x="1371600" y="1710813"/>
              <a:ext cx="243348" cy="280219"/>
            </a:xfrm>
            <a:custGeom>
              <a:avLst/>
              <a:gdLst>
                <a:gd name="connsiteX0" fmla="*/ 243348 w 243348"/>
                <a:gd name="connsiteY0" fmla="*/ 280219 h 280219"/>
                <a:gd name="connsiteX1" fmla="*/ 73742 w 243348"/>
                <a:gd name="connsiteY1" fmla="*/ 191729 h 280219"/>
                <a:gd name="connsiteX2" fmla="*/ 0 w 243348"/>
                <a:gd name="connsiteY2" fmla="*/ 0 h 280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348" h="280219">
                  <a:moveTo>
                    <a:pt x="243348" y="280219"/>
                  </a:moveTo>
                  <a:cubicBezTo>
                    <a:pt x="178824" y="259325"/>
                    <a:pt x="114300" y="238432"/>
                    <a:pt x="73742" y="191729"/>
                  </a:cubicBezTo>
                  <a:cubicBezTo>
                    <a:pt x="33184" y="145026"/>
                    <a:pt x="16592" y="72513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Szabadkézi sokszög 6"/>
            <p:cNvSpPr/>
            <p:nvPr/>
          </p:nvSpPr>
          <p:spPr>
            <a:xfrm>
              <a:off x="1069258" y="2116394"/>
              <a:ext cx="103239" cy="442451"/>
            </a:xfrm>
            <a:custGeom>
              <a:avLst/>
              <a:gdLst>
                <a:gd name="connsiteX0" fmla="*/ 103239 w 103239"/>
                <a:gd name="connsiteY0" fmla="*/ 442451 h 442451"/>
                <a:gd name="connsiteX1" fmla="*/ 51619 w 103239"/>
                <a:gd name="connsiteY1" fmla="*/ 272845 h 442451"/>
                <a:gd name="connsiteX2" fmla="*/ 44245 w 103239"/>
                <a:gd name="connsiteY2" fmla="*/ 125361 h 442451"/>
                <a:gd name="connsiteX3" fmla="*/ 0 w 103239"/>
                <a:gd name="connsiteY3" fmla="*/ 0 h 442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239" h="442451">
                  <a:moveTo>
                    <a:pt x="103239" y="442451"/>
                  </a:moveTo>
                  <a:cubicBezTo>
                    <a:pt x="82345" y="384072"/>
                    <a:pt x="61451" y="325693"/>
                    <a:pt x="51619" y="272845"/>
                  </a:cubicBezTo>
                  <a:cubicBezTo>
                    <a:pt x="41787" y="219997"/>
                    <a:pt x="52848" y="170835"/>
                    <a:pt x="44245" y="125361"/>
                  </a:cubicBezTo>
                  <a:cubicBezTo>
                    <a:pt x="35642" y="79887"/>
                    <a:pt x="17821" y="39943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Szabadkézi sokszög 7"/>
            <p:cNvSpPr/>
            <p:nvPr/>
          </p:nvSpPr>
          <p:spPr>
            <a:xfrm>
              <a:off x="1143000" y="2799867"/>
              <a:ext cx="1828800" cy="857733"/>
            </a:xfrm>
            <a:custGeom>
              <a:avLst/>
              <a:gdLst>
                <a:gd name="connsiteX0" fmla="*/ 0 w 1828800"/>
                <a:gd name="connsiteY0" fmla="*/ 400533 h 857733"/>
                <a:gd name="connsiteX1" fmla="*/ 184355 w 1828800"/>
                <a:gd name="connsiteY1" fmla="*/ 363662 h 857733"/>
                <a:gd name="connsiteX2" fmla="*/ 435077 w 1828800"/>
                <a:gd name="connsiteY2" fmla="*/ 208804 h 857733"/>
                <a:gd name="connsiteX3" fmla="*/ 641555 w 1828800"/>
                <a:gd name="connsiteY3" fmla="*/ 31823 h 857733"/>
                <a:gd name="connsiteX4" fmla="*/ 833284 w 1828800"/>
                <a:gd name="connsiteY4" fmla="*/ 2327 h 857733"/>
                <a:gd name="connsiteX5" fmla="*/ 1010265 w 1828800"/>
                <a:gd name="connsiteY5" fmla="*/ 61320 h 857733"/>
                <a:gd name="connsiteX6" fmla="*/ 1061884 w 1828800"/>
                <a:gd name="connsiteY6" fmla="*/ 112939 h 857733"/>
                <a:gd name="connsiteX7" fmla="*/ 1150374 w 1828800"/>
                <a:gd name="connsiteY7" fmla="*/ 186681 h 857733"/>
                <a:gd name="connsiteX8" fmla="*/ 1319981 w 1828800"/>
                <a:gd name="connsiteY8" fmla="*/ 238301 h 857733"/>
                <a:gd name="connsiteX9" fmla="*/ 1430594 w 1828800"/>
                <a:gd name="connsiteY9" fmla="*/ 371036 h 857733"/>
                <a:gd name="connsiteX10" fmla="*/ 1651819 w 1828800"/>
                <a:gd name="connsiteY10" fmla="*/ 511146 h 857733"/>
                <a:gd name="connsiteX11" fmla="*/ 1747684 w 1828800"/>
                <a:gd name="connsiteY11" fmla="*/ 761868 h 857733"/>
                <a:gd name="connsiteX12" fmla="*/ 1828800 w 1828800"/>
                <a:gd name="connsiteY12" fmla="*/ 857733 h 85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8800" h="857733">
                  <a:moveTo>
                    <a:pt x="0" y="400533"/>
                  </a:moveTo>
                  <a:cubicBezTo>
                    <a:pt x="55921" y="398075"/>
                    <a:pt x="111842" y="395617"/>
                    <a:pt x="184355" y="363662"/>
                  </a:cubicBezTo>
                  <a:cubicBezTo>
                    <a:pt x="256868" y="331707"/>
                    <a:pt x="358877" y="264111"/>
                    <a:pt x="435077" y="208804"/>
                  </a:cubicBezTo>
                  <a:cubicBezTo>
                    <a:pt x="511277" y="153497"/>
                    <a:pt x="575187" y="66236"/>
                    <a:pt x="641555" y="31823"/>
                  </a:cubicBezTo>
                  <a:cubicBezTo>
                    <a:pt x="707923" y="-2590"/>
                    <a:pt x="771832" y="-2589"/>
                    <a:pt x="833284" y="2327"/>
                  </a:cubicBezTo>
                  <a:cubicBezTo>
                    <a:pt x="894736" y="7243"/>
                    <a:pt x="972165" y="42885"/>
                    <a:pt x="1010265" y="61320"/>
                  </a:cubicBezTo>
                  <a:cubicBezTo>
                    <a:pt x="1048365" y="79755"/>
                    <a:pt x="1038533" y="92046"/>
                    <a:pt x="1061884" y="112939"/>
                  </a:cubicBezTo>
                  <a:cubicBezTo>
                    <a:pt x="1085235" y="133832"/>
                    <a:pt x="1107358" y="165787"/>
                    <a:pt x="1150374" y="186681"/>
                  </a:cubicBezTo>
                  <a:cubicBezTo>
                    <a:pt x="1193390" y="207575"/>
                    <a:pt x="1273278" y="207575"/>
                    <a:pt x="1319981" y="238301"/>
                  </a:cubicBezTo>
                  <a:cubicBezTo>
                    <a:pt x="1366684" y="269027"/>
                    <a:pt x="1375288" y="325562"/>
                    <a:pt x="1430594" y="371036"/>
                  </a:cubicBezTo>
                  <a:cubicBezTo>
                    <a:pt x="1485900" y="416510"/>
                    <a:pt x="1598971" y="446007"/>
                    <a:pt x="1651819" y="511146"/>
                  </a:cubicBezTo>
                  <a:cubicBezTo>
                    <a:pt x="1704667" y="576285"/>
                    <a:pt x="1718187" y="704104"/>
                    <a:pt x="1747684" y="761868"/>
                  </a:cubicBezTo>
                  <a:cubicBezTo>
                    <a:pt x="1777181" y="819632"/>
                    <a:pt x="1802990" y="838682"/>
                    <a:pt x="1828800" y="857733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Szabadkézi sokszög 8"/>
            <p:cNvSpPr/>
            <p:nvPr/>
          </p:nvSpPr>
          <p:spPr>
            <a:xfrm flipH="1">
              <a:off x="1847648" y="2558845"/>
              <a:ext cx="63741" cy="258721"/>
            </a:xfrm>
            <a:custGeom>
              <a:avLst/>
              <a:gdLst>
                <a:gd name="connsiteX0" fmla="*/ 7374 w 7374"/>
                <a:gd name="connsiteY0" fmla="*/ 235974 h 235974"/>
                <a:gd name="connsiteX1" fmla="*/ 0 w 7374"/>
                <a:gd name="connsiteY1" fmla="*/ 162232 h 235974"/>
                <a:gd name="connsiteX2" fmla="*/ 7374 w 7374"/>
                <a:gd name="connsiteY2" fmla="*/ 58994 h 235974"/>
                <a:gd name="connsiteX3" fmla="*/ 0 w 7374"/>
                <a:gd name="connsiteY3" fmla="*/ 0 h 235974"/>
                <a:gd name="connsiteX0" fmla="*/ 10000 w 13931"/>
                <a:gd name="connsiteY0" fmla="*/ 10000 h 10000"/>
                <a:gd name="connsiteX1" fmla="*/ 13931 w 13931"/>
                <a:gd name="connsiteY1" fmla="*/ 6297 h 10000"/>
                <a:gd name="connsiteX2" fmla="*/ 10000 w 13931"/>
                <a:gd name="connsiteY2" fmla="*/ 2500 h 10000"/>
                <a:gd name="connsiteX3" fmla="*/ 0 w 13931"/>
                <a:gd name="connsiteY3" fmla="*/ 0 h 10000"/>
                <a:gd name="connsiteX0" fmla="*/ 29901 w 29901"/>
                <a:gd name="connsiteY0" fmla="*/ 11735 h 11735"/>
                <a:gd name="connsiteX1" fmla="*/ 13931 w 29901"/>
                <a:gd name="connsiteY1" fmla="*/ 6297 h 11735"/>
                <a:gd name="connsiteX2" fmla="*/ 10000 w 29901"/>
                <a:gd name="connsiteY2" fmla="*/ 2500 h 11735"/>
                <a:gd name="connsiteX3" fmla="*/ 0 w 29901"/>
                <a:gd name="connsiteY3" fmla="*/ 0 h 11735"/>
                <a:gd name="connsiteX0" fmla="*/ 11990 w 13942"/>
                <a:gd name="connsiteY0" fmla="*/ 10964 h 10964"/>
                <a:gd name="connsiteX1" fmla="*/ 13931 w 13942"/>
                <a:gd name="connsiteY1" fmla="*/ 6297 h 10964"/>
                <a:gd name="connsiteX2" fmla="*/ 10000 w 13942"/>
                <a:gd name="connsiteY2" fmla="*/ 2500 h 10964"/>
                <a:gd name="connsiteX3" fmla="*/ 0 w 13942"/>
                <a:gd name="connsiteY3" fmla="*/ 0 h 1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2" h="10964">
                  <a:moveTo>
                    <a:pt x="11990" y="10964"/>
                  </a:moveTo>
                  <a:cubicBezTo>
                    <a:pt x="6990" y="10026"/>
                    <a:pt x="14263" y="7708"/>
                    <a:pt x="13931" y="6297"/>
                  </a:cubicBezTo>
                  <a:cubicBezTo>
                    <a:pt x="13599" y="4886"/>
                    <a:pt x="12322" y="3549"/>
                    <a:pt x="10000" y="2500"/>
                  </a:cubicBezTo>
                  <a:cubicBezTo>
                    <a:pt x="7678" y="1451"/>
                    <a:pt x="5000" y="677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1" name="Szabadkézi sokszög 20"/>
            <p:cNvSpPr/>
            <p:nvPr/>
          </p:nvSpPr>
          <p:spPr>
            <a:xfrm>
              <a:off x="1419497" y="2281646"/>
              <a:ext cx="1010827" cy="1166948"/>
            </a:xfrm>
            <a:custGeom>
              <a:avLst/>
              <a:gdLst>
                <a:gd name="connsiteX0" fmla="*/ 0 w 1010827"/>
                <a:gd name="connsiteY0" fmla="*/ 0 h 1166948"/>
                <a:gd name="connsiteX1" fmla="*/ 60960 w 1010827"/>
                <a:gd name="connsiteY1" fmla="*/ 148045 h 1166948"/>
                <a:gd name="connsiteX2" fmla="*/ 95794 w 1010827"/>
                <a:gd name="connsiteY2" fmla="*/ 304800 h 1166948"/>
                <a:gd name="connsiteX3" fmla="*/ 269966 w 1010827"/>
                <a:gd name="connsiteY3" fmla="*/ 391885 h 1166948"/>
                <a:gd name="connsiteX4" fmla="*/ 391886 w 1010827"/>
                <a:gd name="connsiteY4" fmla="*/ 487680 h 1166948"/>
                <a:gd name="connsiteX5" fmla="*/ 592183 w 1010827"/>
                <a:gd name="connsiteY5" fmla="*/ 705394 h 1166948"/>
                <a:gd name="connsiteX6" fmla="*/ 836023 w 1010827"/>
                <a:gd name="connsiteY6" fmla="*/ 818605 h 1166948"/>
                <a:gd name="connsiteX7" fmla="*/ 984069 w 1010827"/>
                <a:gd name="connsiteY7" fmla="*/ 1062445 h 1166948"/>
                <a:gd name="connsiteX8" fmla="*/ 1010194 w 1010827"/>
                <a:gd name="connsiteY8" fmla="*/ 1166948 h 116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0827" h="1166948">
                  <a:moveTo>
                    <a:pt x="0" y="0"/>
                  </a:moveTo>
                  <a:cubicBezTo>
                    <a:pt x="22497" y="48622"/>
                    <a:pt x="44994" y="97245"/>
                    <a:pt x="60960" y="148045"/>
                  </a:cubicBezTo>
                  <a:cubicBezTo>
                    <a:pt x="76926" y="198845"/>
                    <a:pt x="60960" y="264160"/>
                    <a:pt x="95794" y="304800"/>
                  </a:cubicBezTo>
                  <a:cubicBezTo>
                    <a:pt x="130628" y="345440"/>
                    <a:pt x="220617" y="361405"/>
                    <a:pt x="269966" y="391885"/>
                  </a:cubicBezTo>
                  <a:cubicBezTo>
                    <a:pt x="319315" y="422365"/>
                    <a:pt x="338183" y="435429"/>
                    <a:pt x="391886" y="487680"/>
                  </a:cubicBezTo>
                  <a:cubicBezTo>
                    <a:pt x="445589" y="539932"/>
                    <a:pt x="518160" y="650240"/>
                    <a:pt x="592183" y="705394"/>
                  </a:cubicBezTo>
                  <a:cubicBezTo>
                    <a:pt x="666206" y="760548"/>
                    <a:pt x="770709" y="759097"/>
                    <a:pt x="836023" y="818605"/>
                  </a:cubicBezTo>
                  <a:cubicBezTo>
                    <a:pt x="901337" y="878114"/>
                    <a:pt x="955041" y="1004388"/>
                    <a:pt x="984069" y="1062445"/>
                  </a:cubicBezTo>
                  <a:cubicBezTo>
                    <a:pt x="1013098" y="1120502"/>
                    <a:pt x="1011646" y="1143725"/>
                    <a:pt x="1010194" y="116694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6" name="Csoportba foglalás 35"/>
          <p:cNvGrpSpPr/>
          <p:nvPr/>
        </p:nvGrpSpPr>
        <p:grpSpPr>
          <a:xfrm>
            <a:off x="6208263" y="4155451"/>
            <a:ext cx="2173630" cy="1962342"/>
            <a:chOff x="6208263" y="4155451"/>
            <a:chExt cx="2173630" cy="1962342"/>
          </a:xfrm>
        </p:grpSpPr>
        <p:sp>
          <p:nvSpPr>
            <p:cNvPr id="27" name="Szabadkézi sokszög 26"/>
            <p:cNvSpPr/>
            <p:nvPr/>
          </p:nvSpPr>
          <p:spPr>
            <a:xfrm>
              <a:off x="6208263" y="4155451"/>
              <a:ext cx="1783790" cy="1739096"/>
            </a:xfrm>
            <a:custGeom>
              <a:avLst/>
              <a:gdLst>
                <a:gd name="connsiteX0" fmla="*/ 0 w 1010827"/>
                <a:gd name="connsiteY0" fmla="*/ 0 h 1166948"/>
                <a:gd name="connsiteX1" fmla="*/ 60960 w 1010827"/>
                <a:gd name="connsiteY1" fmla="*/ 148045 h 1166948"/>
                <a:gd name="connsiteX2" fmla="*/ 95794 w 1010827"/>
                <a:gd name="connsiteY2" fmla="*/ 304800 h 1166948"/>
                <a:gd name="connsiteX3" fmla="*/ 269966 w 1010827"/>
                <a:gd name="connsiteY3" fmla="*/ 391885 h 1166948"/>
                <a:gd name="connsiteX4" fmla="*/ 391886 w 1010827"/>
                <a:gd name="connsiteY4" fmla="*/ 487680 h 1166948"/>
                <a:gd name="connsiteX5" fmla="*/ 592183 w 1010827"/>
                <a:gd name="connsiteY5" fmla="*/ 705394 h 1166948"/>
                <a:gd name="connsiteX6" fmla="*/ 836023 w 1010827"/>
                <a:gd name="connsiteY6" fmla="*/ 818605 h 1166948"/>
                <a:gd name="connsiteX7" fmla="*/ 984069 w 1010827"/>
                <a:gd name="connsiteY7" fmla="*/ 1062445 h 1166948"/>
                <a:gd name="connsiteX8" fmla="*/ 1010194 w 1010827"/>
                <a:gd name="connsiteY8" fmla="*/ 1166948 h 116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0827" h="1166948">
                  <a:moveTo>
                    <a:pt x="0" y="0"/>
                  </a:moveTo>
                  <a:cubicBezTo>
                    <a:pt x="22497" y="48622"/>
                    <a:pt x="44994" y="97245"/>
                    <a:pt x="60960" y="148045"/>
                  </a:cubicBezTo>
                  <a:cubicBezTo>
                    <a:pt x="76926" y="198845"/>
                    <a:pt x="60960" y="264160"/>
                    <a:pt x="95794" y="304800"/>
                  </a:cubicBezTo>
                  <a:cubicBezTo>
                    <a:pt x="130628" y="345440"/>
                    <a:pt x="220617" y="361405"/>
                    <a:pt x="269966" y="391885"/>
                  </a:cubicBezTo>
                  <a:cubicBezTo>
                    <a:pt x="319315" y="422365"/>
                    <a:pt x="338183" y="435429"/>
                    <a:pt x="391886" y="487680"/>
                  </a:cubicBezTo>
                  <a:cubicBezTo>
                    <a:pt x="445589" y="539932"/>
                    <a:pt x="518160" y="650240"/>
                    <a:pt x="592183" y="705394"/>
                  </a:cubicBezTo>
                  <a:cubicBezTo>
                    <a:pt x="666206" y="760548"/>
                    <a:pt x="770709" y="759097"/>
                    <a:pt x="836023" y="818605"/>
                  </a:cubicBezTo>
                  <a:cubicBezTo>
                    <a:pt x="901337" y="878114"/>
                    <a:pt x="955041" y="1004388"/>
                    <a:pt x="984069" y="1062445"/>
                  </a:cubicBezTo>
                  <a:cubicBezTo>
                    <a:pt x="1013098" y="1120502"/>
                    <a:pt x="1011646" y="1143725"/>
                    <a:pt x="1010194" y="116694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8" name="Szövegdoboz 27"/>
            <p:cNvSpPr txBox="1"/>
            <p:nvPr/>
          </p:nvSpPr>
          <p:spPr>
            <a:xfrm>
              <a:off x="6968894" y="5779239"/>
              <a:ext cx="14129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 err="1" smtClean="0">
                  <a:solidFill>
                    <a:srgbClr val="000000"/>
                  </a:solidFill>
                </a:rPr>
                <a:t>rr</a:t>
              </a:r>
              <a:r>
                <a:rPr lang="hu-HU" sz="1600" dirty="0" smtClean="0">
                  <a:solidFill>
                    <a:srgbClr val="000000"/>
                  </a:solidFill>
                </a:rPr>
                <a:t>. </a:t>
              </a:r>
              <a:r>
                <a:rPr lang="hu-HU" sz="1600" dirty="0" err="1" smtClean="0">
                  <a:solidFill>
                    <a:srgbClr val="000000"/>
                  </a:solidFill>
                </a:rPr>
                <a:t>ventriculares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7" name="Csoportba foglalás 36"/>
          <p:cNvGrpSpPr/>
          <p:nvPr/>
        </p:nvGrpSpPr>
        <p:grpSpPr>
          <a:xfrm>
            <a:off x="5846091" y="4882498"/>
            <a:ext cx="2595743" cy="1870818"/>
            <a:chOff x="5846091" y="4882498"/>
            <a:chExt cx="2595743" cy="1870818"/>
          </a:xfrm>
        </p:grpSpPr>
        <p:sp>
          <p:nvSpPr>
            <p:cNvPr id="16" name="Szabadkézi sokszög 15"/>
            <p:cNvSpPr/>
            <p:nvPr/>
          </p:nvSpPr>
          <p:spPr>
            <a:xfrm>
              <a:off x="5846091" y="4882498"/>
              <a:ext cx="2176881" cy="1661827"/>
            </a:xfrm>
            <a:custGeom>
              <a:avLst/>
              <a:gdLst>
                <a:gd name="connsiteX0" fmla="*/ 0 w 1253612"/>
                <a:gd name="connsiteY0" fmla="*/ 0 h 914400"/>
                <a:gd name="connsiteX1" fmla="*/ 66367 w 1253612"/>
                <a:gd name="connsiteY1" fmla="*/ 147484 h 914400"/>
                <a:gd name="connsiteX2" fmla="*/ 66367 w 1253612"/>
                <a:gd name="connsiteY2" fmla="*/ 317090 h 914400"/>
                <a:gd name="connsiteX3" fmla="*/ 73742 w 1253612"/>
                <a:gd name="connsiteY3" fmla="*/ 427703 h 914400"/>
                <a:gd name="connsiteX4" fmla="*/ 147483 w 1253612"/>
                <a:gd name="connsiteY4" fmla="*/ 516193 h 914400"/>
                <a:gd name="connsiteX5" fmla="*/ 317090 w 1253612"/>
                <a:gd name="connsiteY5" fmla="*/ 634180 h 914400"/>
                <a:gd name="connsiteX6" fmla="*/ 671051 w 1253612"/>
                <a:gd name="connsiteY6" fmla="*/ 774290 h 914400"/>
                <a:gd name="connsiteX7" fmla="*/ 811161 w 1253612"/>
                <a:gd name="connsiteY7" fmla="*/ 833284 h 914400"/>
                <a:gd name="connsiteX8" fmla="*/ 1069258 w 1253612"/>
                <a:gd name="connsiteY8" fmla="*/ 848032 h 914400"/>
                <a:gd name="connsiteX9" fmla="*/ 1253612 w 1253612"/>
                <a:gd name="connsiteY9" fmla="*/ 914400 h 914400"/>
                <a:gd name="connsiteX0" fmla="*/ 0 w 1277642"/>
                <a:gd name="connsiteY0" fmla="*/ 0 h 937497"/>
                <a:gd name="connsiteX1" fmla="*/ 90397 w 1277642"/>
                <a:gd name="connsiteY1" fmla="*/ 170581 h 937497"/>
                <a:gd name="connsiteX2" fmla="*/ 90397 w 1277642"/>
                <a:gd name="connsiteY2" fmla="*/ 340187 h 937497"/>
                <a:gd name="connsiteX3" fmla="*/ 97772 w 1277642"/>
                <a:gd name="connsiteY3" fmla="*/ 450800 h 937497"/>
                <a:gd name="connsiteX4" fmla="*/ 171513 w 1277642"/>
                <a:gd name="connsiteY4" fmla="*/ 539290 h 937497"/>
                <a:gd name="connsiteX5" fmla="*/ 341120 w 1277642"/>
                <a:gd name="connsiteY5" fmla="*/ 657277 h 937497"/>
                <a:gd name="connsiteX6" fmla="*/ 695081 w 1277642"/>
                <a:gd name="connsiteY6" fmla="*/ 797387 h 937497"/>
                <a:gd name="connsiteX7" fmla="*/ 835191 w 1277642"/>
                <a:gd name="connsiteY7" fmla="*/ 856381 h 937497"/>
                <a:gd name="connsiteX8" fmla="*/ 1093288 w 1277642"/>
                <a:gd name="connsiteY8" fmla="*/ 871129 h 937497"/>
                <a:gd name="connsiteX9" fmla="*/ 1277642 w 1277642"/>
                <a:gd name="connsiteY9" fmla="*/ 937497 h 93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642" h="937497">
                  <a:moveTo>
                    <a:pt x="0" y="0"/>
                  </a:moveTo>
                  <a:cubicBezTo>
                    <a:pt x="27653" y="47318"/>
                    <a:pt x="75331" y="113883"/>
                    <a:pt x="90397" y="170581"/>
                  </a:cubicBezTo>
                  <a:cubicBezTo>
                    <a:pt x="105463" y="227279"/>
                    <a:pt x="89168" y="293484"/>
                    <a:pt x="90397" y="340187"/>
                  </a:cubicBezTo>
                  <a:cubicBezTo>
                    <a:pt x="91626" y="386890"/>
                    <a:pt x="84253" y="417616"/>
                    <a:pt x="97772" y="450800"/>
                  </a:cubicBezTo>
                  <a:cubicBezTo>
                    <a:pt x="111291" y="483984"/>
                    <a:pt x="130955" y="504877"/>
                    <a:pt x="171513" y="539290"/>
                  </a:cubicBezTo>
                  <a:cubicBezTo>
                    <a:pt x="212071" y="573703"/>
                    <a:pt x="253859" y="614261"/>
                    <a:pt x="341120" y="657277"/>
                  </a:cubicBezTo>
                  <a:cubicBezTo>
                    <a:pt x="428381" y="700293"/>
                    <a:pt x="612736" y="764203"/>
                    <a:pt x="695081" y="797387"/>
                  </a:cubicBezTo>
                  <a:cubicBezTo>
                    <a:pt x="777426" y="830571"/>
                    <a:pt x="768823" y="844091"/>
                    <a:pt x="835191" y="856381"/>
                  </a:cubicBezTo>
                  <a:cubicBezTo>
                    <a:pt x="901559" y="868671"/>
                    <a:pt x="1019546" y="857610"/>
                    <a:pt x="1093288" y="871129"/>
                  </a:cubicBezTo>
                  <a:cubicBezTo>
                    <a:pt x="1167030" y="884648"/>
                    <a:pt x="1222336" y="911072"/>
                    <a:pt x="1277642" y="93749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" name="Szövegdoboz 28"/>
            <p:cNvSpPr txBox="1"/>
            <p:nvPr/>
          </p:nvSpPr>
          <p:spPr>
            <a:xfrm>
              <a:off x="6288442" y="6414762"/>
              <a:ext cx="21533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 smtClean="0">
                  <a:solidFill>
                    <a:srgbClr val="000000"/>
                  </a:solidFill>
                </a:rPr>
                <a:t>r. </a:t>
              </a:r>
              <a:r>
                <a:rPr lang="hu-HU" sz="1600" dirty="0" err="1" smtClean="0">
                  <a:solidFill>
                    <a:srgbClr val="000000"/>
                  </a:solidFill>
                </a:rPr>
                <a:t>marginalis</a:t>
              </a:r>
              <a:r>
                <a:rPr lang="hu-HU" sz="1600" dirty="0" smtClean="0">
                  <a:solidFill>
                    <a:srgbClr val="000000"/>
                  </a:solidFill>
                </a:rPr>
                <a:t> </a:t>
              </a:r>
              <a:r>
                <a:rPr lang="hu-HU" sz="1600" dirty="0" err="1" smtClean="0">
                  <a:solidFill>
                    <a:srgbClr val="000000"/>
                  </a:solidFill>
                </a:rPr>
                <a:t>dexter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9" name="Csoportba foglalás 38"/>
          <p:cNvGrpSpPr/>
          <p:nvPr/>
        </p:nvGrpSpPr>
        <p:grpSpPr>
          <a:xfrm>
            <a:off x="5697447" y="1931134"/>
            <a:ext cx="3588595" cy="4495546"/>
            <a:chOff x="5697447" y="1931134"/>
            <a:chExt cx="3588595" cy="4495546"/>
          </a:xfrm>
        </p:grpSpPr>
        <p:sp>
          <p:nvSpPr>
            <p:cNvPr id="30" name="Szövegdoboz 29"/>
            <p:cNvSpPr txBox="1"/>
            <p:nvPr/>
          </p:nvSpPr>
          <p:spPr>
            <a:xfrm>
              <a:off x="7132650" y="4609768"/>
              <a:ext cx="21533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 smtClean="0">
                  <a:solidFill>
                    <a:srgbClr val="000000"/>
                  </a:solidFill>
                </a:rPr>
                <a:t>r. </a:t>
              </a:r>
              <a:r>
                <a:rPr lang="hu-HU" sz="1600" dirty="0" err="1" smtClean="0">
                  <a:solidFill>
                    <a:srgbClr val="000000"/>
                  </a:solidFill>
                </a:rPr>
                <a:t>interventricularis</a:t>
              </a:r>
              <a:r>
                <a:rPr lang="hu-HU" sz="1600" dirty="0" smtClean="0">
                  <a:solidFill>
                    <a:srgbClr val="000000"/>
                  </a:solidFill>
                </a:rPr>
                <a:t> post.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  <p:sp>
          <p:nvSpPr>
            <p:cNvPr id="13" name="Szabadkézi sokszög 12"/>
            <p:cNvSpPr/>
            <p:nvPr/>
          </p:nvSpPr>
          <p:spPr>
            <a:xfrm>
              <a:off x="5697447" y="2282966"/>
              <a:ext cx="1483717" cy="3341998"/>
            </a:xfrm>
            <a:custGeom>
              <a:avLst/>
              <a:gdLst>
                <a:gd name="connsiteX0" fmla="*/ 870155 w 870155"/>
                <a:gd name="connsiteY0" fmla="*/ 0 h 1891700"/>
                <a:gd name="connsiteX1" fmla="*/ 833284 w 870155"/>
                <a:gd name="connsiteY1" fmla="*/ 176980 h 1891700"/>
                <a:gd name="connsiteX2" fmla="*/ 811161 w 870155"/>
                <a:gd name="connsiteY2" fmla="*/ 353961 h 1891700"/>
                <a:gd name="connsiteX3" fmla="*/ 671051 w 870155"/>
                <a:gd name="connsiteY3" fmla="*/ 567813 h 1891700"/>
                <a:gd name="connsiteX4" fmla="*/ 494071 w 870155"/>
                <a:gd name="connsiteY4" fmla="*/ 766916 h 1891700"/>
                <a:gd name="connsiteX5" fmla="*/ 361335 w 870155"/>
                <a:gd name="connsiteY5" fmla="*/ 973393 h 1891700"/>
                <a:gd name="connsiteX6" fmla="*/ 140109 w 870155"/>
                <a:gd name="connsiteY6" fmla="*/ 1253613 h 1891700"/>
                <a:gd name="connsiteX7" fmla="*/ 73742 w 870155"/>
                <a:gd name="connsiteY7" fmla="*/ 1533832 h 1891700"/>
                <a:gd name="connsiteX8" fmla="*/ 0 w 870155"/>
                <a:gd name="connsiteY8" fmla="*/ 1740309 h 1891700"/>
                <a:gd name="connsiteX9" fmla="*/ 73742 w 870155"/>
                <a:gd name="connsiteY9" fmla="*/ 1880419 h 1891700"/>
                <a:gd name="connsiteX10" fmla="*/ 95864 w 870155"/>
                <a:gd name="connsiteY10" fmla="*/ 1873045 h 1891700"/>
                <a:gd name="connsiteX0" fmla="*/ 870155 w 870155"/>
                <a:gd name="connsiteY0" fmla="*/ 0 h 1894884"/>
                <a:gd name="connsiteX1" fmla="*/ 833284 w 870155"/>
                <a:gd name="connsiteY1" fmla="*/ 176980 h 1894884"/>
                <a:gd name="connsiteX2" fmla="*/ 811161 w 870155"/>
                <a:gd name="connsiteY2" fmla="*/ 353961 h 1894884"/>
                <a:gd name="connsiteX3" fmla="*/ 671051 w 870155"/>
                <a:gd name="connsiteY3" fmla="*/ 567813 h 1894884"/>
                <a:gd name="connsiteX4" fmla="*/ 494071 w 870155"/>
                <a:gd name="connsiteY4" fmla="*/ 766916 h 1894884"/>
                <a:gd name="connsiteX5" fmla="*/ 361335 w 870155"/>
                <a:gd name="connsiteY5" fmla="*/ 973393 h 1894884"/>
                <a:gd name="connsiteX6" fmla="*/ 140109 w 870155"/>
                <a:gd name="connsiteY6" fmla="*/ 1253613 h 1894884"/>
                <a:gd name="connsiteX7" fmla="*/ 73742 w 870155"/>
                <a:gd name="connsiteY7" fmla="*/ 1533832 h 1894884"/>
                <a:gd name="connsiteX8" fmla="*/ 0 w 870155"/>
                <a:gd name="connsiteY8" fmla="*/ 1740309 h 1894884"/>
                <a:gd name="connsiteX9" fmla="*/ 73742 w 870155"/>
                <a:gd name="connsiteY9" fmla="*/ 1880419 h 1894884"/>
                <a:gd name="connsiteX10" fmla="*/ 154858 w 870155"/>
                <a:gd name="connsiteY10" fmla="*/ 1880419 h 1894884"/>
                <a:gd name="connsiteX0" fmla="*/ 870814 w 870814"/>
                <a:gd name="connsiteY0" fmla="*/ 0 h 1885342"/>
                <a:gd name="connsiteX1" fmla="*/ 833943 w 870814"/>
                <a:gd name="connsiteY1" fmla="*/ 176980 h 1885342"/>
                <a:gd name="connsiteX2" fmla="*/ 811820 w 870814"/>
                <a:gd name="connsiteY2" fmla="*/ 353961 h 1885342"/>
                <a:gd name="connsiteX3" fmla="*/ 671710 w 870814"/>
                <a:gd name="connsiteY3" fmla="*/ 567813 h 1885342"/>
                <a:gd name="connsiteX4" fmla="*/ 494730 w 870814"/>
                <a:gd name="connsiteY4" fmla="*/ 766916 h 1885342"/>
                <a:gd name="connsiteX5" fmla="*/ 361994 w 870814"/>
                <a:gd name="connsiteY5" fmla="*/ 973393 h 1885342"/>
                <a:gd name="connsiteX6" fmla="*/ 140768 w 870814"/>
                <a:gd name="connsiteY6" fmla="*/ 1253613 h 1885342"/>
                <a:gd name="connsiteX7" fmla="*/ 74401 w 870814"/>
                <a:gd name="connsiteY7" fmla="*/ 1533832 h 1885342"/>
                <a:gd name="connsiteX8" fmla="*/ 659 w 870814"/>
                <a:gd name="connsiteY8" fmla="*/ 1740309 h 1885342"/>
                <a:gd name="connsiteX9" fmla="*/ 44904 w 870814"/>
                <a:gd name="connsiteY9" fmla="*/ 1850922 h 1885342"/>
                <a:gd name="connsiteX10" fmla="*/ 155517 w 870814"/>
                <a:gd name="connsiteY10" fmla="*/ 1880419 h 188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0814" h="1885342">
                  <a:moveTo>
                    <a:pt x="870814" y="0"/>
                  </a:moveTo>
                  <a:cubicBezTo>
                    <a:pt x="857294" y="58993"/>
                    <a:pt x="843775" y="117987"/>
                    <a:pt x="833943" y="176980"/>
                  </a:cubicBezTo>
                  <a:cubicBezTo>
                    <a:pt x="824111" y="235974"/>
                    <a:pt x="838859" y="288822"/>
                    <a:pt x="811820" y="353961"/>
                  </a:cubicBezTo>
                  <a:cubicBezTo>
                    <a:pt x="784781" y="419100"/>
                    <a:pt x="724558" y="498987"/>
                    <a:pt x="671710" y="567813"/>
                  </a:cubicBezTo>
                  <a:cubicBezTo>
                    <a:pt x="618862" y="636639"/>
                    <a:pt x="546349" y="699319"/>
                    <a:pt x="494730" y="766916"/>
                  </a:cubicBezTo>
                  <a:cubicBezTo>
                    <a:pt x="443111" y="834513"/>
                    <a:pt x="420988" y="892277"/>
                    <a:pt x="361994" y="973393"/>
                  </a:cubicBezTo>
                  <a:cubicBezTo>
                    <a:pt x="303000" y="1054509"/>
                    <a:pt x="188700" y="1160207"/>
                    <a:pt x="140768" y="1253613"/>
                  </a:cubicBezTo>
                  <a:cubicBezTo>
                    <a:pt x="92836" y="1347019"/>
                    <a:pt x="97752" y="1452716"/>
                    <a:pt x="74401" y="1533832"/>
                  </a:cubicBezTo>
                  <a:cubicBezTo>
                    <a:pt x="51050" y="1614948"/>
                    <a:pt x="5575" y="1687461"/>
                    <a:pt x="659" y="1740309"/>
                  </a:cubicBezTo>
                  <a:cubicBezTo>
                    <a:pt x="-4257" y="1793157"/>
                    <a:pt x="19094" y="1827570"/>
                    <a:pt x="44904" y="1850922"/>
                  </a:cubicBezTo>
                  <a:cubicBezTo>
                    <a:pt x="70714" y="1874274"/>
                    <a:pt x="152444" y="1895167"/>
                    <a:pt x="155517" y="1880419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" name="Szabadkézi sokszög 18"/>
            <p:cNvSpPr/>
            <p:nvPr/>
          </p:nvSpPr>
          <p:spPr>
            <a:xfrm>
              <a:off x="5849342" y="4906244"/>
              <a:ext cx="3115959" cy="1520436"/>
            </a:xfrm>
            <a:custGeom>
              <a:avLst/>
              <a:gdLst>
                <a:gd name="connsiteX0" fmla="*/ 0 w 1828800"/>
                <a:gd name="connsiteY0" fmla="*/ 400533 h 857733"/>
                <a:gd name="connsiteX1" fmla="*/ 184355 w 1828800"/>
                <a:gd name="connsiteY1" fmla="*/ 363662 h 857733"/>
                <a:gd name="connsiteX2" fmla="*/ 435077 w 1828800"/>
                <a:gd name="connsiteY2" fmla="*/ 208804 h 857733"/>
                <a:gd name="connsiteX3" fmla="*/ 641555 w 1828800"/>
                <a:gd name="connsiteY3" fmla="*/ 31823 h 857733"/>
                <a:gd name="connsiteX4" fmla="*/ 833284 w 1828800"/>
                <a:gd name="connsiteY4" fmla="*/ 2327 h 857733"/>
                <a:gd name="connsiteX5" fmla="*/ 1010265 w 1828800"/>
                <a:gd name="connsiteY5" fmla="*/ 61320 h 857733"/>
                <a:gd name="connsiteX6" fmla="*/ 1061884 w 1828800"/>
                <a:gd name="connsiteY6" fmla="*/ 112939 h 857733"/>
                <a:gd name="connsiteX7" fmla="*/ 1150374 w 1828800"/>
                <a:gd name="connsiteY7" fmla="*/ 186681 h 857733"/>
                <a:gd name="connsiteX8" fmla="*/ 1319981 w 1828800"/>
                <a:gd name="connsiteY8" fmla="*/ 238301 h 857733"/>
                <a:gd name="connsiteX9" fmla="*/ 1430594 w 1828800"/>
                <a:gd name="connsiteY9" fmla="*/ 371036 h 857733"/>
                <a:gd name="connsiteX10" fmla="*/ 1651819 w 1828800"/>
                <a:gd name="connsiteY10" fmla="*/ 511146 h 857733"/>
                <a:gd name="connsiteX11" fmla="*/ 1747684 w 1828800"/>
                <a:gd name="connsiteY11" fmla="*/ 761868 h 857733"/>
                <a:gd name="connsiteX12" fmla="*/ 1828800 w 1828800"/>
                <a:gd name="connsiteY12" fmla="*/ 857733 h 85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8800" h="857733">
                  <a:moveTo>
                    <a:pt x="0" y="400533"/>
                  </a:moveTo>
                  <a:cubicBezTo>
                    <a:pt x="55921" y="398075"/>
                    <a:pt x="111842" y="395617"/>
                    <a:pt x="184355" y="363662"/>
                  </a:cubicBezTo>
                  <a:cubicBezTo>
                    <a:pt x="256868" y="331707"/>
                    <a:pt x="358877" y="264111"/>
                    <a:pt x="435077" y="208804"/>
                  </a:cubicBezTo>
                  <a:cubicBezTo>
                    <a:pt x="511277" y="153497"/>
                    <a:pt x="575187" y="66236"/>
                    <a:pt x="641555" y="31823"/>
                  </a:cubicBezTo>
                  <a:cubicBezTo>
                    <a:pt x="707923" y="-2590"/>
                    <a:pt x="771832" y="-2589"/>
                    <a:pt x="833284" y="2327"/>
                  </a:cubicBezTo>
                  <a:cubicBezTo>
                    <a:pt x="894736" y="7243"/>
                    <a:pt x="972165" y="42885"/>
                    <a:pt x="1010265" y="61320"/>
                  </a:cubicBezTo>
                  <a:cubicBezTo>
                    <a:pt x="1048365" y="79755"/>
                    <a:pt x="1038533" y="92046"/>
                    <a:pt x="1061884" y="112939"/>
                  </a:cubicBezTo>
                  <a:cubicBezTo>
                    <a:pt x="1085235" y="133832"/>
                    <a:pt x="1107358" y="165787"/>
                    <a:pt x="1150374" y="186681"/>
                  </a:cubicBezTo>
                  <a:cubicBezTo>
                    <a:pt x="1193390" y="207575"/>
                    <a:pt x="1273278" y="207575"/>
                    <a:pt x="1319981" y="238301"/>
                  </a:cubicBezTo>
                  <a:cubicBezTo>
                    <a:pt x="1366684" y="269027"/>
                    <a:pt x="1375288" y="325562"/>
                    <a:pt x="1430594" y="371036"/>
                  </a:cubicBezTo>
                  <a:cubicBezTo>
                    <a:pt x="1485900" y="416510"/>
                    <a:pt x="1598971" y="446007"/>
                    <a:pt x="1651819" y="511146"/>
                  </a:cubicBezTo>
                  <a:cubicBezTo>
                    <a:pt x="1704667" y="576285"/>
                    <a:pt x="1718187" y="704104"/>
                    <a:pt x="1747684" y="761868"/>
                  </a:cubicBezTo>
                  <a:cubicBezTo>
                    <a:pt x="1777181" y="819632"/>
                    <a:pt x="1802990" y="838682"/>
                    <a:pt x="1828800" y="857733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" name="Szövegdoboz 31"/>
            <p:cNvSpPr txBox="1"/>
            <p:nvPr/>
          </p:nvSpPr>
          <p:spPr>
            <a:xfrm>
              <a:off x="7104478" y="1931134"/>
              <a:ext cx="19630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b="1" dirty="0" smtClean="0">
                  <a:solidFill>
                    <a:srgbClr val="000000"/>
                  </a:solidFill>
                </a:rPr>
                <a:t>a. coronaria </a:t>
              </a:r>
              <a:r>
                <a:rPr lang="hu-HU" sz="1600" b="1" dirty="0" err="1" smtClean="0">
                  <a:solidFill>
                    <a:srgbClr val="000000"/>
                  </a:solidFill>
                </a:rPr>
                <a:t>dextra</a:t>
              </a:r>
              <a:endParaRPr lang="hu-HU" sz="16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0" name="Téglalap 39"/>
          <p:cNvSpPr/>
          <p:nvPr/>
        </p:nvSpPr>
        <p:spPr>
          <a:xfrm>
            <a:off x="1539498" y="3977316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50" dirty="0"/>
              <a:t>http://www.jouefct.com/wp-content/uploads/2015/12/coronary-arteries-Coronary-Anatomy-detail-ideas-overview-close.jpg</a:t>
            </a:r>
          </a:p>
        </p:txBody>
      </p:sp>
    </p:spTree>
    <p:extLst>
      <p:ext uri="{BB962C8B-B14F-4D97-AF65-F5344CB8AC3E}">
        <p14:creationId xmlns:p14="http://schemas.microsoft.com/office/powerpoint/2010/main" val="386973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jouefct.com/wp-content/uploads/2015/12/coronary-arteries-Coronary-Anatomy-detail-ideas-overview-clos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1" r="38637" b="53829"/>
          <a:stretch/>
        </p:blipFill>
        <p:spPr bwMode="auto">
          <a:xfrm>
            <a:off x="107504" y="116632"/>
            <a:ext cx="5472608" cy="42710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Csoportba foglalás 40"/>
          <p:cNvGrpSpPr/>
          <p:nvPr/>
        </p:nvGrpSpPr>
        <p:grpSpPr>
          <a:xfrm>
            <a:off x="2276475" y="1209675"/>
            <a:ext cx="1684055" cy="2744119"/>
            <a:chOff x="2276475" y="1209675"/>
            <a:chExt cx="1684055" cy="2744119"/>
          </a:xfrm>
        </p:grpSpPr>
        <p:sp>
          <p:nvSpPr>
            <p:cNvPr id="10" name="Szabadkézi sokszög 9"/>
            <p:cNvSpPr/>
            <p:nvPr/>
          </p:nvSpPr>
          <p:spPr>
            <a:xfrm>
              <a:off x="2276475" y="1209675"/>
              <a:ext cx="1171997" cy="2744119"/>
            </a:xfrm>
            <a:custGeom>
              <a:avLst/>
              <a:gdLst>
                <a:gd name="connsiteX0" fmla="*/ 0 w 1171997"/>
                <a:gd name="connsiteY0" fmla="*/ 0 h 2744119"/>
                <a:gd name="connsiteX1" fmla="*/ 190500 w 1171997"/>
                <a:gd name="connsiteY1" fmla="*/ 161925 h 2744119"/>
                <a:gd name="connsiteX2" fmla="*/ 438150 w 1171997"/>
                <a:gd name="connsiteY2" fmla="*/ 180975 h 2744119"/>
                <a:gd name="connsiteX3" fmla="*/ 571500 w 1171997"/>
                <a:gd name="connsiteY3" fmla="*/ 180975 h 2744119"/>
                <a:gd name="connsiteX4" fmla="*/ 590550 w 1171997"/>
                <a:gd name="connsiteY4" fmla="*/ 257175 h 2744119"/>
                <a:gd name="connsiteX5" fmla="*/ 733425 w 1171997"/>
                <a:gd name="connsiteY5" fmla="*/ 523875 h 2744119"/>
                <a:gd name="connsiteX6" fmla="*/ 819150 w 1171997"/>
                <a:gd name="connsiteY6" fmla="*/ 962025 h 2744119"/>
                <a:gd name="connsiteX7" fmla="*/ 876300 w 1171997"/>
                <a:gd name="connsiteY7" fmla="*/ 1219200 h 2744119"/>
                <a:gd name="connsiteX8" fmla="*/ 1019175 w 1171997"/>
                <a:gd name="connsiteY8" fmla="*/ 1695450 h 2744119"/>
                <a:gd name="connsiteX9" fmla="*/ 1085850 w 1171997"/>
                <a:gd name="connsiteY9" fmla="*/ 2057400 h 2744119"/>
                <a:gd name="connsiteX10" fmla="*/ 1171575 w 1171997"/>
                <a:gd name="connsiteY10" fmla="*/ 2362200 h 2744119"/>
                <a:gd name="connsiteX11" fmla="*/ 1114425 w 1171997"/>
                <a:gd name="connsiteY11" fmla="*/ 2657475 h 2744119"/>
                <a:gd name="connsiteX12" fmla="*/ 1019175 w 1171997"/>
                <a:gd name="connsiteY12" fmla="*/ 2743200 h 2744119"/>
                <a:gd name="connsiteX13" fmla="*/ 904875 w 1171997"/>
                <a:gd name="connsiteY13" fmla="*/ 2705100 h 2744119"/>
                <a:gd name="connsiteX14" fmla="*/ 904875 w 1171997"/>
                <a:gd name="connsiteY14" fmla="*/ 2705100 h 2744119"/>
                <a:gd name="connsiteX0" fmla="*/ 0 w 1171997"/>
                <a:gd name="connsiteY0" fmla="*/ 0 h 2744119"/>
                <a:gd name="connsiteX1" fmla="*/ 190500 w 1171997"/>
                <a:gd name="connsiteY1" fmla="*/ 161925 h 2744119"/>
                <a:gd name="connsiteX2" fmla="*/ 438150 w 1171997"/>
                <a:gd name="connsiteY2" fmla="*/ 180975 h 2744119"/>
                <a:gd name="connsiteX3" fmla="*/ 571500 w 1171997"/>
                <a:gd name="connsiteY3" fmla="*/ 180975 h 2744119"/>
                <a:gd name="connsiteX4" fmla="*/ 590550 w 1171997"/>
                <a:gd name="connsiteY4" fmla="*/ 257175 h 2744119"/>
                <a:gd name="connsiteX5" fmla="*/ 806352 w 1171997"/>
                <a:gd name="connsiteY5" fmla="*/ 624852 h 2744119"/>
                <a:gd name="connsiteX6" fmla="*/ 819150 w 1171997"/>
                <a:gd name="connsiteY6" fmla="*/ 962025 h 2744119"/>
                <a:gd name="connsiteX7" fmla="*/ 876300 w 1171997"/>
                <a:gd name="connsiteY7" fmla="*/ 1219200 h 2744119"/>
                <a:gd name="connsiteX8" fmla="*/ 1019175 w 1171997"/>
                <a:gd name="connsiteY8" fmla="*/ 1695450 h 2744119"/>
                <a:gd name="connsiteX9" fmla="*/ 1085850 w 1171997"/>
                <a:gd name="connsiteY9" fmla="*/ 2057400 h 2744119"/>
                <a:gd name="connsiteX10" fmla="*/ 1171575 w 1171997"/>
                <a:gd name="connsiteY10" fmla="*/ 2362200 h 2744119"/>
                <a:gd name="connsiteX11" fmla="*/ 1114425 w 1171997"/>
                <a:gd name="connsiteY11" fmla="*/ 2657475 h 2744119"/>
                <a:gd name="connsiteX12" fmla="*/ 1019175 w 1171997"/>
                <a:gd name="connsiteY12" fmla="*/ 2743200 h 2744119"/>
                <a:gd name="connsiteX13" fmla="*/ 904875 w 1171997"/>
                <a:gd name="connsiteY13" fmla="*/ 2705100 h 2744119"/>
                <a:gd name="connsiteX14" fmla="*/ 904875 w 1171997"/>
                <a:gd name="connsiteY14" fmla="*/ 2705100 h 2744119"/>
                <a:gd name="connsiteX0" fmla="*/ 0 w 1171997"/>
                <a:gd name="connsiteY0" fmla="*/ 0 h 2744119"/>
                <a:gd name="connsiteX1" fmla="*/ 190500 w 1171997"/>
                <a:gd name="connsiteY1" fmla="*/ 161925 h 2744119"/>
                <a:gd name="connsiteX2" fmla="*/ 438150 w 1171997"/>
                <a:gd name="connsiteY2" fmla="*/ 180975 h 2744119"/>
                <a:gd name="connsiteX3" fmla="*/ 571500 w 1171997"/>
                <a:gd name="connsiteY3" fmla="*/ 180975 h 2744119"/>
                <a:gd name="connsiteX4" fmla="*/ 607380 w 1171997"/>
                <a:gd name="connsiteY4" fmla="*/ 374981 h 2744119"/>
                <a:gd name="connsiteX5" fmla="*/ 806352 w 1171997"/>
                <a:gd name="connsiteY5" fmla="*/ 624852 h 2744119"/>
                <a:gd name="connsiteX6" fmla="*/ 819150 w 1171997"/>
                <a:gd name="connsiteY6" fmla="*/ 962025 h 2744119"/>
                <a:gd name="connsiteX7" fmla="*/ 876300 w 1171997"/>
                <a:gd name="connsiteY7" fmla="*/ 1219200 h 2744119"/>
                <a:gd name="connsiteX8" fmla="*/ 1019175 w 1171997"/>
                <a:gd name="connsiteY8" fmla="*/ 1695450 h 2744119"/>
                <a:gd name="connsiteX9" fmla="*/ 1085850 w 1171997"/>
                <a:gd name="connsiteY9" fmla="*/ 2057400 h 2744119"/>
                <a:gd name="connsiteX10" fmla="*/ 1171575 w 1171997"/>
                <a:gd name="connsiteY10" fmla="*/ 2362200 h 2744119"/>
                <a:gd name="connsiteX11" fmla="*/ 1114425 w 1171997"/>
                <a:gd name="connsiteY11" fmla="*/ 2657475 h 2744119"/>
                <a:gd name="connsiteX12" fmla="*/ 1019175 w 1171997"/>
                <a:gd name="connsiteY12" fmla="*/ 2743200 h 2744119"/>
                <a:gd name="connsiteX13" fmla="*/ 904875 w 1171997"/>
                <a:gd name="connsiteY13" fmla="*/ 2705100 h 2744119"/>
                <a:gd name="connsiteX14" fmla="*/ 904875 w 1171997"/>
                <a:gd name="connsiteY14" fmla="*/ 2705100 h 274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71997" h="2744119">
                  <a:moveTo>
                    <a:pt x="0" y="0"/>
                  </a:moveTo>
                  <a:cubicBezTo>
                    <a:pt x="58737" y="65881"/>
                    <a:pt x="117475" y="131763"/>
                    <a:pt x="190500" y="161925"/>
                  </a:cubicBezTo>
                  <a:cubicBezTo>
                    <a:pt x="263525" y="192087"/>
                    <a:pt x="374650" y="177800"/>
                    <a:pt x="438150" y="180975"/>
                  </a:cubicBezTo>
                  <a:cubicBezTo>
                    <a:pt x="501650" y="184150"/>
                    <a:pt x="543295" y="148641"/>
                    <a:pt x="571500" y="180975"/>
                  </a:cubicBezTo>
                  <a:cubicBezTo>
                    <a:pt x="599705" y="213309"/>
                    <a:pt x="568238" y="301002"/>
                    <a:pt x="607380" y="374981"/>
                  </a:cubicBezTo>
                  <a:cubicBezTo>
                    <a:pt x="646522" y="448960"/>
                    <a:pt x="771057" y="527011"/>
                    <a:pt x="806352" y="624852"/>
                  </a:cubicBezTo>
                  <a:cubicBezTo>
                    <a:pt x="841647" y="722693"/>
                    <a:pt x="807492" y="862967"/>
                    <a:pt x="819150" y="962025"/>
                  </a:cubicBezTo>
                  <a:cubicBezTo>
                    <a:pt x="830808" y="1061083"/>
                    <a:pt x="842963" y="1096963"/>
                    <a:pt x="876300" y="1219200"/>
                  </a:cubicBezTo>
                  <a:cubicBezTo>
                    <a:pt x="909638" y="1341438"/>
                    <a:pt x="984250" y="1555750"/>
                    <a:pt x="1019175" y="1695450"/>
                  </a:cubicBezTo>
                  <a:cubicBezTo>
                    <a:pt x="1054100" y="1835150"/>
                    <a:pt x="1060450" y="1946275"/>
                    <a:pt x="1085850" y="2057400"/>
                  </a:cubicBezTo>
                  <a:cubicBezTo>
                    <a:pt x="1111250" y="2168525"/>
                    <a:pt x="1166813" y="2262188"/>
                    <a:pt x="1171575" y="2362200"/>
                  </a:cubicBezTo>
                  <a:cubicBezTo>
                    <a:pt x="1176337" y="2462212"/>
                    <a:pt x="1139825" y="2593975"/>
                    <a:pt x="1114425" y="2657475"/>
                  </a:cubicBezTo>
                  <a:cubicBezTo>
                    <a:pt x="1089025" y="2720975"/>
                    <a:pt x="1054100" y="2735263"/>
                    <a:pt x="1019175" y="2743200"/>
                  </a:cubicBezTo>
                  <a:cubicBezTo>
                    <a:pt x="984250" y="2751137"/>
                    <a:pt x="904875" y="2705100"/>
                    <a:pt x="904875" y="2705100"/>
                  </a:cubicBezTo>
                  <a:lnTo>
                    <a:pt x="904875" y="2705100"/>
                  </a:ln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Szabadkézi sokszög 11"/>
            <p:cNvSpPr/>
            <p:nvPr/>
          </p:nvSpPr>
          <p:spPr>
            <a:xfrm>
              <a:off x="2827347" y="1385625"/>
              <a:ext cx="538543" cy="218782"/>
            </a:xfrm>
            <a:custGeom>
              <a:avLst/>
              <a:gdLst>
                <a:gd name="connsiteX0" fmla="*/ 0 w 538543"/>
                <a:gd name="connsiteY0" fmla="*/ 0 h 218782"/>
                <a:gd name="connsiteX1" fmla="*/ 157075 w 538543"/>
                <a:gd name="connsiteY1" fmla="*/ 72927 h 218782"/>
                <a:gd name="connsiteX2" fmla="*/ 291711 w 538543"/>
                <a:gd name="connsiteY2" fmla="*/ 129025 h 218782"/>
                <a:gd name="connsiteX3" fmla="*/ 381468 w 538543"/>
                <a:gd name="connsiteY3" fmla="*/ 185123 h 218782"/>
                <a:gd name="connsiteX4" fmla="*/ 538543 w 538543"/>
                <a:gd name="connsiteY4" fmla="*/ 218782 h 21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543" h="218782">
                  <a:moveTo>
                    <a:pt x="0" y="0"/>
                  </a:moveTo>
                  <a:lnTo>
                    <a:pt x="157075" y="72927"/>
                  </a:lnTo>
                  <a:cubicBezTo>
                    <a:pt x="205694" y="94431"/>
                    <a:pt x="254312" y="110326"/>
                    <a:pt x="291711" y="129025"/>
                  </a:cubicBezTo>
                  <a:cubicBezTo>
                    <a:pt x="329110" y="147724"/>
                    <a:pt x="340329" y="170164"/>
                    <a:pt x="381468" y="185123"/>
                  </a:cubicBezTo>
                  <a:cubicBezTo>
                    <a:pt x="422607" y="200082"/>
                    <a:pt x="538543" y="218782"/>
                    <a:pt x="538543" y="218782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" name="Szabadkézi sokszög 24"/>
            <p:cNvSpPr/>
            <p:nvPr/>
          </p:nvSpPr>
          <p:spPr>
            <a:xfrm>
              <a:off x="3079789" y="1828800"/>
              <a:ext cx="720931" cy="1340746"/>
            </a:xfrm>
            <a:custGeom>
              <a:avLst/>
              <a:gdLst>
                <a:gd name="connsiteX0" fmla="*/ 0 w 720931"/>
                <a:gd name="connsiteY0" fmla="*/ 0 h 1340746"/>
                <a:gd name="connsiteX1" fmla="*/ 157075 w 720931"/>
                <a:gd name="connsiteY1" fmla="*/ 196344 h 1340746"/>
                <a:gd name="connsiteX2" fmla="*/ 286101 w 720931"/>
                <a:gd name="connsiteY2" fmla="*/ 336589 h 1340746"/>
                <a:gd name="connsiteX3" fmla="*/ 342199 w 720931"/>
                <a:gd name="connsiteY3" fmla="*/ 510493 h 1340746"/>
                <a:gd name="connsiteX4" fmla="*/ 499274 w 720931"/>
                <a:gd name="connsiteY4" fmla="*/ 566591 h 1340746"/>
                <a:gd name="connsiteX5" fmla="*/ 532932 w 720931"/>
                <a:gd name="connsiteY5" fmla="*/ 661958 h 1340746"/>
                <a:gd name="connsiteX6" fmla="*/ 583421 w 720931"/>
                <a:gd name="connsiteY6" fmla="*/ 841472 h 1340746"/>
                <a:gd name="connsiteX7" fmla="*/ 628299 w 720931"/>
                <a:gd name="connsiteY7" fmla="*/ 976108 h 1340746"/>
                <a:gd name="connsiteX8" fmla="*/ 718056 w 720931"/>
                <a:gd name="connsiteY8" fmla="*/ 1200501 h 1340746"/>
                <a:gd name="connsiteX9" fmla="*/ 690007 w 720931"/>
                <a:gd name="connsiteY9" fmla="*/ 1340746 h 134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0931" h="1340746">
                  <a:moveTo>
                    <a:pt x="0" y="0"/>
                  </a:moveTo>
                  <a:cubicBezTo>
                    <a:pt x="54696" y="70123"/>
                    <a:pt x="109392" y="140246"/>
                    <a:pt x="157075" y="196344"/>
                  </a:cubicBezTo>
                  <a:cubicBezTo>
                    <a:pt x="204758" y="252442"/>
                    <a:pt x="255247" y="284231"/>
                    <a:pt x="286101" y="336589"/>
                  </a:cubicBezTo>
                  <a:cubicBezTo>
                    <a:pt x="316955" y="388947"/>
                    <a:pt x="306670" y="472159"/>
                    <a:pt x="342199" y="510493"/>
                  </a:cubicBezTo>
                  <a:cubicBezTo>
                    <a:pt x="377728" y="548827"/>
                    <a:pt x="467485" y="541347"/>
                    <a:pt x="499274" y="566591"/>
                  </a:cubicBezTo>
                  <a:cubicBezTo>
                    <a:pt x="531063" y="591835"/>
                    <a:pt x="518908" y="616145"/>
                    <a:pt x="532932" y="661958"/>
                  </a:cubicBezTo>
                  <a:cubicBezTo>
                    <a:pt x="546956" y="707771"/>
                    <a:pt x="567527" y="789114"/>
                    <a:pt x="583421" y="841472"/>
                  </a:cubicBezTo>
                  <a:cubicBezTo>
                    <a:pt x="599316" y="893830"/>
                    <a:pt x="605860" y="916270"/>
                    <a:pt x="628299" y="976108"/>
                  </a:cubicBezTo>
                  <a:cubicBezTo>
                    <a:pt x="650738" y="1035946"/>
                    <a:pt x="707771" y="1139728"/>
                    <a:pt x="718056" y="1200501"/>
                  </a:cubicBezTo>
                  <a:cubicBezTo>
                    <a:pt x="728341" y="1261274"/>
                    <a:pt x="709174" y="1301010"/>
                    <a:pt x="690007" y="134074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" name="Szabadkézi sokszög 30"/>
            <p:cNvSpPr/>
            <p:nvPr/>
          </p:nvSpPr>
          <p:spPr>
            <a:xfrm>
              <a:off x="3141497" y="1548309"/>
              <a:ext cx="819033" cy="1626847"/>
            </a:xfrm>
            <a:custGeom>
              <a:avLst/>
              <a:gdLst>
                <a:gd name="connsiteX0" fmla="*/ 0 w 819033"/>
                <a:gd name="connsiteY0" fmla="*/ 0 h 1626847"/>
                <a:gd name="connsiteX1" fmla="*/ 100977 w 819033"/>
                <a:gd name="connsiteY1" fmla="*/ 134636 h 1626847"/>
                <a:gd name="connsiteX2" fmla="*/ 224393 w 819033"/>
                <a:gd name="connsiteY2" fmla="*/ 185124 h 1626847"/>
                <a:gd name="connsiteX3" fmla="*/ 286101 w 819033"/>
                <a:gd name="connsiteY3" fmla="*/ 274881 h 1626847"/>
                <a:gd name="connsiteX4" fmla="*/ 370248 w 819033"/>
                <a:gd name="connsiteY4" fmla="*/ 314150 h 1626847"/>
                <a:gd name="connsiteX5" fmla="*/ 431956 w 819033"/>
                <a:gd name="connsiteY5" fmla="*/ 448785 h 1626847"/>
                <a:gd name="connsiteX6" fmla="*/ 628299 w 819033"/>
                <a:gd name="connsiteY6" fmla="*/ 622690 h 1626847"/>
                <a:gd name="connsiteX7" fmla="*/ 695617 w 819033"/>
                <a:gd name="connsiteY7" fmla="*/ 869522 h 1626847"/>
                <a:gd name="connsiteX8" fmla="*/ 796594 w 819033"/>
                <a:gd name="connsiteY8" fmla="*/ 1329527 h 1626847"/>
                <a:gd name="connsiteX9" fmla="*/ 819033 w 819033"/>
                <a:gd name="connsiteY9" fmla="*/ 1626847 h 162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9033" h="1626847">
                  <a:moveTo>
                    <a:pt x="0" y="0"/>
                  </a:moveTo>
                  <a:cubicBezTo>
                    <a:pt x="31789" y="51891"/>
                    <a:pt x="63578" y="103782"/>
                    <a:pt x="100977" y="134636"/>
                  </a:cubicBezTo>
                  <a:cubicBezTo>
                    <a:pt x="138376" y="165490"/>
                    <a:pt x="193539" y="161750"/>
                    <a:pt x="224393" y="185124"/>
                  </a:cubicBezTo>
                  <a:cubicBezTo>
                    <a:pt x="255247" y="208498"/>
                    <a:pt x="261792" y="253377"/>
                    <a:pt x="286101" y="274881"/>
                  </a:cubicBezTo>
                  <a:cubicBezTo>
                    <a:pt x="310410" y="296385"/>
                    <a:pt x="345939" y="285166"/>
                    <a:pt x="370248" y="314150"/>
                  </a:cubicBezTo>
                  <a:cubicBezTo>
                    <a:pt x="394557" y="343134"/>
                    <a:pt x="388948" y="397362"/>
                    <a:pt x="431956" y="448785"/>
                  </a:cubicBezTo>
                  <a:cubicBezTo>
                    <a:pt x="474964" y="500208"/>
                    <a:pt x="584356" y="552567"/>
                    <a:pt x="628299" y="622690"/>
                  </a:cubicBezTo>
                  <a:cubicBezTo>
                    <a:pt x="672242" y="692813"/>
                    <a:pt x="667568" y="751716"/>
                    <a:pt x="695617" y="869522"/>
                  </a:cubicBezTo>
                  <a:cubicBezTo>
                    <a:pt x="723666" y="987328"/>
                    <a:pt x="776025" y="1203306"/>
                    <a:pt x="796594" y="1329527"/>
                  </a:cubicBezTo>
                  <a:cubicBezTo>
                    <a:pt x="817163" y="1455748"/>
                    <a:pt x="818098" y="1541297"/>
                    <a:pt x="819033" y="162684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0" name="Szabadkézi sokszög 39"/>
            <p:cNvSpPr/>
            <p:nvPr/>
          </p:nvSpPr>
          <p:spPr>
            <a:xfrm>
              <a:off x="2978986" y="1604407"/>
              <a:ext cx="421380" cy="959279"/>
            </a:xfrm>
            <a:custGeom>
              <a:avLst/>
              <a:gdLst>
                <a:gd name="connsiteX0" fmla="*/ 375684 w 421380"/>
                <a:gd name="connsiteY0" fmla="*/ 0 h 959279"/>
                <a:gd name="connsiteX1" fmla="*/ 420562 w 421380"/>
                <a:gd name="connsiteY1" fmla="*/ 61708 h 959279"/>
                <a:gd name="connsiteX2" fmla="*/ 398123 w 421380"/>
                <a:gd name="connsiteY2" fmla="*/ 151465 h 959279"/>
                <a:gd name="connsiteX3" fmla="*/ 319586 w 421380"/>
                <a:gd name="connsiteY3" fmla="*/ 207564 h 959279"/>
                <a:gd name="connsiteX4" fmla="*/ 241048 w 421380"/>
                <a:gd name="connsiteY4" fmla="*/ 246832 h 959279"/>
                <a:gd name="connsiteX5" fmla="*/ 117632 w 421380"/>
                <a:gd name="connsiteY5" fmla="*/ 314150 h 959279"/>
                <a:gd name="connsiteX6" fmla="*/ 5436 w 421380"/>
                <a:gd name="connsiteY6" fmla="*/ 549762 h 959279"/>
                <a:gd name="connsiteX7" fmla="*/ 27875 w 421380"/>
                <a:gd name="connsiteY7" fmla="*/ 959279 h 9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1380" h="959279">
                  <a:moveTo>
                    <a:pt x="375684" y="0"/>
                  </a:moveTo>
                  <a:cubicBezTo>
                    <a:pt x="396253" y="18232"/>
                    <a:pt x="416822" y="36464"/>
                    <a:pt x="420562" y="61708"/>
                  </a:cubicBezTo>
                  <a:cubicBezTo>
                    <a:pt x="424302" y="86952"/>
                    <a:pt x="414952" y="127156"/>
                    <a:pt x="398123" y="151465"/>
                  </a:cubicBezTo>
                  <a:cubicBezTo>
                    <a:pt x="381294" y="175774"/>
                    <a:pt x="345765" y="191670"/>
                    <a:pt x="319586" y="207564"/>
                  </a:cubicBezTo>
                  <a:cubicBezTo>
                    <a:pt x="293407" y="223458"/>
                    <a:pt x="274707" y="229068"/>
                    <a:pt x="241048" y="246832"/>
                  </a:cubicBezTo>
                  <a:cubicBezTo>
                    <a:pt x="207389" y="264596"/>
                    <a:pt x="156901" y="263662"/>
                    <a:pt x="117632" y="314150"/>
                  </a:cubicBezTo>
                  <a:cubicBezTo>
                    <a:pt x="78363" y="364638"/>
                    <a:pt x="20395" y="442241"/>
                    <a:pt x="5436" y="549762"/>
                  </a:cubicBezTo>
                  <a:cubicBezTo>
                    <a:pt x="-9524" y="657284"/>
                    <a:pt x="9175" y="808281"/>
                    <a:pt x="27875" y="959279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42" name="Csoportba foglalás 41"/>
          <p:cNvGrpSpPr/>
          <p:nvPr/>
        </p:nvGrpSpPr>
        <p:grpSpPr>
          <a:xfrm>
            <a:off x="5364088" y="2362925"/>
            <a:ext cx="2381007" cy="4325463"/>
            <a:chOff x="5364088" y="2362925"/>
            <a:chExt cx="2381007" cy="4325463"/>
          </a:xfrm>
        </p:grpSpPr>
        <p:sp>
          <p:nvSpPr>
            <p:cNvPr id="44" name="Szabadkézi sokszög 43"/>
            <p:cNvSpPr/>
            <p:nvPr/>
          </p:nvSpPr>
          <p:spPr>
            <a:xfrm>
              <a:off x="5641820" y="2852936"/>
              <a:ext cx="2103275" cy="3835452"/>
            </a:xfrm>
            <a:custGeom>
              <a:avLst/>
              <a:gdLst>
                <a:gd name="connsiteX0" fmla="*/ 0 w 1171997"/>
                <a:gd name="connsiteY0" fmla="*/ 0 h 2744119"/>
                <a:gd name="connsiteX1" fmla="*/ 190500 w 1171997"/>
                <a:gd name="connsiteY1" fmla="*/ 161925 h 2744119"/>
                <a:gd name="connsiteX2" fmla="*/ 438150 w 1171997"/>
                <a:gd name="connsiteY2" fmla="*/ 180975 h 2744119"/>
                <a:gd name="connsiteX3" fmla="*/ 571500 w 1171997"/>
                <a:gd name="connsiteY3" fmla="*/ 180975 h 2744119"/>
                <a:gd name="connsiteX4" fmla="*/ 590550 w 1171997"/>
                <a:gd name="connsiteY4" fmla="*/ 257175 h 2744119"/>
                <a:gd name="connsiteX5" fmla="*/ 733425 w 1171997"/>
                <a:gd name="connsiteY5" fmla="*/ 523875 h 2744119"/>
                <a:gd name="connsiteX6" fmla="*/ 819150 w 1171997"/>
                <a:gd name="connsiteY6" fmla="*/ 962025 h 2744119"/>
                <a:gd name="connsiteX7" fmla="*/ 876300 w 1171997"/>
                <a:gd name="connsiteY7" fmla="*/ 1219200 h 2744119"/>
                <a:gd name="connsiteX8" fmla="*/ 1019175 w 1171997"/>
                <a:gd name="connsiteY8" fmla="*/ 1695450 h 2744119"/>
                <a:gd name="connsiteX9" fmla="*/ 1085850 w 1171997"/>
                <a:gd name="connsiteY9" fmla="*/ 2057400 h 2744119"/>
                <a:gd name="connsiteX10" fmla="*/ 1171575 w 1171997"/>
                <a:gd name="connsiteY10" fmla="*/ 2362200 h 2744119"/>
                <a:gd name="connsiteX11" fmla="*/ 1114425 w 1171997"/>
                <a:gd name="connsiteY11" fmla="*/ 2657475 h 2744119"/>
                <a:gd name="connsiteX12" fmla="*/ 1019175 w 1171997"/>
                <a:gd name="connsiteY12" fmla="*/ 2743200 h 2744119"/>
                <a:gd name="connsiteX13" fmla="*/ 904875 w 1171997"/>
                <a:gd name="connsiteY13" fmla="*/ 2705100 h 2744119"/>
                <a:gd name="connsiteX14" fmla="*/ 904875 w 1171997"/>
                <a:gd name="connsiteY14" fmla="*/ 2705100 h 2744119"/>
                <a:gd name="connsiteX0" fmla="*/ 0 w 1171997"/>
                <a:gd name="connsiteY0" fmla="*/ 0 h 2744119"/>
                <a:gd name="connsiteX1" fmla="*/ 190500 w 1171997"/>
                <a:gd name="connsiteY1" fmla="*/ 161925 h 2744119"/>
                <a:gd name="connsiteX2" fmla="*/ 438150 w 1171997"/>
                <a:gd name="connsiteY2" fmla="*/ 180975 h 2744119"/>
                <a:gd name="connsiteX3" fmla="*/ 571500 w 1171997"/>
                <a:gd name="connsiteY3" fmla="*/ 180975 h 2744119"/>
                <a:gd name="connsiteX4" fmla="*/ 590550 w 1171997"/>
                <a:gd name="connsiteY4" fmla="*/ 257175 h 2744119"/>
                <a:gd name="connsiteX5" fmla="*/ 806352 w 1171997"/>
                <a:gd name="connsiteY5" fmla="*/ 624852 h 2744119"/>
                <a:gd name="connsiteX6" fmla="*/ 819150 w 1171997"/>
                <a:gd name="connsiteY6" fmla="*/ 962025 h 2744119"/>
                <a:gd name="connsiteX7" fmla="*/ 876300 w 1171997"/>
                <a:gd name="connsiteY7" fmla="*/ 1219200 h 2744119"/>
                <a:gd name="connsiteX8" fmla="*/ 1019175 w 1171997"/>
                <a:gd name="connsiteY8" fmla="*/ 1695450 h 2744119"/>
                <a:gd name="connsiteX9" fmla="*/ 1085850 w 1171997"/>
                <a:gd name="connsiteY9" fmla="*/ 2057400 h 2744119"/>
                <a:gd name="connsiteX10" fmla="*/ 1171575 w 1171997"/>
                <a:gd name="connsiteY10" fmla="*/ 2362200 h 2744119"/>
                <a:gd name="connsiteX11" fmla="*/ 1114425 w 1171997"/>
                <a:gd name="connsiteY11" fmla="*/ 2657475 h 2744119"/>
                <a:gd name="connsiteX12" fmla="*/ 1019175 w 1171997"/>
                <a:gd name="connsiteY12" fmla="*/ 2743200 h 2744119"/>
                <a:gd name="connsiteX13" fmla="*/ 904875 w 1171997"/>
                <a:gd name="connsiteY13" fmla="*/ 2705100 h 2744119"/>
                <a:gd name="connsiteX14" fmla="*/ 904875 w 1171997"/>
                <a:gd name="connsiteY14" fmla="*/ 2705100 h 2744119"/>
                <a:gd name="connsiteX0" fmla="*/ 0 w 1171997"/>
                <a:gd name="connsiteY0" fmla="*/ 0 h 2744119"/>
                <a:gd name="connsiteX1" fmla="*/ 190500 w 1171997"/>
                <a:gd name="connsiteY1" fmla="*/ 161925 h 2744119"/>
                <a:gd name="connsiteX2" fmla="*/ 438150 w 1171997"/>
                <a:gd name="connsiteY2" fmla="*/ 180975 h 2744119"/>
                <a:gd name="connsiteX3" fmla="*/ 571500 w 1171997"/>
                <a:gd name="connsiteY3" fmla="*/ 180975 h 2744119"/>
                <a:gd name="connsiteX4" fmla="*/ 607380 w 1171997"/>
                <a:gd name="connsiteY4" fmla="*/ 374981 h 2744119"/>
                <a:gd name="connsiteX5" fmla="*/ 806352 w 1171997"/>
                <a:gd name="connsiteY5" fmla="*/ 624852 h 2744119"/>
                <a:gd name="connsiteX6" fmla="*/ 819150 w 1171997"/>
                <a:gd name="connsiteY6" fmla="*/ 962025 h 2744119"/>
                <a:gd name="connsiteX7" fmla="*/ 876300 w 1171997"/>
                <a:gd name="connsiteY7" fmla="*/ 1219200 h 2744119"/>
                <a:gd name="connsiteX8" fmla="*/ 1019175 w 1171997"/>
                <a:gd name="connsiteY8" fmla="*/ 1695450 h 2744119"/>
                <a:gd name="connsiteX9" fmla="*/ 1085850 w 1171997"/>
                <a:gd name="connsiteY9" fmla="*/ 2057400 h 2744119"/>
                <a:gd name="connsiteX10" fmla="*/ 1171575 w 1171997"/>
                <a:gd name="connsiteY10" fmla="*/ 2362200 h 2744119"/>
                <a:gd name="connsiteX11" fmla="*/ 1114425 w 1171997"/>
                <a:gd name="connsiteY11" fmla="*/ 2657475 h 2744119"/>
                <a:gd name="connsiteX12" fmla="*/ 1019175 w 1171997"/>
                <a:gd name="connsiteY12" fmla="*/ 2743200 h 2744119"/>
                <a:gd name="connsiteX13" fmla="*/ 904875 w 1171997"/>
                <a:gd name="connsiteY13" fmla="*/ 2705100 h 2744119"/>
                <a:gd name="connsiteX14" fmla="*/ 904875 w 1171997"/>
                <a:gd name="connsiteY14" fmla="*/ 2705100 h 274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71997" h="2744119">
                  <a:moveTo>
                    <a:pt x="0" y="0"/>
                  </a:moveTo>
                  <a:cubicBezTo>
                    <a:pt x="58737" y="65881"/>
                    <a:pt x="117475" y="131763"/>
                    <a:pt x="190500" y="161925"/>
                  </a:cubicBezTo>
                  <a:cubicBezTo>
                    <a:pt x="263525" y="192087"/>
                    <a:pt x="374650" y="177800"/>
                    <a:pt x="438150" y="180975"/>
                  </a:cubicBezTo>
                  <a:cubicBezTo>
                    <a:pt x="501650" y="184150"/>
                    <a:pt x="543295" y="148641"/>
                    <a:pt x="571500" y="180975"/>
                  </a:cubicBezTo>
                  <a:cubicBezTo>
                    <a:pt x="599705" y="213309"/>
                    <a:pt x="568238" y="301002"/>
                    <a:pt x="607380" y="374981"/>
                  </a:cubicBezTo>
                  <a:cubicBezTo>
                    <a:pt x="646522" y="448960"/>
                    <a:pt x="771057" y="527011"/>
                    <a:pt x="806352" y="624852"/>
                  </a:cubicBezTo>
                  <a:cubicBezTo>
                    <a:pt x="841647" y="722693"/>
                    <a:pt x="807492" y="862967"/>
                    <a:pt x="819150" y="962025"/>
                  </a:cubicBezTo>
                  <a:cubicBezTo>
                    <a:pt x="830808" y="1061083"/>
                    <a:pt x="842963" y="1096963"/>
                    <a:pt x="876300" y="1219200"/>
                  </a:cubicBezTo>
                  <a:cubicBezTo>
                    <a:pt x="909638" y="1341438"/>
                    <a:pt x="984250" y="1555750"/>
                    <a:pt x="1019175" y="1695450"/>
                  </a:cubicBezTo>
                  <a:cubicBezTo>
                    <a:pt x="1054100" y="1835150"/>
                    <a:pt x="1060450" y="1946275"/>
                    <a:pt x="1085850" y="2057400"/>
                  </a:cubicBezTo>
                  <a:cubicBezTo>
                    <a:pt x="1111250" y="2168525"/>
                    <a:pt x="1166813" y="2262188"/>
                    <a:pt x="1171575" y="2362200"/>
                  </a:cubicBezTo>
                  <a:cubicBezTo>
                    <a:pt x="1176337" y="2462212"/>
                    <a:pt x="1139825" y="2593975"/>
                    <a:pt x="1114425" y="2657475"/>
                  </a:cubicBezTo>
                  <a:cubicBezTo>
                    <a:pt x="1089025" y="2720975"/>
                    <a:pt x="1054100" y="2735263"/>
                    <a:pt x="1019175" y="2743200"/>
                  </a:cubicBezTo>
                  <a:cubicBezTo>
                    <a:pt x="984250" y="2751137"/>
                    <a:pt x="904875" y="2705100"/>
                    <a:pt x="904875" y="2705100"/>
                  </a:cubicBezTo>
                  <a:lnTo>
                    <a:pt x="904875" y="2705100"/>
                  </a:ln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5" name="Szabadkézi sokszög 44"/>
            <p:cNvSpPr/>
            <p:nvPr/>
          </p:nvSpPr>
          <p:spPr>
            <a:xfrm>
              <a:off x="6662316" y="3093546"/>
              <a:ext cx="934577" cy="311106"/>
            </a:xfrm>
            <a:custGeom>
              <a:avLst/>
              <a:gdLst>
                <a:gd name="connsiteX0" fmla="*/ 0 w 538543"/>
                <a:gd name="connsiteY0" fmla="*/ 0 h 218782"/>
                <a:gd name="connsiteX1" fmla="*/ 157075 w 538543"/>
                <a:gd name="connsiteY1" fmla="*/ 72927 h 218782"/>
                <a:gd name="connsiteX2" fmla="*/ 291711 w 538543"/>
                <a:gd name="connsiteY2" fmla="*/ 129025 h 218782"/>
                <a:gd name="connsiteX3" fmla="*/ 381468 w 538543"/>
                <a:gd name="connsiteY3" fmla="*/ 185123 h 218782"/>
                <a:gd name="connsiteX4" fmla="*/ 538543 w 538543"/>
                <a:gd name="connsiteY4" fmla="*/ 218782 h 218782"/>
                <a:gd name="connsiteX0" fmla="*/ 0 w 520769"/>
                <a:gd name="connsiteY0" fmla="*/ 0 h 222585"/>
                <a:gd name="connsiteX1" fmla="*/ 139301 w 520769"/>
                <a:gd name="connsiteY1" fmla="*/ 76730 h 222585"/>
                <a:gd name="connsiteX2" fmla="*/ 273937 w 520769"/>
                <a:gd name="connsiteY2" fmla="*/ 132828 h 222585"/>
                <a:gd name="connsiteX3" fmla="*/ 363694 w 520769"/>
                <a:gd name="connsiteY3" fmla="*/ 188926 h 222585"/>
                <a:gd name="connsiteX4" fmla="*/ 520769 w 520769"/>
                <a:gd name="connsiteY4" fmla="*/ 222585 h 22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769" h="222585">
                  <a:moveTo>
                    <a:pt x="0" y="0"/>
                  </a:moveTo>
                  <a:cubicBezTo>
                    <a:pt x="46434" y="25577"/>
                    <a:pt x="93645" y="54592"/>
                    <a:pt x="139301" y="76730"/>
                  </a:cubicBezTo>
                  <a:cubicBezTo>
                    <a:pt x="184957" y="98868"/>
                    <a:pt x="236538" y="114129"/>
                    <a:pt x="273937" y="132828"/>
                  </a:cubicBezTo>
                  <a:cubicBezTo>
                    <a:pt x="311336" y="151527"/>
                    <a:pt x="322555" y="173967"/>
                    <a:pt x="363694" y="188926"/>
                  </a:cubicBezTo>
                  <a:cubicBezTo>
                    <a:pt x="404833" y="203885"/>
                    <a:pt x="520769" y="222585"/>
                    <a:pt x="520769" y="222585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8" name="Szabadkézi sokszög 47"/>
            <p:cNvSpPr/>
            <p:nvPr/>
          </p:nvSpPr>
          <p:spPr>
            <a:xfrm>
              <a:off x="6902552" y="3404652"/>
              <a:ext cx="756212" cy="1340783"/>
            </a:xfrm>
            <a:custGeom>
              <a:avLst/>
              <a:gdLst>
                <a:gd name="connsiteX0" fmla="*/ 375684 w 421380"/>
                <a:gd name="connsiteY0" fmla="*/ 0 h 959279"/>
                <a:gd name="connsiteX1" fmla="*/ 420562 w 421380"/>
                <a:gd name="connsiteY1" fmla="*/ 61708 h 959279"/>
                <a:gd name="connsiteX2" fmla="*/ 398123 w 421380"/>
                <a:gd name="connsiteY2" fmla="*/ 151465 h 959279"/>
                <a:gd name="connsiteX3" fmla="*/ 319586 w 421380"/>
                <a:gd name="connsiteY3" fmla="*/ 207564 h 959279"/>
                <a:gd name="connsiteX4" fmla="*/ 241048 w 421380"/>
                <a:gd name="connsiteY4" fmla="*/ 246832 h 959279"/>
                <a:gd name="connsiteX5" fmla="*/ 117632 w 421380"/>
                <a:gd name="connsiteY5" fmla="*/ 314150 h 959279"/>
                <a:gd name="connsiteX6" fmla="*/ 5436 w 421380"/>
                <a:gd name="connsiteY6" fmla="*/ 549762 h 959279"/>
                <a:gd name="connsiteX7" fmla="*/ 27875 w 421380"/>
                <a:gd name="connsiteY7" fmla="*/ 959279 h 9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1380" h="959279">
                  <a:moveTo>
                    <a:pt x="375684" y="0"/>
                  </a:moveTo>
                  <a:cubicBezTo>
                    <a:pt x="396253" y="18232"/>
                    <a:pt x="416822" y="36464"/>
                    <a:pt x="420562" y="61708"/>
                  </a:cubicBezTo>
                  <a:cubicBezTo>
                    <a:pt x="424302" y="86952"/>
                    <a:pt x="414952" y="127156"/>
                    <a:pt x="398123" y="151465"/>
                  </a:cubicBezTo>
                  <a:cubicBezTo>
                    <a:pt x="381294" y="175774"/>
                    <a:pt x="345765" y="191670"/>
                    <a:pt x="319586" y="207564"/>
                  </a:cubicBezTo>
                  <a:cubicBezTo>
                    <a:pt x="293407" y="223458"/>
                    <a:pt x="274707" y="229068"/>
                    <a:pt x="241048" y="246832"/>
                  </a:cubicBezTo>
                  <a:cubicBezTo>
                    <a:pt x="207389" y="264596"/>
                    <a:pt x="156901" y="263662"/>
                    <a:pt x="117632" y="314150"/>
                  </a:cubicBezTo>
                  <a:cubicBezTo>
                    <a:pt x="78363" y="364638"/>
                    <a:pt x="20395" y="442241"/>
                    <a:pt x="5436" y="549762"/>
                  </a:cubicBezTo>
                  <a:cubicBezTo>
                    <a:pt x="-9524" y="657284"/>
                    <a:pt x="9175" y="808281"/>
                    <a:pt x="27875" y="959279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9" name="Szövegdoboz 48"/>
            <p:cNvSpPr txBox="1"/>
            <p:nvPr/>
          </p:nvSpPr>
          <p:spPr>
            <a:xfrm>
              <a:off x="5711948" y="2362925"/>
              <a:ext cx="19630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b="1" dirty="0" smtClean="0">
                  <a:solidFill>
                    <a:srgbClr val="000000"/>
                  </a:solidFill>
                </a:rPr>
                <a:t>a. coronaria </a:t>
              </a:r>
              <a:r>
                <a:rPr lang="hu-HU" sz="1600" b="1" dirty="0" err="1" smtClean="0">
                  <a:solidFill>
                    <a:srgbClr val="000000"/>
                  </a:solidFill>
                </a:rPr>
                <a:t>sinistra</a:t>
              </a:r>
              <a:endParaRPr lang="hu-HU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50" name="Szövegdoboz 49"/>
            <p:cNvSpPr txBox="1"/>
            <p:nvPr/>
          </p:nvSpPr>
          <p:spPr>
            <a:xfrm>
              <a:off x="5364088" y="6152394"/>
              <a:ext cx="23351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 smtClean="0">
                  <a:solidFill>
                    <a:srgbClr val="000000"/>
                  </a:solidFill>
                </a:rPr>
                <a:t>r. </a:t>
              </a:r>
              <a:r>
                <a:rPr lang="hu-HU" sz="1600" dirty="0" err="1" smtClean="0">
                  <a:solidFill>
                    <a:srgbClr val="000000"/>
                  </a:solidFill>
                </a:rPr>
                <a:t>interventricularis</a:t>
              </a:r>
              <a:r>
                <a:rPr lang="hu-HU" sz="1600" dirty="0" smtClean="0">
                  <a:solidFill>
                    <a:srgbClr val="000000"/>
                  </a:solidFill>
                </a:rPr>
                <a:t> </a:t>
              </a:r>
              <a:r>
                <a:rPr lang="hu-HU" sz="1600" dirty="0" err="1" smtClean="0">
                  <a:solidFill>
                    <a:srgbClr val="000000"/>
                  </a:solidFill>
                </a:rPr>
                <a:t>anterior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  <p:sp>
          <p:nvSpPr>
            <p:cNvPr id="51" name="Szövegdoboz 50"/>
            <p:cNvSpPr txBox="1"/>
            <p:nvPr/>
          </p:nvSpPr>
          <p:spPr>
            <a:xfrm>
              <a:off x="5946097" y="4745434"/>
              <a:ext cx="14342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 smtClean="0">
                  <a:solidFill>
                    <a:srgbClr val="000000"/>
                  </a:solidFill>
                </a:rPr>
                <a:t>r. </a:t>
              </a:r>
              <a:r>
                <a:rPr lang="hu-HU" sz="1600" dirty="0" err="1" smtClean="0">
                  <a:solidFill>
                    <a:srgbClr val="000000"/>
                  </a:solidFill>
                </a:rPr>
                <a:t>circumflexus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5" name="Csoportba foglalás 54"/>
          <p:cNvGrpSpPr/>
          <p:nvPr/>
        </p:nvGrpSpPr>
        <p:grpSpPr>
          <a:xfrm>
            <a:off x="7194196" y="3289117"/>
            <a:ext cx="1588122" cy="2310968"/>
            <a:chOff x="7194196" y="3289117"/>
            <a:chExt cx="1588122" cy="2310968"/>
          </a:xfrm>
        </p:grpSpPr>
        <p:sp>
          <p:nvSpPr>
            <p:cNvPr id="47" name="Szabadkézi sokszög 46"/>
            <p:cNvSpPr/>
            <p:nvPr/>
          </p:nvSpPr>
          <p:spPr>
            <a:xfrm>
              <a:off x="7194196" y="3304978"/>
              <a:ext cx="1469843" cy="2295107"/>
            </a:xfrm>
            <a:custGeom>
              <a:avLst/>
              <a:gdLst>
                <a:gd name="connsiteX0" fmla="*/ 0 w 819033"/>
                <a:gd name="connsiteY0" fmla="*/ 0 h 1626847"/>
                <a:gd name="connsiteX1" fmla="*/ 100977 w 819033"/>
                <a:gd name="connsiteY1" fmla="*/ 134636 h 1626847"/>
                <a:gd name="connsiteX2" fmla="*/ 224393 w 819033"/>
                <a:gd name="connsiteY2" fmla="*/ 185124 h 1626847"/>
                <a:gd name="connsiteX3" fmla="*/ 286101 w 819033"/>
                <a:gd name="connsiteY3" fmla="*/ 274881 h 1626847"/>
                <a:gd name="connsiteX4" fmla="*/ 370248 w 819033"/>
                <a:gd name="connsiteY4" fmla="*/ 314150 h 1626847"/>
                <a:gd name="connsiteX5" fmla="*/ 431956 w 819033"/>
                <a:gd name="connsiteY5" fmla="*/ 448785 h 1626847"/>
                <a:gd name="connsiteX6" fmla="*/ 628299 w 819033"/>
                <a:gd name="connsiteY6" fmla="*/ 622690 h 1626847"/>
                <a:gd name="connsiteX7" fmla="*/ 695617 w 819033"/>
                <a:gd name="connsiteY7" fmla="*/ 869522 h 1626847"/>
                <a:gd name="connsiteX8" fmla="*/ 796594 w 819033"/>
                <a:gd name="connsiteY8" fmla="*/ 1329527 h 1626847"/>
                <a:gd name="connsiteX9" fmla="*/ 819033 w 819033"/>
                <a:gd name="connsiteY9" fmla="*/ 1626847 h 1626847"/>
                <a:gd name="connsiteX0" fmla="*/ 0 w 819033"/>
                <a:gd name="connsiteY0" fmla="*/ 0 h 1642061"/>
                <a:gd name="connsiteX1" fmla="*/ 100977 w 819033"/>
                <a:gd name="connsiteY1" fmla="*/ 149850 h 1642061"/>
                <a:gd name="connsiteX2" fmla="*/ 224393 w 819033"/>
                <a:gd name="connsiteY2" fmla="*/ 200338 h 1642061"/>
                <a:gd name="connsiteX3" fmla="*/ 286101 w 819033"/>
                <a:gd name="connsiteY3" fmla="*/ 290095 h 1642061"/>
                <a:gd name="connsiteX4" fmla="*/ 370248 w 819033"/>
                <a:gd name="connsiteY4" fmla="*/ 329364 h 1642061"/>
                <a:gd name="connsiteX5" fmla="*/ 431956 w 819033"/>
                <a:gd name="connsiteY5" fmla="*/ 463999 h 1642061"/>
                <a:gd name="connsiteX6" fmla="*/ 628299 w 819033"/>
                <a:gd name="connsiteY6" fmla="*/ 637904 h 1642061"/>
                <a:gd name="connsiteX7" fmla="*/ 695617 w 819033"/>
                <a:gd name="connsiteY7" fmla="*/ 884736 h 1642061"/>
                <a:gd name="connsiteX8" fmla="*/ 796594 w 819033"/>
                <a:gd name="connsiteY8" fmla="*/ 1344741 h 1642061"/>
                <a:gd name="connsiteX9" fmla="*/ 819033 w 819033"/>
                <a:gd name="connsiteY9" fmla="*/ 1642061 h 164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9033" h="1642061">
                  <a:moveTo>
                    <a:pt x="0" y="0"/>
                  </a:moveTo>
                  <a:cubicBezTo>
                    <a:pt x="31789" y="51891"/>
                    <a:pt x="63578" y="116460"/>
                    <a:pt x="100977" y="149850"/>
                  </a:cubicBezTo>
                  <a:cubicBezTo>
                    <a:pt x="138376" y="183240"/>
                    <a:pt x="193539" y="176964"/>
                    <a:pt x="224393" y="200338"/>
                  </a:cubicBezTo>
                  <a:cubicBezTo>
                    <a:pt x="255247" y="223712"/>
                    <a:pt x="261792" y="268591"/>
                    <a:pt x="286101" y="290095"/>
                  </a:cubicBezTo>
                  <a:cubicBezTo>
                    <a:pt x="310410" y="311599"/>
                    <a:pt x="345939" y="300380"/>
                    <a:pt x="370248" y="329364"/>
                  </a:cubicBezTo>
                  <a:cubicBezTo>
                    <a:pt x="394557" y="358348"/>
                    <a:pt x="388948" y="412576"/>
                    <a:pt x="431956" y="463999"/>
                  </a:cubicBezTo>
                  <a:cubicBezTo>
                    <a:pt x="474964" y="515422"/>
                    <a:pt x="584356" y="567781"/>
                    <a:pt x="628299" y="637904"/>
                  </a:cubicBezTo>
                  <a:cubicBezTo>
                    <a:pt x="672242" y="708027"/>
                    <a:pt x="667568" y="766930"/>
                    <a:pt x="695617" y="884736"/>
                  </a:cubicBezTo>
                  <a:cubicBezTo>
                    <a:pt x="723666" y="1002542"/>
                    <a:pt x="776025" y="1218520"/>
                    <a:pt x="796594" y="1344741"/>
                  </a:cubicBezTo>
                  <a:cubicBezTo>
                    <a:pt x="817163" y="1470962"/>
                    <a:pt x="818098" y="1556511"/>
                    <a:pt x="819033" y="164206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2" name="Szövegdoboz 51"/>
            <p:cNvSpPr txBox="1"/>
            <p:nvPr/>
          </p:nvSpPr>
          <p:spPr>
            <a:xfrm rot="3433605">
              <a:off x="7651566" y="4081315"/>
              <a:ext cx="19229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 smtClean="0">
                  <a:solidFill>
                    <a:srgbClr val="000000"/>
                  </a:solidFill>
                </a:rPr>
                <a:t>r. </a:t>
              </a:r>
              <a:r>
                <a:rPr lang="hu-HU" sz="1600" dirty="0" err="1" smtClean="0">
                  <a:solidFill>
                    <a:srgbClr val="000000"/>
                  </a:solidFill>
                </a:rPr>
                <a:t>marginalis</a:t>
              </a:r>
              <a:r>
                <a:rPr lang="hu-HU" sz="1600" dirty="0" smtClean="0">
                  <a:solidFill>
                    <a:srgbClr val="000000"/>
                  </a:solidFill>
                </a:rPr>
                <a:t> </a:t>
              </a:r>
              <a:r>
                <a:rPr lang="hu-HU" sz="1600" dirty="0" err="1" smtClean="0">
                  <a:solidFill>
                    <a:srgbClr val="000000"/>
                  </a:solidFill>
                </a:rPr>
                <a:t>sinister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4" name="Csoportba foglalás 53"/>
          <p:cNvGrpSpPr/>
          <p:nvPr/>
        </p:nvGrpSpPr>
        <p:grpSpPr>
          <a:xfrm>
            <a:off x="7083454" y="3718286"/>
            <a:ext cx="1293789" cy="2431002"/>
            <a:chOff x="7083454" y="3718286"/>
            <a:chExt cx="1293789" cy="2431002"/>
          </a:xfrm>
        </p:grpSpPr>
        <p:sp>
          <p:nvSpPr>
            <p:cNvPr id="46" name="Szabadkézi sokszög 45"/>
            <p:cNvSpPr/>
            <p:nvPr/>
          </p:nvSpPr>
          <p:spPr>
            <a:xfrm>
              <a:off x="7083454" y="3718286"/>
              <a:ext cx="1293789" cy="1873959"/>
            </a:xfrm>
            <a:custGeom>
              <a:avLst/>
              <a:gdLst>
                <a:gd name="connsiteX0" fmla="*/ 0 w 720931"/>
                <a:gd name="connsiteY0" fmla="*/ 0 h 1340746"/>
                <a:gd name="connsiteX1" fmla="*/ 157075 w 720931"/>
                <a:gd name="connsiteY1" fmla="*/ 196344 h 1340746"/>
                <a:gd name="connsiteX2" fmla="*/ 286101 w 720931"/>
                <a:gd name="connsiteY2" fmla="*/ 336589 h 1340746"/>
                <a:gd name="connsiteX3" fmla="*/ 342199 w 720931"/>
                <a:gd name="connsiteY3" fmla="*/ 510493 h 1340746"/>
                <a:gd name="connsiteX4" fmla="*/ 499274 w 720931"/>
                <a:gd name="connsiteY4" fmla="*/ 566591 h 1340746"/>
                <a:gd name="connsiteX5" fmla="*/ 532932 w 720931"/>
                <a:gd name="connsiteY5" fmla="*/ 661958 h 1340746"/>
                <a:gd name="connsiteX6" fmla="*/ 583421 w 720931"/>
                <a:gd name="connsiteY6" fmla="*/ 841472 h 1340746"/>
                <a:gd name="connsiteX7" fmla="*/ 628299 w 720931"/>
                <a:gd name="connsiteY7" fmla="*/ 976108 h 1340746"/>
                <a:gd name="connsiteX8" fmla="*/ 718056 w 720931"/>
                <a:gd name="connsiteY8" fmla="*/ 1200501 h 1340746"/>
                <a:gd name="connsiteX9" fmla="*/ 690007 w 720931"/>
                <a:gd name="connsiteY9" fmla="*/ 1340746 h 134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0931" h="1340746">
                  <a:moveTo>
                    <a:pt x="0" y="0"/>
                  </a:moveTo>
                  <a:cubicBezTo>
                    <a:pt x="54696" y="70123"/>
                    <a:pt x="109392" y="140246"/>
                    <a:pt x="157075" y="196344"/>
                  </a:cubicBezTo>
                  <a:cubicBezTo>
                    <a:pt x="204758" y="252442"/>
                    <a:pt x="255247" y="284231"/>
                    <a:pt x="286101" y="336589"/>
                  </a:cubicBezTo>
                  <a:cubicBezTo>
                    <a:pt x="316955" y="388947"/>
                    <a:pt x="306670" y="472159"/>
                    <a:pt x="342199" y="510493"/>
                  </a:cubicBezTo>
                  <a:cubicBezTo>
                    <a:pt x="377728" y="548827"/>
                    <a:pt x="467485" y="541347"/>
                    <a:pt x="499274" y="566591"/>
                  </a:cubicBezTo>
                  <a:cubicBezTo>
                    <a:pt x="531063" y="591835"/>
                    <a:pt x="518908" y="616145"/>
                    <a:pt x="532932" y="661958"/>
                  </a:cubicBezTo>
                  <a:cubicBezTo>
                    <a:pt x="546956" y="707771"/>
                    <a:pt x="567527" y="789114"/>
                    <a:pt x="583421" y="841472"/>
                  </a:cubicBezTo>
                  <a:cubicBezTo>
                    <a:pt x="599316" y="893830"/>
                    <a:pt x="605860" y="916270"/>
                    <a:pt x="628299" y="976108"/>
                  </a:cubicBezTo>
                  <a:cubicBezTo>
                    <a:pt x="650738" y="1035946"/>
                    <a:pt x="707771" y="1139728"/>
                    <a:pt x="718056" y="1200501"/>
                  </a:cubicBezTo>
                  <a:cubicBezTo>
                    <a:pt x="728341" y="1261274"/>
                    <a:pt x="709174" y="1301010"/>
                    <a:pt x="690007" y="134074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3" name="Szövegdoboz 52"/>
            <p:cNvSpPr txBox="1"/>
            <p:nvPr/>
          </p:nvSpPr>
          <p:spPr>
            <a:xfrm rot="3335071">
              <a:off x="7151584" y="5018537"/>
              <a:ext cx="19229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 err="1" smtClean="0">
                  <a:solidFill>
                    <a:srgbClr val="000000"/>
                  </a:solidFill>
                </a:rPr>
                <a:t>rr</a:t>
              </a:r>
              <a:r>
                <a:rPr lang="hu-HU" sz="1600" dirty="0" smtClean="0">
                  <a:solidFill>
                    <a:srgbClr val="000000"/>
                  </a:solidFill>
                </a:rPr>
                <a:t> </a:t>
              </a:r>
              <a:r>
                <a:rPr lang="hu-HU" sz="1600" dirty="0" err="1" smtClean="0">
                  <a:solidFill>
                    <a:srgbClr val="000000"/>
                  </a:solidFill>
                </a:rPr>
                <a:t>diagonales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983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jouefct.com/wp-content/uploads/2015/12/coronary-arteries-Coronary-Anatomy-detail-ideas-overview-clos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7" r="39520" b="54989"/>
          <a:stretch/>
        </p:blipFill>
        <p:spPr bwMode="auto">
          <a:xfrm>
            <a:off x="152814" y="116626"/>
            <a:ext cx="4731471" cy="36484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jouefct.com/wp-content/uploads/2015/12/coronary-arteries-Coronary-Anatomy-detail-ideas-overview-clos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49" r="44773" b="7931"/>
          <a:stretch/>
        </p:blipFill>
        <p:spPr bwMode="auto">
          <a:xfrm>
            <a:off x="4644008" y="2852935"/>
            <a:ext cx="4320519" cy="38404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 rot="2218495">
            <a:off x="6156089" y="4448191"/>
            <a:ext cx="346049" cy="35232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9F0D3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Ellipszis 4"/>
          <p:cNvSpPr/>
          <p:nvPr/>
        </p:nvSpPr>
        <p:spPr>
          <a:xfrm rot="21137478">
            <a:off x="5598721" y="5682653"/>
            <a:ext cx="339371" cy="300349"/>
          </a:xfrm>
          <a:prstGeom prst="ellipse">
            <a:avLst/>
          </a:prstGeom>
          <a:noFill/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9F0D3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Ellipszis 5"/>
          <p:cNvSpPr/>
          <p:nvPr/>
        </p:nvSpPr>
        <p:spPr>
          <a:xfrm rot="2455795">
            <a:off x="5878707" y="4659356"/>
            <a:ext cx="155991" cy="1264307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9F0D3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52814" y="4005064"/>
            <a:ext cx="42031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Anastomosisok</a:t>
            </a: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r.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interventricularis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anterior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posterior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közt a szívcsúcsnál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 r.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circumflexus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és a jobb coronaria közt a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sulcus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coronariusban</a:t>
            </a: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srgbClr val="4B25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 r.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interventricularisok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septalis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ágai között a sövényben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4B25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7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62"/>
          <a:stretch/>
        </p:blipFill>
        <p:spPr>
          <a:xfrm>
            <a:off x="107504" y="188640"/>
            <a:ext cx="5515820" cy="64807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zövegdoboz 2"/>
          <p:cNvSpPr txBox="1"/>
          <p:nvPr/>
        </p:nvSpPr>
        <p:spPr>
          <a:xfrm>
            <a:off x="5724128" y="26064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Dominancia : melyik coronaria táplálja az AV csomót?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4B25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339752" y="1628800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bal domináns (15%)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4B25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339752" y="3625860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kiegyenlített jobb domináns (70%)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4B25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343914" y="5838364"/>
            <a:ext cx="1363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jobb domináns (15%)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4B25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10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36" y="3565869"/>
            <a:ext cx="4703737" cy="3209609"/>
          </a:xfrm>
          <a:prstGeom prst="rect">
            <a:avLst/>
          </a:prstGeom>
        </p:spPr>
      </p:pic>
      <p:sp>
        <p:nvSpPr>
          <p:cNvPr id="4" name="Rectangle 14"/>
          <p:cNvSpPr txBox="1">
            <a:spLocks noRot="1" noChangeArrowheads="1"/>
          </p:cNvSpPr>
          <p:nvPr/>
        </p:nvSpPr>
        <p:spPr>
          <a:xfrm>
            <a:off x="155575" y="23131"/>
            <a:ext cx="9144000" cy="40707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hu-HU" altLang="hu-HU" sz="2400" kern="0" dirty="0" smtClean="0">
                <a:solidFill>
                  <a:schemeClr val="tx1"/>
                </a:solidFill>
                <a:effectLst/>
              </a:rPr>
              <a:t>A szív </a:t>
            </a:r>
            <a:r>
              <a:rPr lang="hu-HU" altLang="hu-HU" sz="2400" kern="0" dirty="0" err="1" smtClean="0">
                <a:solidFill>
                  <a:schemeClr val="tx1"/>
                </a:solidFill>
                <a:effectLst/>
              </a:rPr>
              <a:t>ereinek</a:t>
            </a:r>
            <a:r>
              <a:rPr lang="hu-HU" altLang="hu-HU" sz="2400" kern="0" dirty="0" smtClean="0">
                <a:solidFill>
                  <a:schemeClr val="tx1"/>
                </a:solidFill>
                <a:effectLst/>
              </a:rPr>
              <a:t> vizsgálómódszerei: coronaria CT</a:t>
            </a:r>
            <a:endParaRPr lang="hu-HU" altLang="hu-HU" sz="2600" kern="0" dirty="0">
              <a:solidFill>
                <a:srgbClr val="A69564"/>
              </a:solidFill>
            </a:endParaRPr>
          </a:p>
        </p:txBody>
      </p:sp>
      <p:pic>
        <p:nvPicPr>
          <p:cNvPr id="2052" name="Picture 4" descr="Képtalálat a következőre: „ccta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3" b="7739"/>
          <a:stretch/>
        </p:blipFill>
        <p:spPr bwMode="auto">
          <a:xfrm>
            <a:off x="5148064" y="3565869"/>
            <a:ext cx="3851530" cy="320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researchgate.net/profile/Tamir_Hassan2/publication/259129483/figure/fig3/AS:267739663171589@1440845518541/Thirty-five-year-old-male-chronic-smoker-with-acute-chest-pain-and-with-negative-CCT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6" y="567076"/>
            <a:ext cx="5782977" cy="286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Képtalálat a következőre: „ccta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srgbClr val="4B25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8" name="Picture 10" descr="MIP CT Sc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r="4396"/>
          <a:stretch/>
        </p:blipFill>
        <p:spPr bwMode="auto">
          <a:xfrm>
            <a:off x="6228184" y="567076"/>
            <a:ext cx="2771410" cy="286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Egyenes összekötő nyíllal 7"/>
          <p:cNvCxnSpPr/>
          <p:nvPr/>
        </p:nvCxnSpPr>
        <p:spPr>
          <a:xfrm flipH="1" flipV="1">
            <a:off x="6831026" y="1084137"/>
            <a:ext cx="477278" cy="470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>
            <a:stCxn id="13" idx="1"/>
          </p:cNvCxnSpPr>
          <p:nvPr/>
        </p:nvCxnSpPr>
        <p:spPr>
          <a:xfrm flipH="1" flipV="1">
            <a:off x="6553848" y="1595859"/>
            <a:ext cx="610440" cy="112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flipH="1">
            <a:off x="7308304" y="1911936"/>
            <a:ext cx="40616" cy="655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7164288" y="1554937"/>
            <a:ext cx="1402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meszes </a:t>
            </a:r>
            <a:r>
              <a:rPr lang="hu-HU" sz="1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plakkok</a:t>
            </a:r>
            <a:endParaRPr lang="hu-HU" sz="14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47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éptalálat a következőre: „acut myocardial infarct”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1"/>
          <a:stretch/>
        </p:blipFill>
        <p:spPr bwMode="auto">
          <a:xfrm>
            <a:off x="179512" y="116632"/>
            <a:ext cx="5328592" cy="33123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833" y="3068960"/>
            <a:ext cx="4887119" cy="37164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Jobbra nyíl 1"/>
          <p:cNvSpPr/>
          <p:nvPr/>
        </p:nvSpPr>
        <p:spPr>
          <a:xfrm rot="7984267">
            <a:off x="6270765" y="3625835"/>
            <a:ext cx="649252" cy="254220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9F0D3"/>
              </a:solidFill>
            </a:endParaRPr>
          </a:p>
        </p:txBody>
      </p:sp>
      <p:sp>
        <p:nvSpPr>
          <p:cNvPr id="5" name="Jobbra nyíl 4"/>
          <p:cNvSpPr/>
          <p:nvPr/>
        </p:nvSpPr>
        <p:spPr>
          <a:xfrm rot="6293640">
            <a:off x="5620054" y="3279443"/>
            <a:ext cx="649252" cy="254220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9F0D3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23528" y="4440544"/>
            <a:ext cx="3456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rgbClr val="4B2500"/>
                </a:solidFill>
                <a:cs typeface="Arial" panose="020B0604020202020204" pitchFamily="34" charset="0"/>
              </a:rPr>
              <a:t>Megjegyzendő, ha valaki a szívinfarktus következtében azonnal (órákon belül) meghal, nincs idő a jellegzetes bonctani kép kialakulására!</a:t>
            </a:r>
          </a:p>
        </p:txBody>
      </p:sp>
      <p:sp>
        <p:nvSpPr>
          <p:cNvPr id="7" name="Rectangle 14"/>
          <p:cNvSpPr txBox="1">
            <a:spLocks noRot="1" noChangeArrowheads="1"/>
          </p:cNvSpPr>
          <p:nvPr/>
        </p:nvSpPr>
        <p:spPr>
          <a:xfrm>
            <a:off x="5436096" y="-7390"/>
            <a:ext cx="3707904" cy="7278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hu-HU" altLang="hu-HU" sz="2400" kern="0" dirty="0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AMI</a:t>
            </a:r>
          </a:p>
          <a:p>
            <a:pPr eaLnBrk="1" hangingPunct="1">
              <a:defRPr/>
            </a:pPr>
            <a:r>
              <a:rPr lang="hu-HU" altLang="hu-HU" sz="2000" kern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(</a:t>
            </a:r>
            <a:r>
              <a:rPr lang="hu-HU" altLang="hu-HU" sz="2000" kern="0" dirty="0" err="1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acut</a:t>
            </a:r>
            <a:r>
              <a:rPr lang="hu-HU" altLang="hu-HU" sz="2000" kern="0" dirty="0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hu-HU" altLang="hu-HU" sz="2000" kern="0" dirty="0" err="1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myocardialis</a:t>
            </a:r>
            <a:r>
              <a:rPr lang="hu-HU" altLang="hu-HU" sz="2000" kern="0" dirty="0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hu-HU" altLang="hu-HU" sz="2000" kern="0" dirty="0" err="1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infarctus</a:t>
            </a:r>
            <a:r>
              <a:rPr lang="hu-HU" altLang="hu-HU" sz="2000" kern="0" dirty="0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)</a:t>
            </a:r>
            <a:endParaRPr lang="hu-HU" altLang="hu-HU" sz="2400" kern="0" dirty="0">
              <a:solidFill>
                <a:srgbClr val="A69564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652120" y="698625"/>
            <a:ext cx="3491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4B2500"/>
                </a:solidFill>
                <a:cs typeface="Arial" panose="020B0604020202020204" pitchFamily="34" charset="0"/>
              </a:rPr>
              <a:t>A szívizomzat elhalása elégtelen tápanyag és/vagy oxigénellátás következtében. A háttérben rendszerint a coronariákat eleve szűkítő </a:t>
            </a:r>
            <a:r>
              <a:rPr lang="hu-HU" dirty="0" err="1" smtClean="0">
                <a:solidFill>
                  <a:srgbClr val="4B2500"/>
                </a:solidFill>
                <a:cs typeface="Arial" panose="020B0604020202020204" pitchFamily="34" charset="0"/>
              </a:rPr>
              <a:t>atheroscleroticus</a:t>
            </a:r>
            <a:r>
              <a:rPr lang="hu-HU" dirty="0" smtClean="0">
                <a:solidFill>
                  <a:srgbClr val="4B2500"/>
                </a:solidFill>
                <a:cs typeface="Arial" panose="020B0604020202020204" pitchFamily="34" charset="0"/>
              </a:rPr>
              <a:t> </a:t>
            </a:r>
            <a:r>
              <a:rPr lang="hu-HU" dirty="0" err="1" smtClean="0">
                <a:solidFill>
                  <a:srgbClr val="4B2500"/>
                </a:solidFill>
                <a:cs typeface="Arial" panose="020B0604020202020204" pitchFamily="34" charset="0"/>
              </a:rPr>
              <a:t>plakkok</a:t>
            </a:r>
            <a:r>
              <a:rPr lang="hu-HU" dirty="0" smtClean="0">
                <a:solidFill>
                  <a:srgbClr val="4B2500"/>
                </a:solidFill>
                <a:cs typeface="Arial" panose="020B0604020202020204" pitchFamily="34" charset="0"/>
              </a:rPr>
              <a:t> állnak, melyek megrepedve lokális vérrögképződést és teljes elzáródást okoznak.</a:t>
            </a:r>
            <a:endParaRPr lang="hu-HU" dirty="0">
              <a:solidFill>
                <a:srgbClr val="4B25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79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T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789" y="692696"/>
            <a:ext cx="6228184" cy="4671138"/>
          </a:xfrm>
          <a:prstGeom prst="rect">
            <a:avLst/>
          </a:prstGeom>
        </p:spPr>
      </p:pic>
      <p:pic>
        <p:nvPicPr>
          <p:cNvPr id="7170" name="Picture 2" descr="Kapcsolódó ké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0"/>
          <a:stretch/>
        </p:blipFill>
        <p:spPr bwMode="auto">
          <a:xfrm>
            <a:off x="6516216" y="4504031"/>
            <a:ext cx="2569468" cy="229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4"/>
          <p:cNvSpPr txBox="1">
            <a:spLocks noRot="1" noChangeArrowheads="1"/>
          </p:cNvSpPr>
          <p:nvPr/>
        </p:nvSpPr>
        <p:spPr>
          <a:xfrm>
            <a:off x="155575" y="23131"/>
            <a:ext cx="9144000" cy="40707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hu-HU" altLang="hu-HU" sz="2400" kern="0" dirty="0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Coronariabetegség kezelése PTCA-</a:t>
            </a:r>
            <a:r>
              <a:rPr lang="hu-HU" altLang="hu-HU" sz="2400" kern="0" dirty="0" err="1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val</a:t>
            </a:r>
            <a:r>
              <a:rPr lang="hu-HU" altLang="hu-HU" sz="2400" kern="0" dirty="0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és </a:t>
            </a:r>
            <a:r>
              <a:rPr lang="hu-HU" altLang="hu-HU" sz="2400" kern="0" dirty="0" err="1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stent</a:t>
            </a:r>
            <a:r>
              <a:rPr lang="hu-HU" altLang="hu-HU" sz="2400" kern="0" dirty="0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beültetéssel</a:t>
            </a:r>
            <a:endParaRPr lang="hu-HU" altLang="hu-HU" sz="2600" kern="0" dirty="0">
              <a:solidFill>
                <a:srgbClr val="A69564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70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atak">
  <a:themeElements>
    <a:clrScheme name="Patak 8">
      <a:dk1>
        <a:srgbClr val="4B2500"/>
      </a:dk1>
      <a:lt1>
        <a:srgbClr val="F9F0D3"/>
      </a:lt1>
      <a:dk2>
        <a:srgbClr val="A69564"/>
      </a:dk2>
      <a:lt2>
        <a:srgbClr val="EFDEAF"/>
      </a:lt2>
      <a:accent1>
        <a:srgbClr val="FFFFE3"/>
      </a:accent1>
      <a:accent2>
        <a:srgbClr val="BFBFA7"/>
      </a:accent2>
      <a:accent3>
        <a:srgbClr val="FBF6E6"/>
      </a:accent3>
      <a:accent4>
        <a:srgbClr val="3F1E00"/>
      </a:accent4>
      <a:accent5>
        <a:srgbClr val="FFFFEF"/>
      </a:accent5>
      <a:accent6>
        <a:srgbClr val="ADAD97"/>
      </a:accent6>
      <a:hlink>
        <a:srgbClr val="7B6D47"/>
      </a:hlink>
      <a:folHlink>
        <a:srgbClr val="A99D2F"/>
      </a:folHlink>
    </a:clrScheme>
    <a:fontScheme name="Pata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atak">
  <a:themeElements>
    <a:clrScheme name="Patak 8">
      <a:dk1>
        <a:srgbClr val="4B2500"/>
      </a:dk1>
      <a:lt1>
        <a:srgbClr val="F9F0D3"/>
      </a:lt1>
      <a:dk2>
        <a:srgbClr val="A69564"/>
      </a:dk2>
      <a:lt2>
        <a:srgbClr val="EFDEAF"/>
      </a:lt2>
      <a:accent1>
        <a:srgbClr val="FFFFE3"/>
      </a:accent1>
      <a:accent2>
        <a:srgbClr val="BFBFA7"/>
      </a:accent2>
      <a:accent3>
        <a:srgbClr val="FBF6E6"/>
      </a:accent3>
      <a:accent4>
        <a:srgbClr val="3F1E00"/>
      </a:accent4>
      <a:accent5>
        <a:srgbClr val="FFFFEF"/>
      </a:accent5>
      <a:accent6>
        <a:srgbClr val="ADAD97"/>
      </a:accent6>
      <a:hlink>
        <a:srgbClr val="7B6D47"/>
      </a:hlink>
      <a:folHlink>
        <a:srgbClr val="A99D2F"/>
      </a:folHlink>
    </a:clrScheme>
    <a:fontScheme name="Pata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1207</TotalTime>
  <Words>1003</Words>
  <Application>Microsoft Office PowerPoint</Application>
  <PresentationFormat>Diavetítés a képernyőre (4:3 oldalarány)</PresentationFormat>
  <Paragraphs>98</Paragraphs>
  <Slides>25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25</vt:i4>
      </vt:variant>
    </vt:vector>
  </HeadingPairs>
  <TitlesOfParts>
    <vt:vector size="31" baseType="lpstr">
      <vt:lpstr>Arial</vt:lpstr>
      <vt:lpstr>Garamond</vt:lpstr>
      <vt:lpstr>Times New Roman</vt:lpstr>
      <vt:lpstr>Wingdings</vt:lpstr>
      <vt:lpstr>Patak</vt:lpstr>
      <vt:lpstr>1_Patak</vt:lpstr>
      <vt:lpstr>A szív erei, ingerképző és ingerületvezető rendszere, pericardium, situs cordis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a figyelmet!</vt:lpstr>
    </vt:vector>
  </TitlesOfParts>
  <Company>család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szív külső leírása és üregei</dc:title>
  <dc:creator>Kozsurek-IBM-T42</dc:creator>
  <cp:lastModifiedBy>Kozsurek Márk</cp:lastModifiedBy>
  <cp:revision>72</cp:revision>
  <dcterms:created xsi:type="dcterms:W3CDTF">2012-02-11T21:36:08Z</dcterms:created>
  <dcterms:modified xsi:type="dcterms:W3CDTF">2018-02-16T08:44:55Z</dcterms:modified>
</cp:coreProperties>
</file>