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852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37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29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4F344-3040-42AD-89CA-25882B9CBC0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6072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CACB6-E17B-422F-8EAE-DB4A512D842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0260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3DB45-013B-4BE0-8E8B-F13126A1E1C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240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EAAE1-854D-447C-8BAF-C52421BFEAF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546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41109-C65C-4145-BEE2-A5CC6BFEC16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3397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9990E-8F2B-439B-93A9-3EE708B3D0B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893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D7CE2-ABB1-4B4B-A22F-C232E47241F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419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20883-A1AE-4C63-B86D-D3D59855BC2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3739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01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F2428-3BDC-4F48-8D6E-17358FF65DB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891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22F3C-BFFB-4DC0-8F5D-79B22ED21BC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8672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4F339-599A-40D4-B090-2F4A86371F4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5253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28D5-2BA5-488B-BA23-A2E27CCDC9BB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F548E-C180-4041-98B0-AE713C6E265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2563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A03A-61FE-49BD-AAA2-B24FEFB30947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63C5-79F3-446E-AACC-BF3B84A5BC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438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1D85-B8B2-488B-9747-55BE698C3788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E39E-170C-4F59-A893-7E214925081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96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3340-EF83-4A25-BFA5-F8B1F5BF07C5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97B4-024C-4195-B2EB-BC72F2C848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2929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587D-87F0-4E7B-9155-ECEACAC33B59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CA5A-4450-4F14-8948-F3F3607E829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1095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D0F2F-CB53-450B-A83B-1D1050C9BA24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CCF57-DA29-4A0F-A1C8-7D059104800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9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2D2C-FF04-40E1-8317-489F53C3731B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B334-F89D-4E70-9327-0EAB7AB902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5577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759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5C79-0DC2-4081-AF77-696AF6DCE52B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1EA0-75CB-4BDC-9CB7-5786F5C4EE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3460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C34D-D5D7-4FA2-B426-0C573144AD9D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C24F-7A24-43BD-AE92-491BD8FEC12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7900-3EFD-45CE-ABFC-83DEEB5A7C43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A020-E8AA-4CA5-ABCC-40239941724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919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9A3-AD62-4BDD-AD1B-3731A1F0D757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B269-C44E-4B14-B200-8364E208AD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986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62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59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34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64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2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42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66F54-1A42-413E-A933-52DC1062C3CD}" type="datetimeFigureOut">
              <a:rPr lang="hu-HU" smtClean="0"/>
              <a:t>2018.04.24.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C6DE1-921F-43B0-A88D-B1CAD654B5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53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2842D3-4670-4998-8F9F-55AA9D541B0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4882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D07C3-7F24-4408-90B0-8C26B2593A62}" type="datetimeFigureOut">
              <a:rPr lang="hu-HU"/>
              <a:pPr>
                <a:defRPr/>
              </a:pPr>
              <a:t>2018.04.24.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8F17C-6D45-400A-B149-63E358774D9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913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Penis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männliche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Harnröhre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Beckenboden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Damm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335463"/>
            <a:ext cx="6858000" cy="1655762"/>
          </a:xfrm>
        </p:spPr>
        <p:txBody>
          <a:bodyPr/>
          <a:lstStyle/>
          <a:p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usammengestellt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v.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</a:rPr>
              <a:t>Dr. András Csillag</a:t>
            </a:r>
            <a:endParaRPr lang="hu-H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4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1Glaspe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8878888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zövegdoboz 1"/>
          <p:cNvSpPr txBox="1">
            <a:spLocks noChangeArrowheads="1"/>
          </p:cNvSpPr>
          <p:nvPr/>
        </p:nvSpPr>
        <p:spPr bwMode="auto">
          <a:xfrm>
            <a:off x="2339975" y="26035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Glans</a:t>
            </a: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alt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penis</a:t>
            </a: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H-E</a:t>
            </a:r>
          </a:p>
        </p:txBody>
      </p:sp>
      <p:sp>
        <p:nvSpPr>
          <p:cNvPr id="5124" name="Szövegdoboz 2"/>
          <p:cNvSpPr txBox="1">
            <a:spLocks noChangeArrowheads="1"/>
          </p:cNvSpPr>
          <p:nvPr/>
        </p:nvSpPr>
        <p:spPr bwMode="auto">
          <a:xfrm>
            <a:off x="1476375" y="1989138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Präputium</a:t>
            </a:r>
          </a:p>
        </p:txBody>
      </p:sp>
      <p:sp>
        <p:nvSpPr>
          <p:cNvPr id="5125" name="Szövegdoboz 3"/>
          <p:cNvSpPr txBox="1">
            <a:spLocks noChangeArrowheads="1"/>
          </p:cNvSpPr>
          <p:nvPr/>
        </p:nvSpPr>
        <p:spPr bwMode="auto">
          <a:xfrm>
            <a:off x="2555875" y="5516563"/>
            <a:ext cx="2160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Glans (C. spongiosum)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5003800" y="5876925"/>
            <a:ext cx="215900" cy="431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7" name="Szövegdoboz 8"/>
          <p:cNvSpPr txBox="1">
            <a:spLocks noChangeArrowheads="1"/>
          </p:cNvSpPr>
          <p:nvPr/>
        </p:nvSpPr>
        <p:spPr bwMode="auto">
          <a:xfrm>
            <a:off x="5003800" y="558958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Kaverne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2051050" y="6021388"/>
            <a:ext cx="144463" cy="431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9" name="Szövegdoboz 11"/>
          <p:cNvSpPr txBox="1">
            <a:spLocks noChangeArrowheads="1"/>
          </p:cNvSpPr>
          <p:nvPr/>
        </p:nvSpPr>
        <p:spPr bwMode="auto">
          <a:xfrm>
            <a:off x="1692275" y="5732463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Trabekel</a:t>
            </a:r>
          </a:p>
        </p:txBody>
      </p:sp>
      <p:sp>
        <p:nvSpPr>
          <p:cNvPr id="5130" name="Szövegdoboz 12"/>
          <p:cNvSpPr txBox="1">
            <a:spLocks noChangeArrowheads="1"/>
          </p:cNvSpPr>
          <p:nvPr/>
        </p:nvSpPr>
        <p:spPr bwMode="auto">
          <a:xfrm>
            <a:off x="5003800" y="4129088"/>
            <a:ext cx="273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Mehrschicht. Plattenepithel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5651500" y="4365625"/>
            <a:ext cx="144463" cy="431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32" name="Szövegdoboz 15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Äu</a:t>
            </a:r>
            <a:r>
              <a:rPr kumimoji="0" lang="el-GR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eres Epithel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611188" y="1412875"/>
            <a:ext cx="144462" cy="287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34" name="Szövegdoboz 18"/>
          <p:cNvSpPr txBox="1">
            <a:spLocks noChangeArrowheads="1"/>
          </p:cNvSpPr>
          <p:nvPr/>
        </p:nvSpPr>
        <p:spPr bwMode="auto">
          <a:xfrm>
            <a:off x="3563938" y="4232275"/>
            <a:ext cx="1512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Inneres Epithel</a:t>
            </a:r>
          </a:p>
        </p:txBody>
      </p:sp>
      <p:cxnSp>
        <p:nvCxnSpPr>
          <p:cNvPr id="21" name="Egyenes összekötő nyíllal 20"/>
          <p:cNvCxnSpPr/>
          <p:nvPr/>
        </p:nvCxnSpPr>
        <p:spPr>
          <a:xfrm flipV="1">
            <a:off x="4211638" y="3933825"/>
            <a:ext cx="73025" cy="358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36" name="Szövegdoboz 21"/>
          <p:cNvSpPr txBox="1">
            <a:spLocks noChangeArrowheads="1"/>
          </p:cNvSpPr>
          <p:nvPr/>
        </p:nvSpPr>
        <p:spPr bwMode="auto">
          <a:xfrm>
            <a:off x="2555875" y="4437063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Frenulum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 flipH="1">
            <a:off x="2195513" y="4600575"/>
            <a:ext cx="360362" cy="52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96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58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60550"/>
            <a:ext cx="83058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8175" y="333375"/>
            <a:ext cx="532765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Férfi húgycső – M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ä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nnliche Harnröhre</a:t>
            </a: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retrográd urethrographia, ferde nézet – retrograde Urographie, schr</a:t>
            </a:r>
            <a:r>
              <a:rPr kumimoji="0" lang="en-US" altLang="hu-H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ä</a:t>
            </a:r>
            <a:r>
              <a:rPr kumimoji="0" lang="hu-HU" altLang="hu-H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 Ansicht</a:t>
            </a:r>
            <a:endParaRPr kumimoji="0" lang="en-US" altLang="hu-HU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188" y="4941888"/>
            <a:ext cx="3455987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Caput femoris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Symphysis pubica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Collum vesicae urin.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Urethra (pars prostatica)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16463" y="4978400"/>
            <a:ext cx="3455987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Urethra (pars membranacea)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Bulbus urethrae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Urethra (pars spongiosa)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Fossa navicularis</a:t>
            </a:r>
          </a:p>
        </p:txBody>
      </p:sp>
      <p:sp>
        <p:nvSpPr>
          <p:cNvPr id="10246" name="Comment 6"/>
          <p:cNvSpPr>
            <a:spLocks noChangeArrowheads="1"/>
          </p:cNvSpPr>
          <p:nvPr/>
        </p:nvSpPr>
        <p:spPr bwMode="auto">
          <a:xfrm>
            <a:off x="7162800" y="5334000"/>
            <a:ext cx="1828800" cy="132397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Csillag A:</a:t>
            </a:r>
            <a:endParaRPr kumimoji="0" lang="hu-HU" altLang="hu-HU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Anatomy of the Living Human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Könemann 1999</a:t>
            </a:r>
          </a:p>
        </p:txBody>
      </p:sp>
    </p:spTree>
    <p:extLst>
      <p:ext uri="{BB962C8B-B14F-4D97-AF65-F5344CB8AC3E}">
        <p14:creationId xmlns:p14="http://schemas.microsoft.com/office/powerpoint/2010/main" val="305043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5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87388"/>
            <a:ext cx="82169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1188" y="4149725"/>
            <a:ext cx="3744912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rectus abdominis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Canalis inguinalis et funiculus spermaticus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sartorius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gluteus minim.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iliopsoas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Vesica urinaria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V. femoralis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Art. femoralis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Spatium prevesicale (Retzius)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gluteus med.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Acetabulum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Art. iliaca int.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787900" y="4149725"/>
            <a:ext cx="3600450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Ostium ureteris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Vesicula seminalis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M. obturator int.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M. gluteus max.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Art. glutea inf.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M. levator ani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Perirectalis kötőszövetes hurok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Rectum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Spatium retrorectale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Sacrum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Perirectalis zsírszövet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Pararectalis zsírszövet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79613" y="147638"/>
            <a:ext cx="5472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Männliches Becken, axiale CT Aufnahme</a:t>
            </a:r>
          </a:p>
        </p:txBody>
      </p:sp>
    </p:spTree>
    <p:extLst>
      <p:ext uri="{BB962C8B-B14F-4D97-AF65-F5344CB8AC3E}">
        <p14:creationId xmlns:p14="http://schemas.microsoft.com/office/powerpoint/2010/main" val="108323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8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87388"/>
            <a:ext cx="82169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39750" y="4221163"/>
            <a:ext cx="3887788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tensor fasciae latae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rectus femoris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sartorius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Funiculus spermaticus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rectus abdominis et m. pyramidalis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Os pubis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pectineus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V. femoralis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Art. femoralis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iliopsoas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Femur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427538" y="4149725"/>
            <a:ext cx="3744912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M. obturator int.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Prostata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Art. obturatoria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Rectum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Fossa ischioanalis (ischiorectalis)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Spatium retrorectale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M. levator ani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M. gluteus max.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Os coccygis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M. coccygeus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>
                <a:latin typeface="Times New Roman" panose="02020603050405020304" pitchFamily="18" charset="0"/>
              </a:rPr>
              <a:t>Spina ischiadica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79613" y="147638"/>
            <a:ext cx="5472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Männliches Becken, axiale CT Aufnahme</a:t>
            </a:r>
          </a:p>
        </p:txBody>
      </p:sp>
    </p:spTree>
    <p:extLst>
      <p:ext uri="{BB962C8B-B14F-4D97-AF65-F5344CB8AC3E}">
        <p14:creationId xmlns:p14="http://schemas.microsoft.com/office/powerpoint/2010/main" val="231796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9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82625"/>
            <a:ext cx="82169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11188" y="4221163"/>
            <a:ext cx="38163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rectus femoris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sartorius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Art. femoralis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V. femoralis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pectineus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Insertiones mm. rect. abdom. et pyramidalis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Funiculus spermaticus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iliopsoas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Os pubis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Femur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643438" y="4273550"/>
            <a:ext cx="3673475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M. obturator int.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Prostata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Fossa ischioanalis (ischiorectalis)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Rectum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Lig. anococcygeum et m. coccygeus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M. gluteus max.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Os coccygis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M. levator ani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Tuber ischiadicum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79613" y="147638"/>
            <a:ext cx="5472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Männliches Becken, axiale CT Aufnahme</a:t>
            </a:r>
          </a:p>
        </p:txBody>
      </p:sp>
    </p:spTree>
    <p:extLst>
      <p:ext uri="{BB962C8B-B14F-4D97-AF65-F5344CB8AC3E}">
        <p14:creationId xmlns:p14="http://schemas.microsoft.com/office/powerpoint/2010/main" val="315131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10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68363"/>
            <a:ext cx="830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39750" y="4365625"/>
            <a:ext cx="381635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rectus femoris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sartorius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Art. femoralis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V. femoralis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pectineus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rectus abd /m. pyramidalis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iliopsoas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obturator ext.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4140200" y="4365625"/>
            <a:ext cx="3671888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>
                <a:latin typeface="Times New Roman" panose="02020603050405020304" pitchFamily="18" charset="0"/>
              </a:rPr>
              <a:t>Membrana obturatoria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>
                <a:latin typeface="Times New Roman" panose="02020603050405020304" pitchFamily="18" charset="0"/>
              </a:rPr>
              <a:t>Os pubis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>
                <a:latin typeface="Times New Roman" panose="02020603050405020304" pitchFamily="18" charset="0"/>
              </a:rPr>
              <a:t>M. obturator int.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>
                <a:latin typeface="Times New Roman" panose="02020603050405020304" pitchFamily="18" charset="0"/>
              </a:rPr>
              <a:t>Anus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>
                <a:latin typeface="Times New Roman" panose="02020603050405020304" pitchFamily="18" charset="0"/>
              </a:rPr>
              <a:t>Tuber ischiadicum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>
                <a:latin typeface="Times New Roman" panose="02020603050405020304" pitchFamily="18" charset="0"/>
              </a:rPr>
              <a:t>M. gluteus maximus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>
                <a:latin typeface="Times New Roman" panose="02020603050405020304" pitchFamily="18" charset="0"/>
              </a:rPr>
              <a:t>Lig. anococcygeum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>
                <a:latin typeface="Times New Roman" panose="02020603050405020304" pitchFamily="18" charset="0"/>
              </a:rPr>
              <a:t>M. levator ani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79613" y="147638"/>
            <a:ext cx="5472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Männliches Becken, axiale CT Aufnahme</a:t>
            </a:r>
          </a:p>
        </p:txBody>
      </p:sp>
    </p:spTree>
    <p:extLst>
      <p:ext uri="{BB962C8B-B14F-4D97-AF65-F5344CB8AC3E}">
        <p14:creationId xmlns:p14="http://schemas.microsoft.com/office/powerpoint/2010/main" val="393008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20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89050"/>
            <a:ext cx="83058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979613" y="147638"/>
            <a:ext cx="5472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Männliches Becken, Magnetresonanzbild </a:t>
            </a:r>
          </a:p>
        </p:txBody>
      </p:sp>
    </p:spTree>
    <p:extLst>
      <p:ext uri="{BB962C8B-B14F-4D97-AF65-F5344CB8AC3E}">
        <p14:creationId xmlns:p14="http://schemas.microsoft.com/office/powerpoint/2010/main" val="417510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P22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71538"/>
            <a:ext cx="8305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611188" y="4941888"/>
            <a:ext cx="33845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abdomin. anterolat. (széles hasizmok)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psoas major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Vert. lumbalis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Colon descendens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gluteus med.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gluteus min.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Acetabulum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Vesica urin.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Colon sigmoideum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Caput femoris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643438" y="5033963"/>
            <a:ext cx="3313112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M. obturator int.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Prostata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M. obturator ext.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Extensores femoris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Adductores femoris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Crus penis (corpus cavernosum penis)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Bulbus penis (corpus spongiosum urethrae)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M. gracilis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79613" y="147638"/>
            <a:ext cx="5472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Männliches Becken, Magnetresonanzbild </a:t>
            </a:r>
          </a:p>
        </p:txBody>
      </p:sp>
    </p:spTree>
    <p:extLst>
      <p:ext uri="{BB962C8B-B14F-4D97-AF65-F5344CB8AC3E}">
        <p14:creationId xmlns:p14="http://schemas.microsoft.com/office/powerpoint/2010/main" val="340223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28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36600"/>
            <a:ext cx="83058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979613" y="147638"/>
            <a:ext cx="5472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Männliches Becken, Magnetresonanzbild </a:t>
            </a:r>
          </a:p>
        </p:txBody>
      </p:sp>
    </p:spTree>
    <p:extLst>
      <p:ext uri="{BB962C8B-B14F-4D97-AF65-F5344CB8AC3E}">
        <p14:creationId xmlns:p14="http://schemas.microsoft.com/office/powerpoint/2010/main" val="234807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30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17550"/>
            <a:ext cx="83058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979613" y="147638"/>
            <a:ext cx="5472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Männliches Becken, Magnetresonanzbild </a:t>
            </a:r>
          </a:p>
        </p:txBody>
      </p:sp>
    </p:spTree>
    <p:extLst>
      <p:ext uri="{BB962C8B-B14F-4D97-AF65-F5344CB8AC3E}">
        <p14:creationId xmlns:p14="http://schemas.microsoft.com/office/powerpoint/2010/main" val="234030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76400" y="1246188"/>
          <a:ext cx="6086475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7497353" imgH="6912813" progId="Photoshop.Image.5">
                  <p:embed/>
                </p:oleObj>
              </mc:Choice>
              <mc:Fallback>
                <p:oleObj name="Image" r:id="rId3" imgW="7497353" imgH="6912813" progId="Photoshop.Image.5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46188"/>
                        <a:ext cx="6086475" cy="561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57400" y="381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Penis - facies urethralis</a:t>
            </a:r>
          </a:p>
        </p:txBody>
      </p:sp>
    </p:spTree>
    <p:extLst>
      <p:ext uri="{BB962C8B-B14F-4D97-AF65-F5344CB8AC3E}">
        <p14:creationId xmlns:p14="http://schemas.microsoft.com/office/powerpoint/2010/main" val="70747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52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552825"/>
            <a:ext cx="8305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P53c máso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742950"/>
            <a:ext cx="8305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979613" y="147638"/>
            <a:ext cx="5472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>
                <a:latin typeface="Times New Roman" panose="02020603050405020304" pitchFamily="18" charset="0"/>
              </a:rPr>
              <a:t>Männliches Becken, Magnetresonanzbild </a:t>
            </a:r>
          </a:p>
        </p:txBody>
      </p:sp>
    </p:spTree>
    <p:extLst>
      <p:ext uri="{BB962C8B-B14F-4D97-AF65-F5344CB8AC3E}">
        <p14:creationId xmlns:p14="http://schemas.microsoft.com/office/powerpoint/2010/main" val="363455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00200" y="762000"/>
          <a:ext cx="6232525" cy="591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" r:id="rId3" imgW="6976350" imgH="6620544" progId="Photoshop.Image.5">
                  <p:embed/>
                </p:oleObj>
              </mc:Choice>
              <mc:Fallback>
                <p:oleObj name="Image" r:id="rId3" imgW="6976350" imgH="6620544" progId="Photoshop.Image.5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62000"/>
                        <a:ext cx="6232525" cy="591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90800" y="152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Penis - glans penis</a:t>
            </a:r>
          </a:p>
        </p:txBody>
      </p:sp>
    </p:spTree>
    <p:extLst>
      <p:ext uri="{BB962C8B-B14F-4D97-AF65-F5344CB8AC3E}">
        <p14:creationId xmlns:p14="http://schemas.microsoft.com/office/powerpoint/2010/main" val="325680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990600" y="990600"/>
          <a:ext cx="7091363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" r:id="rId3" imgW="7090717" imgH="5349806" progId="Photoshop.Image.5">
                  <p:embed/>
                </p:oleObj>
              </mc:Choice>
              <mc:Fallback>
                <p:oleObj name="Image" r:id="rId3" imgW="7090717" imgH="5349806" progId="Photoshop.Image.5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091363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14600" y="304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Penis - glans penis infantilis</a:t>
            </a:r>
          </a:p>
        </p:txBody>
      </p:sp>
    </p:spTree>
    <p:extLst>
      <p:ext uri="{BB962C8B-B14F-4D97-AF65-F5344CB8AC3E}">
        <p14:creationId xmlns:p14="http://schemas.microsoft.com/office/powerpoint/2010/main" val="53925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66800" y="731838"/>
          <a:ext cx="7010400" cy="612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3" imgW="14295800" imgH="12491352" progId="Photoshop.Image.5">
                  <p:embed/>
                </p:oleObj>
              </mc:Choice>
              <mc:Fallback>
                <p:oleObj name="Image" r:id="rId3" imgW="14295800" imgH="12491352" progId="Photoshop.Image.5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731838"/>
                        <a:ext cx="7010400" cy="612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05000" y="228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Penis - urethra masculina</a:t>
            </a:r>
          </a:p>
        </p:txBody>
      </p:sp>
    </p:spTree>
    <p:extLst>
      <p:ext uri="{BB962C8B-B14F-4D97-AF65-F5344CB8AC3E}">
        <p14:creationId xmlns:p14="http://schemas.microsoft.com/office/powerpoint/2010/main" val="18354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19200" y="596900"/>
          <a:ext cx="6172200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" r:id="rId3" imgW="12148253" imgH="11741617" progId="Photoshop.Image.5">
                  <p:embed/>
                </p:oleObj>
              </mc:Choice>
              <mc:Fallback>
                <p:oleObj name="Image" r:id="rId3" imgW="12148253" imgH="11741617" progId="Photoshop.Image.5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96900"/>
                        <a:ext cx="6172200" cy="596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67000" y="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Penis - vasa penis</a:t>
            </a:r>
          </a:p>
        </p:txBody>
      </p:sp>
    </p:spTree>
    <p:extLst>
      <p:ext uri="{BB962C8B-B14F-4D97-AF65-F5344CB8AC3E}">
        <p14:creationId xmlns:p14="http://schemas.microsoft.com/office/powerpoint/2010/main" val="40303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7013" y="1536700"/>
          <a:ext cx="8763000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Image" r:id="rId3" imgW="13012354" imgH="6798447" progId="Photoshop.Image.5">
                  <p:embed/>
                </p:oleObj>
              </mc:Choice>
              <mc:Fallback>
                <p:oleObj name="Image" r:id="rId3" imgW="13012354" imgH="6798447" progId="Photoshop.Image.5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536700"/>
                        <a:ext cx="8763000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438400" y="5334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Penis - sectio transversalis schematica</a:t>
            </a:r>
          </a:p>
        </p:txBody>
      </p:sp>
    </p:spTree>
    <p:extLst>
      <p:ext uri="{BB962C8B-B14F-4D97-AF65-F5344CB8AC3E}">
        <p14:creationId xmlns:p14="http://schemas.microsoft.com/office/powerpoint/2010/main" val="224671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96850" y="1085850"/>
          <a:ext cx="8796338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Image" r:id="rId3" imgW="12694670" imgH="7306742" progId="Photoshop.Image.5">
                  <p:embed/>
                </p:oleObj>
              </mc:Choice>
              <mc:Fallback>
                <p:oleObj name="Image" r:id="rId3" imgW="12694670" imgH="7306742" progId="Photoshop.Image.5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085850"/>
                        <a:ext cx="8796338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33600" y="4572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Penis - sectio histologica</a:t>
            </a:r>
          </a:p>
        </p:txBody>
      </p:sp>
    </p:spTree>
    <p:extLst>
      <p:ext uri="{BB962C8B-B14F-4D97-AF65-F5344CB8AC3E}">
        <p14:creationId xmlns:p14="http://schemas.microsoft.com/office/powerpoint/2010/main" val="199335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50Pe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25488"/>
            <a:ext cx="9131301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zövegdoboz 1"/>
          <p:cNvSpPr txBox="1">
            <a:spLocks noChangeArrowheads="1"/>
          </p:cNvSpPr>
          <p:nvPr/>
        </p:nvSpPr>
        <p:spPr bwMode="auto">
          <a:xfrm>
            <a:off x="2411413" y="188913"/>
            <a:ext cx="460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Penis</a:t>
            </a: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H-E</a:t>
            </a:r>
          </a:p>
        </p:txBody>
      </p:sp>
      <p:sp>
        <p:nvSpPr>
          <p:cNvPr id="4100" name="Szövegdoboz 2"/>
          <p:cNvSpPr txBox="1">
            <a:spLocks noChangeArrowheads="1"/>
          </p:cNvSpPr>
          <p:nvPr/>
        </p:nvSpPr>
        <p:spPr bwMode="auto">
          <a:xfrm>
            <a:off x="468313" y="4437063"/>
            <a:ext cx="1943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Urethra (P. spongiosa)</a:t>
            </a:r>
          </a:p>
        </p:txBody>
      </p:sp>
      <p:sp>
        <p:nvSpPr>
          <p:cNvPr id="4101" name="Szövegdoboz 3"/>
          <p:cNvSpPr txBox="1">
            <a:spLocks noChangeArrowheads="1"/>
          </p:cNvSpPr>
          <p:nvPr/>
        </p:nvSpPr>
        <p:spPr bwMode="auto">
          <a:xfrm>
            <a:off x="900113" y="5805488"/>
            <a:ext cx="1368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Mehrschicht. hochprism. Epithel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2051050" y="5949950"/>
            <a:ext cx="433388" cy="71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3276600" y="2852738"/>
            <a:ext cx="358775" cy="360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4" name="Szövegdoboz 9"/>
          <p:cNvSpPr txBox="1">
            <a:spLocks noChangeArrowheads="1"/>
          </p:cNvSpPr>
          <p:nvPr/>
        </p:nvSpPr>
        <p:spPr bwMode="auto">
          <a:xfrm>
            <a:off x="1763713" y="3141663"/>
            <a:ext cx="165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Endoepitheliale Drüsen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6443663" y="1700213"/>
            <a:ext cx="431800" cy="73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6" name="Szövegdoboz 12"/>
          <p:cNvSpPr txBox="1">
            <a:spLocks noChangeArrowheads="1"/>
          </p:cNvSpPr>
          <p:nvPr/>
        </p:nvSpPr>
        <p:spPr bwMode="auto">
          <a:xfrm>
            <a:off x="4859338" y="1412875"/>
            <a:ext cx="2665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Intima-Polster (von Ebner)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5076825" y="3860800"/>
            <a:ext cx="863600" cy="720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8" name="Szövegdoboz 15"/>
          <p:cNvSpPr txBox="1">
            <a:spLocks noChangeArrowheads="1"/>
          </p:cNvSpPr>
          <p:nvPr/>
        </p:nvSpPr>
        <p:spPr bwMode="auto">
          <a:xfrm>
            <a:off x="3924300" y="3552825"/>
            <a:ext cx="2160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Ductus paraurethralis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7092950" y="2852738"/>
            <a:ext cx="719138" cy="215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10" name="Szövegdoboz 18"/>
          <p:cNvSpPr txBox="1">
            <a:spLocks noChangeArrowheads="1"/>
          </p:cNvSpPr>
          <p:nvPr/>
        </p:nvSpPr>
        <p:spPr bwMode="auto">
          <a:xfrm>
            <a:off x="5651500" y="2708275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Littré-Drüsen</a:t>
            </a:r>
          </a:p>
        </p:txBody>
      </p:sp>
      <p:sp>
        <p:nvSpPr>
          <p:cNvPr id="4111" name="Szövegdoboz 19"/>
          <p:cNvSpPr txBox="1">
            <a:spLocks noChangeArrowheads="1"/>
          </p:cNvSpPr>
          <p:nvPr/>
        </p:nvSpPr>
        <p:spPr bwMode="auto">
          <a:xfrm>
            <a:off x="6443663" y="5445125"/>
            <a:ext cx="2449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spongiosum urethrae</a:t>
            </a:r>
          </a:p>
        </p:txBody>
      </p:sp>
    </p:spTree>
    <p:extLst>
      <p:ext uri="{BB962C8B-B14F-4D97-AF65-F5344CB8AC3E}">
        <p14:creationId xmlns:p14="http://schemas.microsoft.com/office/powerpoint/2010/main" val="56286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531</Words>
  <Application>Microsoft Office PowerPoint</Application>
  <PresentationFormat>Diavetítés a képernyőre (4:3 oldalarány)</PresentationFormat>
  <Paragraphs>149</Paragraphs>
  <Slides>20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Office-téma</vt:lpstr>
      <vt:lpstr>Alapértelmezett terv</vt:lpstr>
      <vt:lpstr>1_Office-téma</vt:lpstr>
      <vt:lpstr>Adobe Photoshop Image</vt:lpstr>
      <vt:lpstr>Penis, männliche Harnröhre,  Beckenboden, Damm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András Csillag</dc:creator>
  <cp:lastModifiedBy>András Csillag</cp:lastModifiedBy>
  <cp:revision>5</cp:revision>
  <dcterms:created xsi:type="dcterms:W3CDTF">2018-04-24T07:20:53Z</dcterms:created>
  <dcterms:modified xsi:type="dcterms:W3CDTF">2018-04-24T07:36:10Z</dcterms:modified>
</cp:coreProperties>
</file>