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7" r:id="rId3"/>
    <p:sldId id="341" r:id="rId4"/>
    <p:sldId id="328" r:id="rId5"/>
    <p:sldId id="331" r:id="rId6"/>
    <p:sldId id="353" r:id="rId7"/>
    <p:sldId id="335" r:id="rId8"/>
    <p:sldId id="354" r:id="rId9"/>
    <p:sldId id="355" r:id="rId10"/>
    <p:sldId id="311" r:id="rId11"/>
    <p:sldId id="340" r:id="rId12"/>
    <p:sldId id="257" r:id="rId13"/>
    <p:sldId id="342" r:id="rId14"/>
    <p:sldId id="345" r:id="rId15"/>
    <p:sldId id="358" r:id="rId16"/>
    <p:sldId id="360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6600"/>
    <a:srgbClr val="9933FF"/>
    <a:srgbClr val="FF9966"/>
    <a:srgbClr val="CCECFF"/>
    <a:srgbClr val="FF9933"/>
    <a:srgbClr val="00CC99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9235" autoAdjust="0"/>
  </p:normalViewPr>
  <p:slideViewPr>
    <p:cSldViewPr>
      <p:cViewPr varScale="1">
        <p:scale>
          <a:sx n="70" d="100"/>
          <a:sy n="70" d="100"/>
        </p:scale>
        <p:origin x="-1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E9BD98B-2690-4946-A8E3-FEE446A78F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46FF56-8D1E-4B31-A05E-CB7E9DA16F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A077A-AEC5-4F34-AE50-B34BC9040343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D3004-616C-4819-A38B-85ADA3C8F28C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C79BB-4D12-4D1A-B243-6DE0E3C4DDA5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AE59C-6B7F-449A-B0A7-D2931B88424F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2156A-B71F-4CDA-8FDD-4EC5A90D24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356B-6B9C-4430-84CC-CC2E2FB6FF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D932D-D146-4CDA-8853-E07382F2E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D6C12-C577-4047-BDF0-0516E42988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2CFB-D523-4C07-8819-6371BD898B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1427-E119-4707-9BD6-825938904B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BDD3-A252-4311-B21F-69694F4CA1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0FD8-B583-4EE1-AF22-3BDA914737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F12C-9145-4211-95F0-F8ECA3C39B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2940-F01A-4BE6-A85E-072D607E70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6B98-A193-4357-88D1-1BE8AC8B98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17DAD9E-6FE1-4B49-8B0B-0CB65D4840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7397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3600" b="1">
                <a:latin typeface="Arial" charset="0"/>
              </a:rPr>
              <a:t>A szem védőberendezése, könnyrendszer, a szem fejlődése</a:t>
            </a:r>
          </a:p>
          <a:p>
            <a:pPr eaLnBrk="0" hangingPunct="0"/>
            <a:endParaRPr lang="hu-HU" sz="3600" b="1" i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79613" y="4365625"/>
            <a:ext cx="525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800" b="1">
                <a:latin typeface="Arial" charset="0"/>
              </a:rPr>
              <a:t>Dr. Fehér Erzsébet</a:t>
            </a:r>
          </a:p>
          <a:p>
            <a:pPr eaLnBrk="0" hangingPunct="0"/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palpebr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700213"/>
            <a:ext cx="3816350" cy="19939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35842" name="Kép 11"/>
          <p:cNvPicPr>
            <a:picLocks noChangeAspect="1"/>
          </p:cNvPicPr>
          <p:nvPr/>
        </p:nvPicPr>
        <p:blipFill>
          <a:blip r:embed="rId4"/>
          <a:srcRect b="31606"/>
          <a:stretch>
            <a:fillRect/>
          </a:stretch>
        </p:blipFill>
        <p:spPr bwMode="auto">
          <a:xfrm>
            <a:off x="611188" y="765175"/>
            <a:ext cx="40322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7"/>
          <p:cNvSpPr txBox="1">
            <a:spLocks noChangeArrowheads="1"/>
          </p:cNvSpPr>
          <p:nvPr/>
        </p:nvSpPr>
        <p:spPr bwMode="auto">
          <a:xfrm>
            <a:off x="611188" y="3825875"/>
            <a:ext cx="8208962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200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</a:t>
            </a:r>
            <a:r>
              <a:rPr lang="hu-HU" altLang="hu-HU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Érző </a:t>
            </a:r>
          </a:p>
          <a:p>
            <a:pPr>
              <a:defRPr/>
            </a:pPr>
            <a:r>
              <a:rPr lang="hu-HU" altLang="hu-H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n. </a:t>
            </a:r>
            <a:r>
              <a:rPr lang="hu-HU" altLang="hu-HU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lacrimalis</a:t>
            </a:r>
            <a:r>
              <a:rPr lang="hu-HU" altLang="hu-H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(n. </a:t>
            </a:r>
            <a:r>
              <a:rPr lang="hu-HU" altLang="hu-HU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opthalmicus</a:t>
            </a:r>
            <a:r>
              <a:rPr lang="hu-HU" altLang="hu-H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hu-HU" altLang="hu-HU" sz="2200" i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Parasymp</a:t>
            </a:r>
            <a:endParaRPr lang="hu-HU" altLang="hu-HU" sz="2200" i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Nucl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salivatorius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n.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petrosus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major → 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Ggl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pterygopalatinum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→ 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n.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zygomaticus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→ (</a:t>
            </a:r>
            <a:r>
              <a:rPr lang="hu-HU" altLang="hu-HU" sz="2200" b="1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 </a:t>
            </a:r>
            <a:r>
              <a:rPr lang="hu-HU" altLang="hu-HU" sz="2200" b="1" i="1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communicans</a:t>
            </a:r>
            <a:r>
              <a:rPr lang="hu-HU" altLang="hu-HU" sz="2200" b="1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→ n. 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lacrimalis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hu-HU" altLang="hu-HU" sz="2200" dirty="0" err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ACh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VIP</a:t>
            </a:r>
            <a:r>
              <a:rPr lang="hu-HU" altLang="hu-HU" sz="2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hu-HU" altLang="hu-HU" sz="6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endParaRPr lang="hu-HU" altLang="hu-HU" sz="9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r>
              <a:rPr lang="hu-HU" altLang="hu-HU" sz="2200" i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Symp</a:t>
            </a:r>
            <a:endParaRPr lang="hu-HU" altLang="hu-HU" sz="2200" i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r>
              <a:rPr lang="hu-HU" altLang="hu-HU" sz="2200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Ggl</a:t>
            </a:r>
            <a:r>
              <a:rPr lang="hu-HU" altLang="hu-HU" sz="22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altLang="hu-HU" sz="2200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cervicale</a:t>
            </a:r>
            <a:r>
              <a:rPr lang="hu-HU" altLang="hu-HU" sz="22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hu-HU" altLang="hu-HU" sz="2200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</a:t>
            </a:r>
            <a:r>
              <a:rPr lang="hu-HU" altLang="hu-HU" sz="22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→ </a:t>
            </a:r>
            <a:r>
              <a:rPr lang="hu-HU" altLang="hu-HU" sz="2200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plexus</a:t>
            </a:r>
            <a:r>
              <a:rPr lang="hu-HU" altLang="hu-HU" sz="22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hu-HU" altLang="hu-HU" sz="2200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sympathetic</a:t>
            </a:r>
            <a:r>
              <a:rPr lang="hu-HU" altLang="hu-HU" sz="22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(NA)</a:t>
            </a:r>
            <a:endParaRPr lang="hu-HU" altLang="hu-HU" sz="22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5844" name="Rectangle 17"/>
          <p:cNvSpPr>
            <a:spLocks noChangeArrowheads="1"/>
          </p:cNvSpPr>
          <p:nvPr/>
        </p:nvSpPr>
        <p:spPr bwMode="auto">
          <a:xfrm>
            <a:off x="1906588" y="141288"/>
            <a:ext cx="5173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200" b="1">
                <a:solidFill>
                  <a:srgbClr val="002060"/>
                </a:solidFill>
                <a:latin typeface="Calibri" pitchFamily="34" charset="0"/>
              </a:rPr>
              <a:t>A KÖNNYMIRIGY BEIDEGZÉSE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/>
          <p:cNvPicPr>
            <a:picLocks noChangeAspect="1" noChangeArrowheads="1"/>
          </p:cNvPicPr>
          <p:nvPr/>
        </p:nvPicPr>
        <p:blipFill>
          <a:blip r:embed="rId2"/>
          <a:srcRect t="12086" b="6873"/>
          <a:stretch>
            <a:fillRect/>
          </a:stretch>
        </p:blipFill>
        <p:spPr bwMode="auto">
          <a:xfrm>
            <a:off x="3067050" y="1268413"/>
            <a:ext cx="60769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 descr="oblique facial c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636963"/>
            <a:ext cx="2484437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zövegdoboz 9"/>
          <p:cNvSpPr txBox="1">
            <a:spLocks noChangeArrowheads="1"/>
          </p:cNvSpPr>
          <p:nvPr/>
        </p:nvSpPr>
        <p:spPr bwMode="auto">
          <a:xfrm>
            <a:off x="0" y="6165850"/>
            <a:ext cx="6659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>
                <a:latin typeface="Calibri" pitchFamily="34" charset="0"/>
              </a:rPr>
              <a:t>Stenosis: néha teljesen el van záródva  (szondázás)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4"/>
          <a:srcRect b="6712"/>
          <a:stretch>
            <a:fillRect/>
          </a:stretch>
        </p:blipFill>
        <p:spPr bwMode="auto">
          <a:xfrm>
            <a:off x="107950" y="1268413"/>
            <a:ext cx="3048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zövegdoboz 9"/>
          <p:cNvSpPr txBox="1">
            <a:spLocks noChangeArrowheads="1"/>
          </p:cNvSpPr>
          <p:nvPr/>
        </p:nvSpPr>
        <p:spPr bwMode="auto">
          <a:xfrm>
            <a:off x="6767513" y="6457950"/>
            <a:ext cx="237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 b="1">
                <a:latin typeface="Calibri" pitchFamily="34" charset="0"/>
              </a:rPr>
              <a:t>Oldalsó archasadék</a:t>
            </a:r>
          </a:p>
        </p:txBody>
      </p:sp>
      <p:sp>
        <p:nvSpPr>
          <p:cNvPr id="37894" name="Rectangle 17"/>
          <p:cNvSpPr>
            <a:spLocks noChangeArrowheads="1"/>
          </p:cNvSpPr>
          <p:nvPr/>
        </p:nvSpPr>
        <p:spPr bwMode="auto">
          <a:xfrm>
            <a:off x="1082675" y="158750"/>
            <a:ext cx="664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200" b="1">
                <a:solidFill>
                  <a:srgbClr val="002060"/>
                </a:solidFill>
                <a:latin typeface="Calibri" pitchFamily="34" charset="0"/>
              </a:rPr>
              <a:t>DUCTUS NASOLACRIMALIS FEJLŐDÉSE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11413" y="260350"/>
            <a:ext cx="422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b="1">
                <a:solidFill>
                  <a:srgbClr val="002060"/>
                </a:solidFill>
                <a:latin typeface="Arial" charset="0"/>
              </a:rPr>
              <a:t>A LÁTÓSZERV FEJLŐDÉSE</a:t>
            </a:r>
          </a:p>
        </p:txBody>
      </p:sp>
      <p:pic>
        <p:nvPicPr>
          <p:cNvPr id="39938" name="Picture 7" descr="szemfejlodes neuris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16113"/>
            <a:ext cx="6911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reeform 2"/>
          <p:cNvSpPr>
            <a:spLocks/>
          </p:cNvSpPr>
          <p:nvPr/>
        </p:nvSpPr>
        <p:spPr bwMode="auto">
          <a:xfrm>
            <a:off x="1930400" y="434975"/>
            <a:ext cx="2405063" cy="2397125"/>
          </a:xfrm>
          <a:custGeom>
            <a:avLst/>
            <a:gdLst>
              <a:gd name="T0" fmla="*/ 2147483647 w 6060"/>
              <a:gd name="T1" fmla="*/ 2147483647 h 6041"/>
              <a:gd name="T2" fmla="*/ 2147483647 w 6060"/>
              <a:gd name="T3" fmla="*/ 2147483647 h 6041"/>
              <a:gd name="T4" fmla="*/ 2147483647 w 6060"/>
              <a:gd name="T5" fmla="*/ 2147483647 h 6041"/>
              <a:gd name="T6" fmla="*/ 2147483647 w 6060"/>
              <a:gd name="T7" fmla="*/ 2147483647 h 6041"/>
              <a:gd name="T8" fmla="*/ 2147483647 w 6060"/>
              <a:gd name="T9" fmla="*/ 2147483647 h 6041"/>
              <a:gd name="T10" fmla="*/ 2147483647 w 6060"/>
              <a:gd name="T11" fmla="*/ 2147483647 h 6041"/>
              <a:gd name="T12" fmla="*/ 2147483647 w 6060"/>
              <a:gd name="T13" fmla="*/ 2147483647 h 6041"/>
              <a:gd name="T14" fmla="*/ 2147483647 w 6060"/>
              <a:gd name="T15" fmla="*/ 2147483647 h 6041"/>
              <a:gd name="T16" fmla="*/ 2147483647 w 6060"/>
              <a:gd name="T17" fmla="*/ 2147483647 h 6041"/>
              <a:gd name="T18" fmla="*/ 2147483647 w 6060"/>
              <a:gd name="T19" fmla="*/ 2147483647 h 6041"/>
              <a:gd name="T20" fmla="*/ 2147483647 w 6060"/>
              <a:gd name="T21" fmla="*/ 2147483647 h 6041"/>
              <a:gd name="T22" fmla="*/ 2147483647 w 6060"/>
              <a:gd name="T23" fmla="*/ 2147483647 h 6041"/>
              <a:gd name="T24" fmla="*/ 2147483647 w 6060"/>
              <a:gd name="T25" fmla="*/ 2147483647 h 6041"/>
              <a:gd name="T26" fmla="*/ 2147483647 w 6060"/>
              <a:gd name="T27" fmla="*/ 2147483647 h 6041"/>
              <a:gd name="T28" fmla="*/ 2147483647 w 6060"/>
              <a:gd name="T29" fmla="*/ 2147483647 h 6041"/>
              <a:gd name="T30" fmla="*/ 2147483647 w 6060"/>
              <a:gd name="T31" fmla="*/ 2147483647 h 6041"/>
              <a:gd name="T32" fmla="*/ 2147483647 w 6060"/>
              <a:gd name="T33" fmla="*/ 2147483647 h 6041"/>
              <a:gd name="T34" fmla="*/ 2147483647 w 6060"/>
              <a:gd name="T35" fmla="*/ 2147483647 h 6041"/>
              <a:gd name="T36" fmla="*/ 2147483647 w 6060"/>
              <a:gd name="T37" fmla="*/ 2147483647 h 6041"/>
              <a:gd name="T38" fmla="*/ 2147483647 w 6060"/>
              <a:gd name="T39" fmla="*/ 2147483647 h 6041"/>
              <a:gd name="T40" fmla="*/ 2147483647 w 6060"/>
              <a:gd name="T41" fmla="*/ 2147483647 h 6041"/>
              <a:gd name="T42" fmla="*/ 2147483647 w 6060"/>
              <a:gd name="T43" fmla="*/ 2147483647 h 6041"/>
              <a:gd name="T44" fmla="*/ 2147483647 w 6060"/>
              <a:gd name="T45" fmla="*/ 2147483647 h 6041"/>
              <a:gd name="T46" fmla="*/ 2147483647 w 6060"/>
              <a:gd name="T47" fmla="*/ 2147483647 h 6041"/>
              <a:gd name="T48" fmla="*/ 2147483647 w 6060"/>
              <a:gd name="T49" fmla="*/ 2147483647 h 6041"/>
              <a:gd name="T50" fmla="*/ 2147483647 w 6060"/>
              <a:gd name="T51" fmla="*/ 2147483647 h 6041"/>
              <a:gd name="T52" fmla="*/ 2147483647 w 6060"/>
              <a:gd name="T53" fmla="*/ 2147483647 h 6041"/>
              <a:gd name="T54" fmla="*/ 2147483647 w 6060"/>
              <a:gd name="T55" fmla="*/ 2147483647 h 6041"/>
              <a:gd name="T56" fmla="*/ 2147483647 w 6060"/>
              <a:gd name="T57" fmla="*/ 2147483647 h 6041"/>
              <a:gd name="T58" fmla="*/ 2147483647 w 6060"/>
              <a:gd name="T59" fmla="*/ 2147483647 h 6041"/>
              <a:gd name="T60" fmla="*/ 2147483647 w 6060"/>
              <a:gd name="T61" fmla="*/ 2147483647 h 6041"/>
              <a:gd name="T62" fmla="*/ 2147483647 w 6060"/>
              <a:gd name="T63" fmla="*/ 2147483647 h 6041"/>
              <a:gd name="T64" fmla="*/ 2147483647 w 6060"/>
              <a:gd name="T65" fmla="*/ 2147483647 h 6041"/>
              <a:gd name="T66" fmla="*/ 2147483647 w 6060"/>
              <a:gd name="T67" fmla="*/ 2147483647 h 6041"/>
              <a:gd name="T68" fmla="*/ 2147483647 w 6060"/>
              <a:gd name="T69" fmla="*/ 2147483647 h 6041"/>
              <a:gd name="T70" fmla="*/ 2147483647 w 6060"/>
              <a:gd name="T71" fmla="*/ 2147483647 h 6041"/>
              <a:gd name="T72" fmla="*/ 2147483647 w 6060"/>
              <a:gd name="T73" fmla="*/ 2147483647 h 6041"/>
              <a:gd name="T74" fmla="*/ 2147483647 w 6060"/>
              <a:gd name="T75" fmla="*/ 2147483647 h 6041"/>
              <a:gd name="T76" fmla="*/ 2147483647 w 6060"/>
              <a:gd name="T77" fmla="*/ 2147483647 h 6041"/>
              <a:gd name="T78" fmla="*/ 2147483647 w 6060"/>
              <a:gd name="T79" fmla="*/ 2147483647 h 6041"/>
              <a:gd name="T80" fmla="*/ 2147483647 w 6060"/>
              <a:gd name="T81" fmla="*/ 2147483647 h 6041"/>
              <a:gd name="T82" fmla="*/ 2147483647 w 6060"/>
              <a:gd name="T83" fmla="*/ 2147483647 h 6041"/>
              <a:gd name="T84" fmla="*/ 2147483647 w 6060"/>
              <a:gd name="T85" fmla="*/ 2147483647 h 6041"/>
              <a:gd name="T86" fmla="*/ 2147483647 w 6060"/>
              <a:gd name="T87" fmla="*/ 2147483647 h 6041"/>
              <a:gd name="T88" fmla="*/ 2147483647 w 6060"/>
              <a:gd name="T89" fmla="*/ 2147483647 h 6041"/>
              <a:gd name="T90" fmla="*/ 2147483647 w 6060"/>
              <a:gd name="T91" fmla="*/ 2147483647 h 6041"/>
              <a:gd name="T92" fmla="*/ 2147483647 w 6060"/>
              <a:gd name="T93" fmla="*/ 2147483647 h 6041"/>
              <a:gd name="T94" fmla="*/ 2147483647 w 6060"/>
              <a:gd name="T95" fmla="*/ 2147483647 h 6041"/>
              <a:gd name="T96" fmla="*/ 2147483647 w 6060"/>
              <a:gd name="T97" fmla="*/ 2147483647 h 6041"/>
              <a:gd name="T98" fmla="*/ 2147483647 w 6060"/>
              <a:gd name="T99" fmla="*/ 2147483647 h 6041"/>
              <a:gd name="T100" fmla="*/ 2147483647 w 6060"/>
              <a:gd name="T101" fmla="*/ 2147483647 h 6041"/>
              <a:gd name="T102" fmla="*/ 2147483647 w 6060"/>
              <a:gd name="T103" fmla="*/ 2147483647 h 6041"/>
              <a:gd name="T104" fmla="*/ 2147483647 w 6060"/>
              <a:gd name="T105" fmla="*/ 2147483647 h 6041"/>
              <a:gd name="T106" fmla="*/ 2147483647 w 6060"/>
              <a:gd name="T107" fmla="*/ 2147483647 h 6041"/>
              <a:gd name="T108" fmla="*/ 2147483647 w 6060"/>
              <a:gd name="T109" fmla="*/ 2147483647 h 6041"/>
              <a:gd name="T110" fmla="*/ 2147483647 w 6060"/>
              <a:gd name="T111" fmla="*/ 2147483647 h 6041"/>
              <a:gd name="T112" fmla="*/ 2147483647 w 6060"/>
              <a:gd name="T113" fmla="*/ 2147483647 h 6041"/>
              <a:gd name="T114" fmla="*/ 2147483647 w 6060"/>
              <a:gd name="T115" fmla="*/ 2147483647 h 6041"/>
              <a:gd name="T116" fmla="*/ 2147483647 w 6060"/>
              <a:gd name="T117" fmla="*/ 2147483647 h 6041"/>
              <a:gd name="T118" fmla="*/ 2147483647 w 6060"/>
              <a:gd name="T119" fmla="*/ 2147483647 h 60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60"/>
              <a:gd name="T181" fmla="*/ 0 h 6041"/>
              <a:gd name="T182" fmla="*/ 6060 w 6060"/>
              <a:gd name="T183" fmla="*/ 6041 h 60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60" h="6041">
                <a:moveTo>
                  <a:pt x="3459" y="6041"/>
                </a:moveTo>
                <a:lnTo>
                  <a:pt x="6056" y="3203"/>
                </a:lnTo>
                <a:lnTo>
                  <a:pt x="6057" y="3181"/>
                </a:lnTo>
                <a:lnTo>
                  <a:pt x="6058" y="3159"/>
                </a:lnTo>
                <a:lnTo>
                  <a:pt x="6059" y="3138"/>
                </a:lnTo>
                <a:lnTo>
                  <a:pt x="6059" y="3116"/>
                </a:lnTo>
                <a:lnTo>
                  <a:pt x="6060" y="3095"/>
                </a:lnTo>
                <a:lnTo>
                  <a:pt x="6060" y="3073"/>
                </a:lnTo>
                <a:lnTo>
                  <a:pt x="6060" y="3052"/>
                </a:lnTo>
                <a:lnTo>
                  <a:pt x="6060" y="3030"/>
                </a:lnTo>
                <a:lnTo>
                  <a:pt x="6057" y="2875"/>
                </a:lnTo>
                <a:lnTo>
                  <a:pt x="6044" y="2721"/>
                </a:lnTo>
                <a:lnTo>
                  <a:pt x="6025" y="2570"/>
                </a:lnTo>
                <a:lnTo>
                  <a:pt x="5999" y="2421"/>
                </a:lnTo>
                <a:lnTo>
                  <a:pt x="5965" y="2274"/>
                </a:lnTo>
                <a:lnTo>
                  <a:pt x="5924" y="2130"/>
                </a:lnTo>
                <a:lnTo>
                  <a:pt x="5877" y="1990"/>
                </a:lnTo>
                <a:lnTo>
                  <a:pt x="5822" y="1853"/>
                </a:lnTo>
                <a:lnTo>
                  <a:pt x="5760" y="1719"/>
                </a:lnTo>
                <a:lnTo>
                  <a:pt x="5694" y="1588"/>
                </a:lnTo>
                <a:lnTo>
                  <a:pt x="5621" y="1461"/>
                </a:lnTo>
                <a:lnTo>
                  <a:pt x="5542" y="1338"/>
                </a:lnTo>
                <a:lnTo>
                  <a:pt x="5457" y="1219"/>
                </a:lnTo>
                <a:lnTo>
                  <a:pt x="5367" y="1105"/>
                </a:lnTo>
                <a:lnTo>
                  <a:pt x="5272" y="995"/>
                </a:lnTo>
                <a:lnTo>
                  <a:pt x="5171" y="889"/>
                </a:lnTo>
                <a:lnTo>
                  <a:pt x="5066" y="789"/>
                </a:lnTo>
                <a:lnTo>
                  <a:pt x="4956" y="693"/>
                </a:lnTo>
                <a:lnTo>
                  <a:pt x="4841" y="604"/>
                </a:lnTo>
                <a:lnTo>
                  <a:pt x="4723" y="519"/>
                </a:lnTo>
                <a:lnTo>
                  <a:pt x="4600" y="439"/>
                </a:lnTo>
                <a:lnTo>
                  <a:pt x="4473" y="366"/>
                </a:lnTo>
                <a:lnTo>
                  <a:pt x="4342" y="299"/>
                </a:lnTo>
                <a:lnTo>
                  <a:pt x="4208" y="239"/>
                </a:lnTo>
                <a:lnTo>
                  <a:pt x="4071" y="184"/>
                </a:lnTo>
                <a:lnTo>
                  <a:pt x="3930" y="136"/>
                </a:lnTo>
                <a:lnTo>
                  <a:pt x="3787" y="96"/>
                </a:lnTo>
                <a:lnTo>
                  <a:pt x="3640" y="61"/>
                </a:lnTo>
                <a:lnTo>
                  <a:pt x="3491" y="35"/>
                </a:lnTo>
                <a:lnTo>
                  <a:pt x="3339" y="15"/>
                </a:lnTo>
                <a:lnTo>
                  <a:pt x="3186" y="4"/>
                </a:lnTo>
                <a:lnTo>
                  <a:pt x="3031" y="0"/>
                </a:lnTo>
                <a:lnTo>
                  <a:pt x="2875" y="4"/>
                </a:lnTo>
                <a:lnTo>
                  <a:pt x="2721" y="15"/>
                </a:lnTo>
                <a:lnTo>
                  <a:pt x="2570" y="35"/>
                </a:lnTo>
                <a:lnTo>
                  <a:pt x="2421" y="61"/>
                </a:lnTo>
                <a:lnTo>
                  <a:pt x="2275" y="96"/>
                </a:lnTo>
                <a:lnTo>
                  <a:pt x="2132" y="136"/>
                </a:lnTo>
                <a:lnTo>
                  <a:pt x="1991" y="184"/>
                </a:lnTo>
                <a:lnTo>
                  <a:pt x="1853" y="239"/>
                </a:lnTo>
                <a:lnTo>
                  <a:pt x="1719" y="299"/>
                </a:lnTo>
                <a:lnTo>
                  <a:pt x="1588" y="366"/>
                </a:lnTo>
                <a:lnTo>
                  <a:pt x="1462" y="439"/>
                </a:lnTo>
                <a:lnTo>
                  <a:pt x="1339" y="519"/>
                </a:lnTo>
                <a:lnTo>
                  <a:pt x="1219" y="604"/>
                </a:lnTo>
                <a:lnTo>
                  <a:pt x="1105" y="693"/>
                </a:lnTo>
                <a:lnTo>
                  <a:pt x="996" y="789"/>
                </a:lnTo>
                <a:lnTo>
                  <a:pt x="889" y="889"/>
                </a:lnTo>
                <a:lnTo>
                  <a:pt x="790" y="995"/>
                </a:lnTo>
                <a:lnTo>
                  <a:pt x="694" y="1105"/>
                </a:lnTo>
                <a:lnTo>
                  <a:pt x="604" y="1219"/>
                </a:lnTo>
                <a:lnTo>
                  <a:pt x="519" y="1338"/>
                </a:lnTo>
                <a:lnTo>
                  <a:pt x="440" y="1461"/>
                </a:lnTo>
                <a:lnTo>
                  <a:pt x="367" y="1588"/>
                </a:lnTo>
                <a:lnTo>
                  <a:pt x="300" y="1719"/>
                </a:lnTo>
                <a:lnTo>
                  <a:pt x="240" y="1853"/>
                </a:lnTo>
                <a:lnTo>
                  <a:pt x="185" y="1990"/>
                </a:lnTo>
                <a:lnTo>
                  <a:pt x="137" y="2130"/>
                </a:lnTo>
                <a:lnTo>
                  <a:pt x="96" y="2274"/>
                </a:lnTo>
                <a:lnTo>
                  <a:pt x="62" y="2421"/>
                </a:lnTo>
                <a:lnTo>
                  <a:pt x="36" y="2570"/>
                </a:lnTo>
                <a:lnTo>
                  <a:pt x="16" y="2721"/>
                </a:lnTo>
                <a:lnTo>
                  <a:pt x="5" y="2875"/>
                </a:lnTo>
                <a:lnTo>
                  <a:pt x="0" y="3030"/>
                </a:lnTo>
                <a:lnTo>
                  <a:pt x="0" y="3066"/>
                </a:lnTo>
                <a:lnTo>
                  <a:pt x="1" y="3103"/>
                </a:lnTo>
                <a:lnTo>
                  <a:pt x="2" y="3140"/>
                </a:lnTo>
                <a:lnTo>
                  <a:pt x="4" y="3176"/>
                </a:lnTo>
                <a:lnTo>
                  <a:pt x="5" y="3213"/>
                </a:lnTo>
                <a:lnTo>
                  <a:pt x="7" y="3248"/>
                </a:lnTo>
                <a:lnTo>
                  <a:pt x="9" y="3284"/>
                </a:lnTo>
                <a:lnTo>
                  <a:pt x="13" y="3320"/>
                </a:lnTo>
                <a:lnTo>
                  <a:pt x="2741" y="6033"/>
                </a:lnTo>
                <a:lnTo>
                  <a:pt x="2736" y="6004"/>
                </a:lnTo>
                <a:lnTo>
                  <a:pt x="2727" y="5974"/>
                </a:lnTo>
                <a:lnTo>
                  <a:pt x="2716" y="5943"/>
                </a:lnTo>
                <a:lnTo>
                  <a:pt x="2704" y="5910"/>
                </a:lnTo>
                <a:lnTo>
                  <a:pt x="2690" y="5877"/>
                </a:lnTo>
                <a:lnTo>
                  <a:pt x="2674" y="5842"/>
                </a:lnTo>
                <a:lnTo>
                  <a:pt x="2656" y="5806"/>
                </a:lnTo>
                <a:lnTo>
                  <a:pt x="2638" y="5770"/>
                </a:lnTo>
                <a:lnTo>
                  <a:pt x="2599" y="5695"/>
                </a:lnTo>
                <a:lnTo>
                  <a:pt x="2557" y="5618"/>
                </a:lnTo>
                <a:lnTo>
                  <a:pt x="2514" y="5541"/>
                </a:lnTo>
                <a:lnTo>
                  <a:pt x="2473" y="5463"/>
                </a:lnTo>
                <a:lnTo>
                  <a:pt x="2454" y="5424"/>
                </a:lnTo>
                <a:lnTo>
                  <a:pt x="2435" y="5386"/>
                </a:lnTo>
                <a:lnTo>
                  <a:pt x="2417" y="5346"/>
                </a:lnTo>
                <a:lnTo>
                  <a:pt x="2400" y="5310"/>
                </a:lnTo>
                <a:lnTo>
                  <a:pt x="2384" y="5272"/>
                </a:lnTo>
                <a:lnTo>
                  <a:pt x="2371" y="5235"/>
                </a:lnTo>
                <a:lnTo>
                  <a:pt x="2359" y="5199"/>
                </a:lnTo>
                <a:lnTo>
                  <a:pt x="2350" y="5164"/>
                </a:lnTo>
                <a:lnTo>
                  <a:pt x="2342" y="5131"/>
                </a:lnTo>
                <a:lnTo>
                  <a:pt x="2336" y="5097"/>
                </a:lnTo>
                <a:lnTo>
                  <a:pt x="2334" y="5066"/>
                </a:lnTo>
                <a:lnTo>
                  <a:pt x="2335" y="5034"/>
                </a:lnTo>
                <a:lnTo>
                  <a:pt x="2339" y="5005"/>
                </a:lnTo>
                <a:lnTo>
                  <a:pt x="2345" y="4979"/>
                </a:lnTo>
                <a:lnTo>
                  <a:pt x="2355" y="4952"/>
                </a:lnTo>
                <a:lnTo>
                  <a:pt x="2370" y="4928"/>
                </a:lnTo>
                <a:lnTo>
                  <a:pt x="2517" y="4709"/>
                </a:lnTo>
                <a:lnTo>
                  <a:pt x="2513" y="4687"/>
                </a:lnTo>
                <a:lnTo>
                  <a:pt x="2507" y="4665"/>
                </a:lnTo>
                <a:lnTo>
                  <a:pt x="2501" y="4644"/>
                </a:lnTo>
                <a:lnTo>
                  <a:pt x="2493" y="4623"/>
                </a:lnTo>
                <a:lnTo>
                  <a:pt x="2484" y="4603"/>
                </a:lnTo>
                <a:lnTo>
                  <a:pt x="2475" y="4583"/>
                </a:lnTo>
                <a:lnTo>
                  <a:pt x="2465" y="4563"/>
                </a:lnTo>
                <a:lnTo>
                  <a:pt x="2454" y="4542"/>
                </a:lnTo>
                <a:lnTo>
                  <a:pt x="2430" y="4503"/>
                </a:lnTo>
                <a:lnTo>
                  <a:pt x="2406" y="4465"/>
                </a:lnTo>
                <a:lnTo>
                  <a:pt x="2380" y="4427"/>
                </a:lnTo>
                <a:lnTo>
                  <a:pt x="2354" y="4389"/>
                </a:lnTo>
                <a:lnTo>
                  <a:pt x="2328" y="4351"/>
                </a:lnTo>
                <a:lnTo>
                  <a:pt x="2305" y="4312"/>
                </a:lnTo>
                <a:lnTo>
                  <a:pt x="2293" y="4293"/>
                </a:lnTo>
                <a:lnTo>
                  <a:pt x="2281" y="4273"/>
                </a:lnTo>
                <a:lnTo>
                  <a:pt x="2271" y="4253"/>
                </a:lnTo>
                <a:lnTo>
                  <a:pt x="2262" y="4233"/>
                </a:lnTo>
                <a:lnTo>
                  <a:pt x="2254" y="4211"/>
                </a:lnTo>
                <a:lnTo>
                  <a:pt x="2246" y="4190"/>
                </a:lnTo>
                <a:lnTo>
                  <a:pt x="2239" y="4169"/>
                </a:lnTo>
                <a:lnTo>
                  <a:pt x="2232" y="4147"/>
                </a:lnTo>
                <a:lnTo>
                  <a:pt x="2228" y="4124"/>
                </a:lnTo>
                <a:lnTo>
                  <a:pt x="2224" y="4102"/>
                </a:lnTo>
                <a:lnTo>
                  <a:pt x="2222" y="4078"/>
                </a:lnTo>
                <a:lnTo>
                  <a:pt x="2222" y="4054"/>
                </a:lnTo>
                <a:lnTo>
                  <a:pt x="2222" y="4036"/>
                </a:lnTo>
                <a:lnTo>
                  <a:pt x="2224" y="4019"/>
                </a:lnTo>
                <a:lnTo>
                  <a:pt x="2227" y="4002"/>
                </a:lnTo>
                <a:lnTo>
                  <a:pt x="2231" y="3984"/>
                </a:lnTo>
                <a:lnTo>
                  <a:pt x="2236" y="3968"/>
                </a:lnTo>
                <a:lnTo>
                  <a:pt x="2241" y="3951"/>
                </a:lnTo>
                <a:lnTo>
                  <a:pt x="2247" y="3935"/>
                </a:lnTo>
                <a:lnTo>
                  <a:pt x="2255" y="3918"/>
                </a:lnTo>
                <a:lnTo>
                  <a:pt x="2269" y="3886"/>
                </a:lnTo>
                <a:lnTo>
                  <a:pt x="2286" y="3855"/>
                </a:lnTo>
                <a:lnTo>
                  <a:pt x="2304" y="3823"/>
                </a:lnTo>
                <a:lnTo>
                  <a:pt x="2322" y="3792"/>
                </a:lnTo>
                <a:lnTo>
                  <a:pt x="2339" y="3762"/>
                </a:lnTo>
                <a:lnTo>
                  <a:pt x="2355" y="3732"/>
                </a:lnTo>
                <a:lnTo>
                  <a:pt x="2362" y="3716"/>
                </a:lnTo>
                <a:lnTo>
                  <a:pt x="2369" y="3700"/>
                </a:lnTo>
                <a:lnTo>
                  <a:pt x="2375" y="3686"/>
                </a:lnTo>
                <a:lnTo>
                  <a:pt x="2380" y="3670"/>
                </a:lnTo>
                <a:lnTo>
                  <a:pt x="2384" y="3654"/>
                </a:lnTo>
                <a:lnTo>
                  <a:pt x="2388" y="3639"/>
                </a:lnTo>
                <a:lnTo>
                  <a:pt x="2391" y="3624"/>
                </a:lnTo>
                <a:lnTo>
                  <a:pt x="2392" y="3609"/>
                </a:lnTo>
                <a:lnTo>
                  <a:pt x="2392" y="3593"/>
                </a:lnTo>
                <a:lnTo>
                  <a:pt x="2391" y="3577"/>
                </a:lnTo>
                <a:lnTo>
                  <a:pt x="2389" y="3562"/>
                </a:lnTo>
                <a:lnTo>
                  <a:pt x="2385" y="3546"/>
                </a:lnTo>
                <a:lnTo>
                  <a:pt x="2378" y="3521"/>
                </a:lnTo>
                <a:lnTo>
                  <a:pt x="2369" y="3498"/>
                </a:lnTo>
                <a:lnTo>
                  <a:pt x="2360" y="3475"/>
                </a:lnTo>
                <a:lnTo>
                  <a:pt x="2350" y="3452"/>
                </a:lnTo>
                <a:lnTo>
                  <a:pt x="2339" y="3430"/>
                </a:lnTo>
                <a:lnTo>
                  <a:pt x="2327" y="3407"/>
                </a:lnTo>
                <a:lnTo>
                  <a:pt x="2316" y="3385"/>
                </a:lnTo>
                <a:lnTo>
                  <a:pt x="2303" y="3364"/>
                </a:lnTo>
                <a:lnTo>
                  <a:pt x="2250" y="3278"/>
                </a:lnTo>
                <a:lnTo>
                  <a:pt x="2197" y="3191"/>
                </a:lnTo>
                <a:lnTo>
                  <a:pt x="2171" y="3149"/>
                </a:lnTo>
                <a:lnTo>
                  <a:pt x="2146" y="3105"/>
                </a:lnTo>
                <a:lnTo>
                  <a:pt x="2134" y="3083"/>
                </a:lnTo>
                <a:lnTo>
                  <a:pt x="2124" y="3061"/>
                </a:lnTo>
                <a:lnTo>
                  <a:pt x="2113" y="3038"/>
                </a:lnTo>
                <a:lnTo>
                  <a:pt x="2104" y="3015"/>
                </a:lnTo>
                <a:lnTo>
                  <a:pt x="2095" y="2991"/>
                </a:lnTo>
                <a:lnTo>
                  <a:pt x="2087" y="2968"/>
                </a:lnTo>
                <a:lnTo>
                  <a:pt x="2080" y="2943"/>
                </a:lnTo>
                <a:lnTo>
                  <a:pt x="2075" y="2919"/>
                </a:lnTo>
                <a:lnTo>
                  <a:pt x="2070" y="2894"/>
                </a:lnTo>
                <a:lnTo>
                  <a:pt x="2067" y="2868"/>
                </a:lnTo>
                <a:lnTo>
                  <a:pt x="2065" y="2841"/>
                </a:lnTo>
                <a:lnTo>
                  <a:pt x="2063" y="2815"/>
                </a:lnTo>
                <a:lnTo>
                  <a:pt x="2063" y="2806"/>
                </a:lnTo>
                <a:lnTo>
                  <a:pt x="2061" y="2796"/>
                </a:lnTo>
                <a:lnTo>
                  <a:pt x="2058" y="2785"/>
                </a:lnTo>
                <a:lnTo>
                  <a:pt x="2054" y="2775"/>
                </a:lnTo>
                <a:lnTo>
                  <a:pt x="2049" y="2766"/>
                </a:lnTo>
                <a:lnTo>
                  <a:pt x="2044" y="2758"/>
                </a:lnTo>
                <a:lnTo>
                  <a:pt x="2038" y="2749"/>
                </a:lnTo>
                <a:lnTo>
                  <a:pt x="2032" y="2741"/>
                </a:lnTo>
                <a:lnTo>
                  <a:pt x="2020" y="2727"/>
                </a:lnTo>
                <a:lnTo>
                  <a:pt x="2006" y="2715"/>
                </a:lnTo>
                <a:lnTo>
                  <a:pt x="1992" y="2704"/>
                </a:lnTo>
                <a:lnTo>
                  <a:pt x="1976" y="2694"/>
                </a:lnTo>
                <a:lnTo>
                  <a:pt x="1961" y="2684"/>
                </a:lnTo>
                <a:lnTo>
                  <a:pt x="1944" y="2676"/>
                </a:lnTo>
                <a:lnTo>
                  <a:pt x="1926" y="2668"/>
                </a:lnTo>
                <a:lnTo>
                  <a:pt x="1908" y="2662"/>
                </a:lnTo>
                <a:lnTo>
                  <a:pt x="1889" y="2657"/>
                </a:lnTo>
                <a:lnTo>
                  <a:pt x="1870" y="2652"/>
                </a:lnTo>
                <a:lnTo>
                  <a:pt x="1851" y="2648"/>
                </a:lnTo>
                <a:lnTo>
                  <a:pt x="1831" y="2646"/>
                </a:lnTo>
                <a:lnTo>
                  <a:pt x="1812" y="2643"/>
                </a:lnTo>
                <a:lnTo>
                  <a:pt x="1792" y="2641"/>
                </a:lnTo>
                <a:lnTo>
                  <a:pt x="1772" y="2640"/>
                </a:lnTo>
                <a:lnTo>
                  <a:pt x="1751" y="2640"/>
                </a:lnTo>
                <a:lnTo>
                  <a:pt x="1725" y="2641"/>
                </a:lnTo>
                <a:lnTo>
                  <a:pt x="1698" y="2643"/>
                </a:lnTo>
                <a:lnTo>
                  <a:pt x="1672" y="2647"/>
                </a:lnTo>
                <a:lnTo>
                  <a:pt x="1646" y="2652"/>
                </a:lnTo>
                <a:lnTo>
                  <a:pt x="1622" y="2659"/>
                </a:lnTo>
                <a:lnTo>
                  <a:pt x="1597" y="2668"/>
                </a:lnTo>
                <a:lnTo>
                  <a:pt x="1574" y="2678"/>
                </a:lnTo>
                <a:lnTo>
                  <a:pt x="1551" y="2688"/>
                </a:lnTo>
                <a:lnTo>
                  <a:pt x="1529" y="2700"/>
                </a:lnTo>
                <a:lnTo>
                  <a:pt x="1508" y="2714"/>
                </a:lnTo>
                <a:lnTo>
                  <a:pt x="1486" y="2728"/>
                </a:lnTo>
                <a:lnTo>
                  <a:pt x="1467" y="2744"/>
                </a:lnTo>
                <a:lnTo>
                  <a:pt x="1448" y="2761"/>
                </a:lnTo>
                <a:lnTo>
                  <a:pt x="1431" y="2779"/>
                </a:lnTo>
                <a:lnTo>
                  <a:pt x="1414" y="2798"/>
                </a:lnTo>
                <a:lnTo>
                  <a:pt x="1398" y="2818"/>
                </a:lnTo>
                <a:lnTo>
                  <a:pt x="1382" y="2837"/>
                </a:lnTo>
                <a:lnTo>
                  <a:pt x="1367" y="2854"/>
                </a:lnTo>
                <a:lnTo>
                  <a:pt x="1350" y="2870"/>
                </a:lnTo>
                <a:lnTo>
                  <a:pt x="1332" y="2884"/>
                </a:lnTo>
                <a:lnTo>
                  <a:pt x="1313" y="2897"/>
                </a:lnTo>
                <a:lnTo>
                  <a:pt x="1294" y="2908"/>
                </a:lnTo>
                <a:lnTo>
                  <a:pt x="1274" y="2919"/>
                </a:lnTo>
                <a:lnTo>
                  <a:pt x="1254" y="2927"/>
                </a:lnTo>
                <a:lnTo>
                  <a:pt x="1231" y="2934"/>
                </a:lnTo>
                <a:lnTo>
                  <a:pt x="1209" y="2941"/>
                </a:lnTo>
                <a:lnTo>
                  <a:pt x="1187" y="2947"/>
                </a:lnTo>
                <a:lnTo>
                  <a:pt x="1163" y="2950"/>
                </a:lnTo>
                <a:lnTo>
                  <a:pt x="1139" y="2953"/>
                </a:lnTo>
                <a:lnTo>
                  <a:pt x="1114" y="2955"/>
                </a:lnTo>
                <a:lnTo>
                  <a:pt x="1088" y="2957"/>
                </a:lnTo>
                <a:lnTo>
                  <a:pt x="1061" y="2957"/>
                </a:lnTo>
                <a:lnTo>
                  <a:pt x="1039" y="2957"/>
                </a:lnTo>
                <a:lnTo>
                  <a:pt x="1018" y="2954"/>
                </a:lnTo>
                <a:lnTo>
                  <a:pt x="996" y="2952"/>
                </a:lnTo>
                <a:lnTo>
                  <a:pt x="974" y="2949"/>
                </a:lnTo>
                <a:lnTo>
                  <a:pt x="953" y="2943"/>
                </a:lnTo>
                <a:lnTo>
                  <a:pt x="933" y="2938"/>
                </a:lnTo>
                <a:lnTo>
                  <a:pt x="913" y="2931"/>
                </a:lnTo>
                <a:lnTo>
                  <a:pt x="893" y="2923"/>
                </a:lnTo>
                <a:lnTo>
                  <a:pt x="874" y="2914"/>
                </a:lnTo>
                <a:lnTo>
                  <a:pt x="856" y="2905"/>
                </a:lnTo>
                <a:lnTo>
                  <a:pt x="837" y="2894"/>
                </a:lnTo>
                <a:lnTo>
                  <a:pt x="820" y="2883"/>
                </a:lnTo>
                <a:lnTo>
                  <a:pt x="802" y="2870"/>
                </a:lnTo>
                <a:lnTo>
                  <a:pt x="786" y="2858"/>
                </a:lnTo>
                <a:lnTo>
                  <a:pt x="771" y="2844"/>
                </a:lnTo>
                <a:lnTo>
                  <a:pt x="755" y="2830"/>
                </a:lnTo>
                <a:lnTo>
                  <a:pt x="741" y="2815"/>
                </a:lnTo>
                <a:lnTo>
                  <a:pt x="727" y="2799"/>
                </a:lnTo>
                <a:lnTo>
                  <a:pt x="714" y="2782"/>
                </a:lnTo>
                <a:lnTo>
                  <a:pt x="703" y="2765"/>
                </a:lnTo>
                <a:lnTo>
                  <a:pt x="690" y="2747"/>
                </a:lnTo>
                <a:lnTo>
                  <a:pt x="680" y="2730"/>
                </a:lnTo>
                <a:lnTo>
                  <a:pt x="671" y="2711"/>
                </a:lnTo>
                <a:lnTo>
                  <a:pt x="662" y="2692"/>
                </a:lnTo>
                <a:lnTo>
                  <a:pt x="654" y="2673"/>
                </a:lnTo>
                <a:lnTo>
                  <a:pt x="648" y="2652"/>
                </a:lnTo>
                <a:lnTo>
                  <a:pt x="641" y="2631"/>
                </a:lnTo>
                <a:lnTo>
                  <a:pt x="637" y="2610"/>
                </a:lnTo>
                <a:lnTo>
                  <a:pt x="633" y="2589"/>
                </a:lnTo>
                <a:lnTo>
                  <a:pt x="630" y="2567"/>
                </a:lnTo>
                <a:lnTo>
                  <a:pt x="629" y="2545"/>
                </a:lnTo>
                <a:lnTo>
                  <a:pt x="628" y="2523"/>
                </a:lnTo>
                <a:lnTo>
                  <a:pt x="629" y="2500"/>
                </a:lnTo>
                <a:lnTo>
                  <a:pt x="630" y="2479"/>
                </a:lnTo>
                <a:lnTo>
                  <a:pt x="633" y="2457"/>
                </a:lnTo>
                <a:lnTo>
                  <a:pt x="637" y="2435"/>
                </a:lnTo>
                <a:lnTo>
                  <a:pt x="641" y="2415"/>
                </a:lnTo>
                <a:lnTo>
                  <a:pt x="648" y="2394"/>
                </a:lnTo>
                <a:lnTo>
                  <a:pt x="654" y="2374"/>
                </a:lnTo>
                <a:lnTo>
                  <a:pt x="662" y="2355"/>
                </a:lnTo>
                <a:lnTo>
                  <a:pt x="671" y="2335"/>
                </a:lnTo>
                <a:lnTo>
                  <a:pt x="680" y="2317"/>
                </a:lnTo>
                <a:lnTo>
                  <a:pt x="690" y="2298"/>
                </a:lnTo>
                <a:lnTo>
                  <a:pt x="703" y="2281"/>
                </a:lnTo>
                <a:lnTo>
                  <a:pt x="714" y="2263"/>
                </a:lnTo>
                <a:lnTo>
                  <a:pt x="727" y="2248"/>
                </a:lnTo>
                <a:lnTo>
                  <a:pt x="741" y="2232"/>
                </a:lnTo>
                <a:lnTo>
                  <a:pt x="755" y="2216"/>
                </a:lnTo>
                <a:lnTo>
                  <a:pt x="771" y="2202"/>
                </a:lnTo>
                <a:lnTo>
                  <a:pt x="786" y="2188"/>
                </a:lnTo>
                <a:lnTo>
                  <a:pt x="802" y="2176"/>
                </a:lnTo>
                <a:lnTo>
                  <a:pt x="820" y="2164"/>
                </a:lnTo>
                <a:lnTo>
                  <a:pt x="837" y="2152"/>
                </a:lnTo>
                <a:lnTo>
                  <a:pt x="856" y="2141"/>
                </a:lnTo>
                <a:lnTo>
                  <a:pt x="874" y="2132"/>
                </a:lnTo>
                <a:lnTo>
                  <a:pt x="893" y="2123"/>
                </a:lnTo>
                <a:lnTo>
                  <a:pt x="913" y="2116"/>
                </a:lnTo>
                <a:lnTo>
                  <a:pt x="933" y="2109"/>
                </a:lnTo>
                <a:lnTo>
                  <a:pt x="953" y="2103"/>
                </a:lnTo>
                <a:lnTo>
                  <a:pt x="974" y="2098"/>
                </a:lnTo>
                <a:lnTo>
                  <a:pt x="996" y="2094"/>
                </a:lnTo>
                <a:lnTo>
                  <a:pt x="1018" y="2091"/>
                </a:lnTo>
                <a:lnTo>
                  <a:pt x="1039" y="2090"/>
                </a:lnTo>
                <a:lnTo>
                  <a:pt x="1061" y="2089"/>
                </a:lnTo>
                <a:lnTo>
                  <a:pt x="1093" y="2090"/>
                </a:lnTo>
                <a:lnTo>
                  <a:pt x="1123" y="2093"/>
                </a:lnTo>
                <a:lnTo>
                  <a:pt x="1152" y="2098"/>
                </a:lnTo>
                <a:lnTo>
                  <a:pt x="1180" y="2106"/>
                </a:lnTo>
                <a:lnTo>
                  <a:pt x="1207" y="2113"/>
                </a:lnTo>
                <a:lnTo>
                  <a:pt x="1233" y="2125"/>
                </a:lnTo>
                <a:lnTo>
                  <a:pt x="1256" y="2137"/>
                </a:lnTo>
                <a:lnTo>
                  <a:pt x="1280" y="2150"/>
                </a:lnTo>
                <a:lnTo>
                  <a:pt x="1302" y="2166"/>
                </a:lnTo>
                <a:lnTo>
                  <a:pt x="1323" y="2183"/>
                </a:lnTo>
                <a:lnTo>
                  <a:pt x="1343" y="2202"/>
                </a:lnTo>
                <a:lnTo>
                  <a:pt x="1363" y="2222"/>
                </a:lnTo>
                <a:lnTo>
                  <a:pt x="1381" y="2243"/>
                </a:lnTo>
                <a:lnTo>
                  <a:pt x="1399" y="2265"/>
                </a:lnTo>
                <a:lnTo>
                  <a:pt x="1417" y="2289"/>
                </a:lnTo>
                <a:lnTo>
                  <a:pt x="1434" y="2315"/>
                </a:lnTo>
                <a:lnTo>
                  <a:pt x="1448" y="2337"/>
                </a:lnTo>
                <a:lnTo>
                  <a:pt x="1466" y="2357"/>
                </a:lnTo>
                <a:lnTo>
                  <a:pt x="1484" y="2377"/>
                </a:lnTo>
                <a:lnTo>
                  <a:pt x="1505" y="2395"/>
                </a:lnTo>
                <a:lnTo>
                  <a:pt x="1527" y="2411"/>
                </a:lnTo>
                <a:lnTo>
                  <a:pt x="1549" y="2426"/>
                </a:lnTo>
                <a:lnTo>
                  <a:pt x="1574" y="2440"/>
                </a:lnTo>
                <a:lnTo>
                  <a:pt x="1598" y="2452"/>
                </a:lnTo>
                <a:lnTo>
                  <a:pt x="1624" y="2463"/>
                </a:lnTo>
                <a:lnTo>
                  <a:pt x="1651" y="2472"/>
                </a:lnTo>
                <a:lnTo>
                  <a:pt x="1679" y="2480"/>
                </a:lnTo>
                <a:lnTo>
                  <a:pt x="1707" y="2487"/>
                </a:lnTo>
                <a:lnTo>
                  <a:pt x="1735" y="2491"/>
                </a:lnTo>
                <a:lnTo>
                  <a:pt x="1764" y="2496"/>
                </a:lnTo>
                <a:lnTo>
                  <a:pt x="1793" y="2497"/>
                </a:lnTo>
                <a:lnTo>
                  <a:pt x="1823" y="2498"/>
                </a:lnTo>
                <a:lnTo>
                  <a:pt x="1857" y="2497"/>
                </a:lnTo>
                <a:lnTo>
                  <a:pt x="1891" y="2495"/>
                </a:lnTo>
                <a:lnTo>
                  <a:pt x="1928" y="2490"/>
                </a:lnTo>
                <a:lnTo>
                  <a:pt x="1965" y="2485"/>
                </a:lnTo>
                <a:lnTo>
                  <a:pt x="2002" y="2477"/>
                </a:lnTo>
                <a:lnTo>
                  <a:pt x="2039" y="2468"/>
                </a:lnTo>
                <a:lnTo>
                  <a:pt x="2057" y="2462"/>
                </a:lnTo>
                <a:lnTo>
                  <a:pt x="2075" y="2457"/>
                </a:lnTo>
                <a:lnTo>
                  <a:pt x="2091" y="2450"/>
                </a:lnTo>
                <a:lnTo>
                  <a:pt x="2108" y="2443"/>
                </a:lnTo>
                <a:lnTo>
                  <a:pt x="2124" y="2435"/>
                </a:lnTo>
                <a:lnTo>
                  <a:pt x="2139" y="2428"/>
                </a:lnTo>
                <a:lnTo>
                  <a:pt x="2154" y="2420"/>
                </a:lnTo>
                <a:lnTo>
                  <a:pt x="2169" y="2411"/>
                </a:lnTo>
                <a:lnTo>
                  <a:pt x="2182" y="2402"/>
                </a:lnTo>
                <a:lnTo>
                  <a:pt x="2193" y="2392"/>
                </a:lnTo>
                <a:lnTo>
                  <a:pt x="2204" y="2382"/>
                </a:lnTo>
                <a:lnTo>
                  <a:pt x="2214" y="2372"/>
                </a:lnTo>
                <a:lnTo>
                  <a:pt x="2223" y="2360"/>
                </a:lnTo>
                <a:lnTo>
                  <a:pt x="2231" y="2348"/>
                </a:lnTo>
                <a:lnTo>
                  <a:pt x="2238" y="2336"/>
                </a:lnTo>
                <a:lnTo>
                  <a:pt x="2243" y="2324"/>
                </a:lnTo>
                <a:lnTo>
                  <a:pt x="2247" y="2310"/>
                </a:lnTo>
                <a:lnTo>
                  <a:pt x="2249" y="2297"/>
                </a:lnTo>
                <a:lnTo>
                  <a:pt x="2250" y="2282"/>
                </a:lnTo>
                <a:lnTo>
                  <a:pt x="2249" y="2268"/>
                </a:lnTo>
                <a:lnTo>
                  <a:pt x="2246" y="2248"/>
                </a:lnTo>
                <a:lnTo>
                  <a:pt x="2242" y="2229"/>
                </a:lnTo>
                <a:lnTo>
                  <a:pt x="2237" y="2210"/>
                </a:lnTo>
                <a:lnTo>
                  <a:pt x="2232" y="2190"/>
                </a:lnTo>
                <a:lnTo>
                  <a:pt x="2226" y="2171"/>
                </a:lnTo>
                <a:lnTo>
                  <a:pt x="2219" y="2152"/>
                </a:lnTo>
                <a:lnTo>
                  <a:pt x="2212" y="2135"/>
                </a:lnTo>
                <a:lnTo>
                  <a:pt x="2204" y="2116"/>
                </a:lnTo>
                <a:lnTo>
                  <a:pt x="2186" y="2079"/>
                </a:lnTo>
                <a:lnTo>
                  <a:pt x="2169" y="2042"/>
                </a:lnTo>
                <a:lnTo>
                  <a:pt x="2150" y="2005"/>
                </a:lnTo>
                <a:lnTo>
                  <a:pt x="2131" y="1968"/>
                </a:lnTo>
                <a:lnTo>
                  <a:pt x="2112" y="1930"/>
                </a:lnTo>
                <a:lnTo>
                  <a:pt x="2094" y="1893"/>
                </a:lnTo>
                <a:lnTo>
                  <a:pt x="2077" y="1855"/>
                </a:lnTo>
                <a:lnTo>
                  <a:pt x="2062" y="1817"/>
                </a:lnTo>
                <a:lnTo>
                  <a:pt x="2056" y="1797"/>
                </a:lnTo>
                <a:lnTo>
                  <a:pt x="2050" y="1778"/>
                </a:lnTo>
                <a:lnTo>
                  <a:pt x="2044" y="1758"/>
                </a:lnTo>
                <a:lnTo>
                  <a:pt x="2041" y="1738"/>
                </a:lnTo>
                <a:lnTo>
                  <a:pt x="2037" y="1717"/>
                </a:lnTo>
                <a:lnTo>
                  <a:pt x="2034" y="1697"/>
                </a:lnTo>
                <a:lnTo>
                  <a:pt x="2033" y="1676"/>
                </a:lnTo>
                <a:lnTo>
                  <a:pt x="2032" y="1655"/>
                </a:lnTo>
                <a:lnTo>
                  <a:pt x="2033" y="1604"/>
                </a:lnTo>
                <a:lnTo>
                  <a:pt x="2038" y="1554"/>
                </a:lnTo>
                <a:lnTo>
                  <a:pt x="2043" y="1505"/>
                </a:lnTo>
                <a:lnTo>
                  <a:pt x="2052" y="1457"/>
                </a:lnTo>
                <a:lnTo>
                  <a:pt x="2063" y="1409"/>
                </a:lnTo>
                <a:lnTo>
                  <a:pt x="2077" y="1362"/>
                </a:lnTo>
                <a:lnTo>
                  <a:pt x="2093" y="1317"/>
                </a:lnTo>
                <a:lnTo>
                  <a:pt x="2110" y="1271"/>
                </a:lnTo>
                <a:lnTo>
                  <a:pt x="2129" y="1228"/>
                </a:lnTo>
                <a:lnTo>
                  <a:pt x="2152" y="1185"/>
                </a:lnTo>
                <a:lnTo>
                  <a:pt x="2175" y="1144"/>
                </a:lnTo>
                <a:lnTo>
                  <a:pt x="2201" y="1105"/>
                </a:lnTo>
                <a:lnTo>
                  <a:pt x="2229" y="1065"/>
                </a:lnTo>
                <a:lnTo>
                  <a:pt x="2258" y="1029"/>
                </a:lnTo>
                <a:lnTo>
                  <a:pt x="2289" y="993"/>
                </a:lnTo>
                <a:lnTo>
                  <a:pt x="2322" y="958"/>
                </a:lnTo>
                <a:lnTo>
                  <a:pt x="2356" y="926"/>
                </a:lnTo>
                <a:lnTo>
                  <a:pt x="2392" y="894"/>
                </a:lnTo>
                <a:lnTo>
                  <a:pt x="2429" y="865"/>
                </a:lnTo>
                <a:lnTo>
                  <a:pt x="2468" y="837"/>
                </a:lnTo>
                <a:lnTo>
                  <a:pt x="2507" y="812"/>
                </a:lnTo>
                <a:lnTo>
                  <a:pt x="2549" y="788"/>
                </a:lnTo>
                <a:lnTo>
                  <a:pt x="2591" y="766"/>
                </a:lnTo>
                <a:lnTo>
                  <a:pt x="2635" y="747"/>
                </a:lnTo>
                <a:lnTo>
                  <a:pt x="2680" y="729"/>
                </a:lnTo>
                <a:lnTo>
                  <a:pt x="2725" y="713"/>
                </a:lnTo>
                <a:lnTo>
                  <a:pt x="2772" y="700"/>
                </a:lnTo>
                <a:lnTo>
                  <a:pt x="2820" y="689"/>
                </a:lnTo>
                <a:lnTo>
                  <a:pt x="2869" y="680"/>
                </a:lnTo>
                <a:lnTo>
                  <a:pt x="2918" y="674"/>
                </a:lnTo>
                <a:lnTo>
                  <a:pt x="2968" y="670"/>
                </a:lnTo>
                <a:lnTo>
                  <a:pt x="3018" y="668"/>
                </a:lnTo>
                <a:lnTo>
                  <a:pt x="3069" y="670"/>
                </a:lnTo>
                <a:lnTo>
                  <a:pt x="3119" y="674"/>
                </a:lnTo>
                <a:lnTo>
                  <a:pt x="3168" y="680"/>
                </a:lnTo>
                <a:lnTo>
                  <a:pt x="3217" y="689"/>
                </a:lnTo>
                <a:lnTo>
                  <a:pt x="3264" y="700"/>
                </a:lnTo>
                <a:lnTo>
                  <a:pt x="3311" y="713"/>
                </a:lnTo>
                <a:lnTo>
                  <a:pt x="3357" y="729"/>
                </a:lnTo>
                <a:lnTo>
                  <a:pt x="3402" y="747"/>
                </a:lnTo>
                <a:lnTo>
                  <a:pt x="3446" y="766"/>
                </a:lnTo>
                <a:lnTo>
                  <a:pt x="3488" y="788"/>
                </a:lnTo>
                <a:lnTo>
                  <a:pt x="3529" y="812"/>
                </a:lnTo>
                <a:lnTo>
                  <a:pt x="3570" y="837"/>
                </a:lnTo>
                <a:lnTo>
                  <a:pt x="3608" y="865"/>
                </a:lnTo>
                <a:lnTo>
                  <a:pt x="3646" y="894"/>
                </a:lnTo>
                <a:lnTo>
                  <a:pt x="3682" y="926"/>
                </a:lnTo>
                <a:lnTo>
                  <a:pt x="3715" y="958"/>
                </a:lnTo>
                <a:lnTo>
                  <a:pt x="3749" y="993"/>
                </a:lnTo>
                <a:lnTo>
                  <a:pt x="3779" y="1029"/>
                </a:lnTo>
                <a:lnTo>
                  <a:pt x="3809" y="1065"/>
                </a:lnTo>
                <a:lnTo>
                  <a:pt x="3836" y="1105"/>
                </a:lnTo>
                <a:lnTo>
                  <a:pt x="3862" y="1144"/>
                </a:lnTo>
                <a:lnTo>
                  <a:pt x="3885" y="1185"/>
                </a:lnTo>
                <a:lnTo>
                  <a:pt x="3907" y="1228"/>
                </a:lnTo>
                <a:lnTo>
                  <a:pt x="3928" y="1271"/>
                </a:lnTo>
                <a:lnTo>
                  <a:pt x="3945" y="1317"/>
                </a:lnTo>
                <a:lnTo>
                  <a:pt x="3960" y="1362"/>
                </a:lnTo>
                <a:lnTo>
                  <a:pt x="3973" y="1409"/>
                </a:lnTo>
                <a:lnTo>
                  <a:pt x="3985" y="1457"/>
                </a:lnTo>
                <a:lnTo>
                  <a:pt x="3994" y="1505"/>
                </a:lnTo>
                <a:lnTo>
                  <a:pt x="4000" y="1554"/>
                </a:lnTo>
                <a:lnTo>
                  <a:pt x="4004" y="1604"/>
                </a:lnTo>
                <a:lnTo>
                  <a:pt x="4005" y="1655"/>
                </a:lnTo>
                <a:lnTo>
                  <a:pt x="4005" y="1674"/>
                </a:lnTo>
                <a:lnTo>
                  <a:pt x="4004" y="1693"/>
                </a:lnTo>
                <a:lnTo>
                  <a:pt x="4001" y="1711"/>
                </a:lnTo>
                <a:lnTo>
                  <a:pt x="3998" y="1729"/>
                </a:lnTo>
                <a:lnTo>
                  <a:pt x="3995" y="1747"/>
                </a:lnTo>
                <a:lnTo>
                  <a:pt x="3990" y="1764"/>
                </a:lnTo>
                <a:lnTo>
                  <a:pt x="3986" y="1782"/>
                </a:lnTo>
                <a:lnTo>
                  <a:pt x="3980" y="1799"/>
                </a:lnTo>
                <a:lnTo>
                  <a:pt x="3968" y="1834"/>
                </a:lnTo>
                <a:lnTo>
                  <a:pt x="3954" y="1867"/>
                </a:lnTo>
                <a:lnTo>
                  <a:pt x="3940" y="1900"/>
                </a:lnTo>
                <a:lnTo>
                  <a:pt x="3925" y="1933"/>
                </a:lnTo>
                <a:lnTo>
                  <a:pt x="3911" y="1966"/>
                </a:lnTo>
                <a:lnTo>
                  <a:pt x="3895" y="1999"/>
                </a:lnTo>
                <a:lnTo>
                  <a:pt x="3882" y="2032"/>
                </a:lnTo>
                <a:lnTo>
                  <a:pt x="3869" y="2065"/>
                </a:lnTo>
                <a:lnTo>
                  <a:pt x="3858" y="2098"/>
                </a:lnTo>
                <a:lnTo>
                  <a:pt x="3849" y="2132"/>
                </a:lnTo>
                <a:lnTo>
                  <a:pt x="3845" y="2149"/>
                </a:lnTo>
                <a:lnTo>
                  <a:pt x="3843" y="2166"/>
                </a:lnTo>
                <a:lnTo>
                  <a:pt x="3840" y="2184"/>
                </a:lnTo>
                <a:lnTo>
                  <a:pt x="3839" y="2202"/>
                </a:lnTo>
                <a:lnTo>
                  <a:pt x="3839" y="2216"/>
                </a:lnTo>
                <a:lnTo>
                  <a:pt x="3841" y="2230"/>
                </a:lnTo>
                <a:lnTo>
                  <a:pt x="3844" y="2243"/>
                </a:lnTo>
                <a:lnTo>
                  <a:pt x="3848" y="2256"/>
                </a:lnTo>
                <a:lnTo>
                  <a:pt x="3855" y="2269"/>
                </a:lnTo>
                <a:lnTo>
                  <a:pt x="3862" y="2280"/>
                </a:lnTo>
                <a:lnTo>
                  <a:pt x="3869" y="2291"/>
                </a:lnTo>
                <a:lnTo>
                  <a:pt x="3879" y="2301"/>
                </a:lnTo>
                <a:lnTo>
                  <a:pt x="3890" y="2311"/>
                </a:lnTo>
                <a:lnTo>
                  <a:pt x="3902" y="2320"/>
                </a:lnTo>
                <a:lnTo>
                  <a:pt x="3914" y="2328"/>
                </a:lnTo>
                <a:lnTo>
                  <a:pt x="3928" y="2336"/>
                </a:lnTo>
                <a:lnTo>
                  <a:pt x="3941" y="2344"/>
                </a:lnTo>
                <a:lnTo>
                  <a:pt x="3957" y="2350"/>
                </a:lnTo>
                <a:lnTo>
                  <a:pt x="3971" y="2357"/>
                </a:lnTo>
                <a:lnTo>
                  <a:pt x="3988" y="2363"/>
                </a:lnTo>
                <a:lnTo>
                  <a:pt x="4021" y="2374"/>
                </a:lnTo>
                <a:lnTo>
                  <a:pt x="4057" y="2382"/>
                </a:lnTo>
                <a:lnTo>
                  <a:pt x="4093" y="2390"/>
                </a:lnTo>
                <a:lnTo>
                  <a:pt x="4130" y="2395"/>
                </a:lnTo>
                <a:lnTo>
                  <a:pt x="4167" y="2399"/>
                </a:lnTo>
                <a:lnTo>
                  <a:pt x="4204" y="2402"/>
                </a:lnTo>
                <a:lnTo>
                  <a:pt x="4238" y="2403"/>
                </a:lnTo>
                <a:lnTo>
                  <a:pt x="4272" y="2403"/>
                </a:lnTo>
                <a:lnTo>
                  <a:pt x="4302" y="2403"/>
                </a:lnTo>
                <a:lnTo>
                  <a:pt x="4331" y="2401"/>
                </a:lnTo>
                <a:lnTo>
                  <a:pt x="4359" y="2397"/>
                </a:lnTo>
                <a:lnTo>
                  <a:pt x="4388" y="2392"/>
                </a:lnTo>
                <a:lnTo>
                  <a:pt x="4415" y="2385"/>
                </a:lnTo>
                <a:lnTo>
                  <a:pt x="4443" y="2377"/>
                </a:lnTo>
                <a:lnTo>
                  <a:pt x="4470" y="2367"/>
                </a:lnTo>
                <a:lnTo>
                  <a:pt x="4496" y="2357"/>
                </a:lnTo>
                <a:lnTo>
                  <a:pt x="4520" y="2345"/>
                </a:lnTo>
                <a:lnTo>
                  <a:pt x="4544" y="2331"/>
                </a:lnTo>
                <a:lnTo>
                  <a:pt x="4567" y="2316"/>
                </a:lnTo>
                <a:lnTo>
                  <a:pt x="4588" y="2299"/>
                </a:lnTo>
                <a:lnTo>
                  <a:pt x="4609" y="2281"/>
                </a:lnTo>
                <a:lnTo>
                  <a:pt x="4628" y="2262"/>
                </a:lnTo>
                <a:lnTo>
                  <a:pt x="4645" y="2242"/>
                </a:lnTo>
                <a:lnTo>
                  <a:pt x="4661" y="2220"/>
                </a:lnTo>
                <a:lnTo>
                  <a:pt x="4678" y="2197"/>
                </a:lnTo>
                <a:lnTo>
                  <a:pt x="4694" y="2176"/>
                </a:lnTo>
                <a:lnTo>
                  <a:pt x="4710" y="2157"/>
                </a:lnTo>
                <a:lnTo>
                  <a:pt x="4726" y="2140"/>
                </a:lnTo>
                <a:lnTo>
                  <a:pt x="4743" y="2126"/>
                </a:lnTo>
                <a:lnTo>
                  <a:pt x="4761" y="2112"/>
                </a:lnTo>
                <a:lnTo>
                  <a:pt x="4779" y="2101"/>
                </a:lnTo>
                <a:lnTo>
                  <a:pt x="4798" y="2091"/>
                </a:lnTo>
                <a:lnTo>
                  <a:pt x="4817" y="2082"/>
                </a:lnTo>
                <a:lnTo>
                  <a:pt x="4838" y="2075"/>
                </a:lnTo>
                <a:lnTo>
                  <a:pt x="4859" y="2070"/>
                </a:lnTo>
                <a:lnTo>
                  <a:pt x="4883" y="2065"/>
                </a:lnTo>
                <a:lnTo>
                  <a:pt x="4907" y="2062"/>
                </a:lnTo>
                <a:lnTo>
                  <a:pt x="4934" y="2060"/>
                </a:lnTo>
                <a:lnTo>
                  <a:pt x="4962" y="2057"/>
                </a:lnTo>
                <a:lnTo>
                  <a:pt x="4991" y="2057"/>
                </a:lnTo>
                <a:lnTo>
                  <a:pt x="5013" y="2059"/>
                </a:lnTo>
                <a:lnTo>
                  <a:pt x="5036" y="2060"/>
                </a:lnTo>
                <a:lnTo>
                  <a:pt x="5057" y="2063"/>
                </a:lnTo>
                <a:lnTo>
                  <a:pt x="5078" y="2066"/>
                </a:lnTo>
                <a:lnTo>
                  <a:pt x="5099" y="2071"/>
                </a:lnTo>
                <a:lnTo>
                  <a:pt x="5120" y="2078"/>
                </a:lnTo>
                <a:lnTo>
                  <a:pt x="5140" y="2084"/>
                </a:lnTo>
                <a:lnTo>
                  <a:pt x="5160" y="2092"/>
                </a:lnTo>
                <a:lnTo>
                  <a:pt x="5179" y="2100"/>
                </a:lnTo>
                <a:lnTo>
                  <a:pt x="5198" y="2110"/>
                </a:lnTo>
                <a:lnTo>
                  <a:pt x="5216" y="2120"/>
                </a:lnTo>
                <a:lnTo>
                  <a:pt x="5234" y="2132"/>
                </a:lnTo>
                <a:lnTo>
                  <a:pt x="5250" y="2144"/>
                </a:lnTo>
                <a:lnTo>
                  <a:pt x="5267" y="2157"/>
                </a:lnTo>
                <a:lnTo>
                  <a:pt x="5283" y="2170"/>
                </a:lnTo>
                <a:lnTo>
                  <a:pt x="5297" y="2185"/>
                </a:lnTo>
                <a:lnTo>
                  <a:pt x="5312" y="2199"/>
                </a:lnTo>
                <a:lnTo>
                  <a:pt x="5325" y="2216"/>
                </a:lnTo>
                <a:lnTo>
                  <a:pt x="5339" y="2232"/>
                </a:lnTo>
                <a:lnTo>
                  <a:pt x="5351" y="2249"/>
                </a:lnTo>
                <a:lnTo>
                  <a:pt x="5362" y="2267"/>
                </a:lnTo>
                <a:lnTo>
                  <a:pt x="5372" y="2284"/>
                </a:lnTo>
                <a:lnTo>
                  <a:pt x="5382" y="2303"/>
                </a:lnTo>
                <a:lnTo>
                  <a:pt x="5391" y="2322"/>
                </a:lnTo>
                <a:lnTo>
                  <a:pt x="5399" y="2343"/>
                </a:lnTo>
                <a:lnTo>
                  <a:pt x="5406" y="2363"/>
                </a:lnTo>
                <a:lnTo>
                  <a:pt x="5411" y="2383"/>
                </a:lnTo>
                <a:lnTo>
                  <a:pt x="5416" y="2404"/>
                </a:lnTo>
                <a:lnTo>
                  <a:pt x="5420" y="2425"/>
                </a:lnTo>
                <a:lnTo>
                  <a:pt x="5423" y="2448"/>
                </a:lnTo>
                <a:lnTo>
                  <a:pt x="5425" y="2469"/>
                </a:lnTo>
                <a:lnTo>
                  <a:pt x="5425" y="2491"/>
                </a:lnTo>
                <a:lnTo>
                  <a:pt x="5425" y="2514"/>
                </a:lnTo>
                <a:lnTo>
                  <a:pt x="5423" y="2536"/>
                </a:lnTo>
                <a:lnTo>
                  <a:pt x="5420" y="2557"/>
                </a:lnTo>
                <a:lnTo>
                  <a:pt x="5416" y="2579"/>
                </a:lnTo>
                <a:lnTo>
                  <a:pt x="5411" y="2600"/>
                </a:lnTo>
                <a:lnTo>
                  <a:pt x="5406" y="2620"/>
                </a:lnTo>
                <a:lnTo>
                  <a:pt x="5399" y="2640"/>
                </a:lnTo>
                <a:lnTo>
                  <a:pt x="5391" y="2660"/>
                </a:lnTo>
                <a:lnTo>
                  <a:pt x="5382" y="2679"/>
                </a:lnTo>
                <a:lnTo>
                  <a:pt x="5372" y="2698"/>
                </a:lnTo>
                <a:lnTo>
                  <a:pt x="5362" y="2716"/>
                </a:lnTo>
                <a:lnTo>
                  <a:pt x="5351" y="2734"/>
                </a:lnTo>
                <a:lnTo>
                  <a:pt x="5339" y="2751"/>
                </a:lnTo>
                <a:lnTo>
                  <a:pt x="5325" y="2768"/>
                </a:lnTo>
                <a:lnTo>
                  <a:pt x="5312" y="2783"/>
                </a:lnTo>
                <a:lnTo>
                  <a:pt x="5297" y="2798"/>
                </a:lnTo>
                <a:lnTo>
                  <a:pt x="5283" y="2812"/>
                </a:lnTo>
                <a:lnTo>
                  <a:pt x="5267" y="2826"/>
                </a:lnTo>
                <a:lnTo>
                  <a:pt x="5250" y="2839"/>
                </a:lnTo>
                <a:lnTo>
                  <a:pt x="5234" y="2851"/>
                </a:lnTo>
                <a:lnTo>
                  <a:pt x="5216" y="2863"/>
                </a:lnTo>
                <a:lnTo>
                  <a:pt x="5198" y="2873"/>
                </a:lnTo>
                <a:lnTo>
                  <a:pt x="5179" y="2883"/>
                </a:lnTo>
                <a:lnTo>
                  <a:pt x="5160" y="2892"/>
                </a:lnTo>
                <a:lnTo>
                  <a:pt x="5140" y="2900"/>
                </a:lnTo>
                <a:lnTo>
                  <a:pt x="5120" y="2906"/>
                </a:lnTo>
                <a:lnTo>
                  <a:pt x="5099" y="2912"/>
                </a:lnTo>
                <a:lnTo>
                  <a:pt x="5078" y="2916"/>
                </a:lnTo>
                <a:lnTo>
                  <a:pt x="5057" y="2921"/>
                </a:lnTo>
                <a:lnTo>
                  <a:pt x="5036" y="2923"/>
                </a:lnTo>
                <a:lnTo>
                  <a:pt x="5013" y="2925"/>
                </a:lnTo>
                <a:lnTo>
                  <a:pt x="4991" y="2925"/>
                </a:lnTo>
                <a:lnTo>
                  <a:pt x="4959" y="2925"/>
                </a:lnTo>
                <a:lnTo>
                  <a:pt x="4928" y="2923"/>
                </a:lnTo>
                <a:lnTo>
                  <a:pt x="4899" y="2921"/>
                </a:lnTo>
                <a:lnTo>
                  <a:pt x="4871" y="2916"/>
                </a:lnTo>
                <a:lnTo>
                  <a:pt x="4846" y="2911"/>
                </a:lnTo>
                <a:lnTo>
                  <a:pt x="4821" y="2903"/>
                </a:lnTo>
                <a:lnTo>
                  <a:pt x="4799" y="2894"/>
                </a:lnTo>
                <a:lnTo>
                  <a:pt x="4776" y="2884"/>
                </a:lnTo>
                <a:lnTo>
                  <a:pt x="4756" y="2872"/>
                </a:lnTo>
                <a:lnTo>
                  <a:pt x="4736" y="2857"/>
                </a:lnTo>
                <a:lnTo>
                  <a:pt x="4717" y="2841"/>
                </a:lnTo>
                <a:lnTo>
                  <a:pt x="4699" y="2823"/>
                </a:lnTo>
                <a:lnTo>
                  <a:pt x="4682" y="2803"/>
                </a:lnTo>
                <a:lnTo>
                  <a:pt x="4666" y="2782"/>
                </a:lnTo>
                <a:lnTo>
                  <a:pt x="4650" y="2758"/>
                </a:lnTo>
                <a:lnTo>
                  <a:pt x="4634" y="2731"/>
                </a:lnTo>
                <a:lnTo>
                  <a:pt x="4621" y="2709"/>
                </a:lnTo>
                <a:lnTo>
                  <a:pt x="4606" y="2689"/>
                </a:lnTo>
                <a:lnTo>
                  <a:pt x="4590" y="2671"/>
                </a:lnTo>
                <a:lnTo>
                  <a:pt x="4572" y="2653"/>
                </a:lnTo>
                <a:lnTo>
                  <a:pt x="4553" y="2638"/>
                </a:lnTo>
                <a:lnTo>
                  <a:pt x="4531" y="2623"/>
                </a:lnTo>
                <a:lnTo>
                  <a:pt x="4510" y="2610"/>
                </a:lnTo>
                <a:lnTo>
                  <a:pt x="4487" y="2598"/>
                </a:lnTo>
                <a:lnTo>
                  <a:pt x="4463" y="2588"/>
                </a:lnTo>
                <a:lnTo>
                  <a:pt x="4439" y="2579"/>
                </a:lnTo>
                <a:lnTo>
                  <a:pt x="4414" y="2571"/>
                </a:lnTo>
                <a:lnTo>
                  <a:pt x="4387" y="2565"/>
                </a:lnTo>
                <a:lnTo>
                  <a:pt x="4361" y="2560"/>
                </a:lnTo>
                <a:lnTo>
                  <a:pt x="4335" y="2556"/>
                </a:lnTo>
                <a:lnTo>
                  <a:pt x="4308" y="2554"/>
                </a:lnTo>
                <a:lnTo>
                  <a:pt x="4281" y="2553"/>
                </a:lnTo>
                <a:lnTo>
                  <a:pt x="4241" y="2554"/>
                </a:lnTo>
                <a:lnTo>
                  <a:pt x="4203" y="2556"/>
                </a:lnTo>
                <a:lnTo>
                  <a:pt x="4184" y="2558"/>
                </a:lnTo>
                <a:lnTo>
                  <a:pt x="4166" y="2562"/>
                </a:lnTo>
                <a:lnTo>
                  <a:pt x="4148" y="2565"/>
                </a:lnTo>
                <a:lnTo>
                  <a:pt x="4131" y="2570"/>
                </a:lnTo>
                <a:lnTo>
                  <a:pt x="4114" y="2575"/>
                </a:lnTo>
                <a:lnTo>
                  <a:pt x="4099" y="2582"/>
                </a:lnTo>
                <a:lnTo>
                  <a:pt x="4083" y="2590"/>
                </a:lnTo>
                <a:lnTo>
                  <a:pt x="4070" y="2599"/>
                </a:lnTo>
                <a:lnTo>
                  <a:pt x="4056" y="2610"/>
                </a:lnTo>
                <a:lnTo>
                  <a:pt x="4044" y="2621"/>
                </a:lnTo>
                <a:lnTo>
                  <a:pt x="4034" y="2636"/>
                </a:lnTo>
                <a:lnTo>
                  <a:pt x="4024" y="2650"/>
                </a:lnTo>
                <a:lnTo>
                  <a:pt x="4019" y="2659"/>
                </a:lnTo>
                <a:lnTo>
                  <a:pt x="4016" y="2669"/>
                </a:lnTo>
                <a:lnTo>
                  <a:pt x="4015" y="2678"/>
                </a:lnTo>
                <a:lnTo>
                  <a:pt x="4014" y="2687"/>
                </a:lnTo>
                <a:lnTo>
                  <a:pt x="4014" y="2697"/>
                </a:lnTo>
                <a:lnTo>
                  <a:pt x="4015" y="2706"/>
                </a:lnTo>
                <a:lnTo>
                  <a:pt x="4016" y="2716"/>
                </a:lnTo>
                <a:lnTo>
                  <a:pt x="4018" y="2725"/>
                </a:lnTo>
                <a:lnTo>
                  <a:pt x="4023" y="2745"/>
                </a:lnTo>
                <a:lnTo>
                  <a:pt x="4027" y="2765"/>
                </a:lnTo>
                <a:lnTo>
                  <a:pt x="4029" y="2775"/>
                </a:lnTo>
                <a:lnTo>
                  <a:pt x="4032" y="2785"/>
                </a:lnTo>
                <a:lnTo>
                  <a:pt x="4033" y="2797"/>
                </a:lnTo>
                <a:lnTo>
                  <a:pt x="4033" y="2807"/>
                </a:lnTo>
                <a:lnTo>
                  <a:pt x="4032" y="2832"/>
                </a:lnTo>
                <a:lnTo>
                  <a:pt x="4030" y="2856"/>
                </a:lnTo>
                <a:lnTo>
                  <a:pt x="4027" y="2881"/>
                </a:lnTo>
                <a:lnTo>
                  <a:pt x="4023" y="2904"/>
                </a:lnTo>
                <a:lnTo>
                  <a:pt x="4017" y="2929"/>
                </a:lnTo>
                <a:lnTo>
                  <a:pt x="4011" y="2951"/>
                </a:lnTo>
                <a:lnTo>
                  <a:pt x="4004" y="2974"/>
                </a:lnTo>
                <a:lnTo>
                  <a:pt x="3996" y="2998"/>
                </a:lnTo>
                <a:lnTo>
                  <a:pt x="3987" y="3020"/>
                </a:lnTo>
                <a:lnTo>
                  <a:pt x="3978" y="3043"/>
                </a:lnTo>
                <a:lnTo>
                  <a:pt x="3968" y="3065"/>
                </a:lnTo>
                <a:lnTo>
                  <a:pt x="3957" y="3087"/>
                </a:lnTo>
                <a:lnTo>
                  <a:pt x="3935" y="3132"/>
                </a:lnTo>
                <a:lnTo>
                  <a:pt x="3912" y="3176"/>
                </a:lnTo>
                <a:lnTo>
                  <a:pt x="3888" y="3219"/>
                </a:lnTo>
                <a:lnTo>
                  <a:pt x="3865" y="3263"/>
                </a:lnTo>
                <a:lnTo>
                  <a:pt x="3843" y="3307"/>
                </a:lnTo>
                <a:lnTo>
                  <a:pt x="3821" y="3350"/>
                </a:lnTo>
                <a:lnTo>
                  <a:pt x="3811" y="3373"/>
                </a:lnTo>
                <a:lnTo>
                  <a:pt x="3802" y="3394"/>
                </a:lnTo>
                <a:lnTo>
                  <a:pt x="3793" y="3416"/>
                </a:lnTo>
                <a:lnTo>
                  <a:pt x="3787" y="3439"/>
                </a:lnTo>
                <a:lnTo>
                  <a:pt x="3779" y="3461"/>
                </a:lnTo>
                <a:lnTo>
                  <a:pt x="3773" y="3483"/>
                </a:lnTo>
                <a:lnTo>
                  <a:pt x="3769" y="3506"/>
                </a:lnTo>
                <a:lnTo>
                  <a:pt x="3764" y="3529"/>
                </a:lnTo>
                <a:lnTo>
                  <a:pt x="3762" y="3547"/>
                </a:lnTo>
                <a:lnTo>
                  <a:pt x="3762" y="3564"/>
                </a:lnTo>
                <a:lnTo>
                  <a:pt x="3763" y="3582"/>
                </a:lnTo>
                <a:lnTo>
                  <a:pt x="3765" y="3599"/>
                </a:lnTo>
                <a:lnTo>
                  <a:pt x="3769" y="3615"/>
                </a:lnTo>
                <a:lnTo>
                  <a:pt x="3773" y="3631"/>
                </a:lnTo>
                <a:lnTo>
                  <a:pt x="3779" y="3647"/>
                </a:lnTo>
                <a:lnTo>
                  <a:pt x="3786" y="3663"/>
                </a:lnTo>
                <a:lnTo>
                  <a:pt x="3792" y="3679"/>
                </a:lnTo>
                <a:lnTo>
                  <a:pt x="3800" y="3694"/>
                </a:lnTo>
                <a:lnTo>
                  <a:pt x="3809" y="3709"/>
                </a:lnTo>
                <a:lnTo>
                  <a:pt x="3818" y="3725"/>
                </a:lnTo>
                <a:lnTo>
                  <a:pt x="3838" y="3755"/>
                </a:lnTo>
                <a:lnTo>
                  <a:pt x="3858" y="3785"/>
                </a:lnTo>
                <a:lnTo>
                  <a:pt x="3879" y="3815"/>
                </a:lnTo>
                <a:lnTo>
                  <a:pt x="3900" y="3847"/>
                </a:lnTo>
                <a:lnTo>
                  <a:pt x="3920" y="3878"/>
                </a:lnTo>
                <a:lnTo>
                  <a:pt x="3937" y="3911"/>
                </a:lnTo>
                <a:lnTo>
                  <a:pt x="3944" y="3927"/>
                </a:lnTo>
                <a:lnTo>
                  <a:pt x="3952" y="3944"/>
                </a:lnTo>
                <a:lnTo>
                  <a:pt x="3958" y="3962"/>
                </a:lnTo>
                <a:lnTo>
                  <a:pt x="3963" y="3979"/>
                </a:lnTo>
                <a:lnTo>
                  <a:pt x="3968" y="3998"/>
                </a:lnTo>
                <a:lnTo>
                  <a:pt x="3971" y="4016"/>
                </a:lnTo>
                <a:lnTo>
                  <a:pt x="3972" y="4035"/>
                </a:lnTo>
                <a:lnTo>
                  <a:pt x="3973" y="4054"/>
                </a:lnTo>
                <a:lnTo>
                  <a:pt x="3972" y="4079"/>
                </a:lnTo>
                <a:lnTo>
                  <a:pt x="3970" y="4103"/>
                </a:lnTo>
                <a:lnTo>
                  <a:pt x="3967" y="4126"/>
                </a:lnTo>
                <a:lnTo>
                  <a:pt x="3962" y="4149"/>
                </a:lnTo>
                <a:lnTo>
                  <a:pt x="3956" y="4170"/>
                </a:lnTo>
                <a:lnTo>
                  <a:pt x="3948" y="4191"/>
                </a:lnTo>
                <a:lnTo>
                  <a:pt x="3940" y="4211"/>
                </a:lnTo>
                <a:lnTo>
                  <a:pt x="3931" y="4230"/>
                </a:lnTo>
                <a:lnTo>
                  <a:pt x="3921" y="4249"/>
                </a:lnTo>
                <a:lnTo>
                  <a:pt x="3910" y="4268"/>
                </a:lnTo>
                <a:lnTo>
                  <a:pt x="3897" y="4286"/>
                </a:lnTo>
                <a:lnTo>
                  <a:pt x="3886" y="4304"/>
                </a:lnTo>
                <a:lnTo>
                  <a:pt x="3860" y="4339"/>
                </a:lnTo>
                <a:lnTo>
                  <a:pt x="3834" y="4374"/>
                </a:lnTo>
                <a:lnTo>
                  <a:pt x="3806" y="4407"/>
                </a:lnTo>
                <a:lnTo>
                  <a:pt x="3779" y="4442"/>
                </a:lnTo>
                <a:lnTo>
                  <a:pt x="3753" y="4476"/>
                </a:lnTo>
                <a:lnTo>
                  <a:pt x="3729" y="4512"/>
                </a:lnTo>
                <a:lnTo>
                  <a:pt x="3717" y="4531"/>
                </a:lnTo>
                <a:lnTo>
                  <a:pt x="3707" y="4550"/>
                </a:lnTo>
                <a:lnTo>
                  <a:pt x="3697" y="4569"/>
                </a:lnTo>
                <a:lnTo>
                  <a:pt x="3688" y="4589"/>
                </a:lnTo>
                <a:lnTo>
                  <a:pt x="3680" y="4611"/>
                </a:lnTo>
                <a:lnTo>
                  <a:pt x="3674" y="4632"/>
                </a:lnTo>
                <a:lnTo>
                  <a:pt x="3668" y="4654"/>
                </a:lnTo>
                <a:lnTo>
                  <a:pt x="3664" y="4677"/>
                </a:lnTo>
                <a:lnTo>
                  <a:pt x="3664" y="4684"/>
                </a:lnTo>
                <a:lnTo>
                  <a:pt x="3665" y="4693"/>
                </a:lnTo>
                <a:lnTo>
                  <a:pt x="3667" y="4701"/>
                </a:lnTo>
                <a:lnTo>
                  <a:pt x="3670" y="4709"/>
                </a:lnTo>
                <a:lnTo>
                  <a:pt x="3675" y="4718"/>
                </a:lnTo>
                <a:lnTo>
                  <a:pt x="3680" y="4727"/>
                </a:lnTo>
                <a:lnTo>
                  <a:pt x="3686" y="4735"/>
                </a:lnTo>
                <a:lnTo>
                  <a:pt x="3694" y="4744"/>
                </a:lnTo>
                <a:lnTo>
                  <a:pt x="3729" y="4782"/>
                </a:lnTo>
                <a:lnTo>
                  <a:pt x="3767" y="4824"/>
                </a:lnTo>
                <a:lnTo>
                  <a:pt x="3775" y="4835"/>
                </a:lnTo>
                <a:lnTo>
                  <a:pt x="3784" y="4848"/>
                </a:lnTo>
                <a:lnTo>
                  <a:pt x="3793" y="4860"/>
                </a:lnTo>
                <a:lnTo>
                  <a:pt x="3801" y="4873"/>
                </a:lnTo>
                <a:lnTo>
                  <a:pt x="3809" y="4887"/>
                </a:lnTo>
                <a:lnTo>
                  <a:pt x="3816" y="4900"/>
                </a:lnTo>
                <a:lnTo>
                  <a:pt x="3822" y="4915"/>
                </a:lnTo>
                <a:lnTo>
                  <a:pt x="3827" y="4929"/>
                </a:lnTo>
                <a:lnTo>
                  <a:pt x="3831" y="4945"/>
                </a:lnTo>
                <a:lnTo>
                  <a:pt x="3834" y="4961"/>
                </a:lnTo>
                <a:lnTo>
                  <a:pt x="3836" y="4977"/>
                </a:lnTo>
                <a:lnTo>
                  <a:pt x="3836" y="4994"/>
                </a:lnTo>
                <a:lnTo>
                  <a:pt x="3835" y="5012"/>
                </a:lnTo>
                <a:lnTo>
                  <a:pt x="3831" y="5030"/>
                </a:lnTo>
                <a:lnTo>
                  <a:pt x="3827" y="5050"/>
                </a:lnTo>
                <a:lnTo>
                  <a:pt x="3820" y="5069"/>
                </a:lnTo>
                <a:lnTo>
                  <a:pt x="3812" y="5090"/>
                </a:lnTo>
                <a:lnTo>
                  <a:pt x="3803" y="5112"/>
                </a:lnTo>
                <a:lnTo>
                  <a:pt x="3793" y="5135"/>
                </a:lnTo>
                <a:lnTo>
                  <a:pt x="3782" y="5157"/>
                </a:lnTo>
                <a:lnTo>
                  <a:pt x="3756" y="5208"/>
                </a:lnTo>
                <a:lnTo>
                  <a:pt x="3729" y="5260"/>
                </a:lnTo>
                <a:lnTo>
                  <a:pt x="3697" y="5315"/>
                </a:lnTo>
                <a:lnTo>
                  <a:pt x="3666" y="5373"/>
                </a:lnTo>
                <a:lnTo>
                  <a:pt x="3633" y="5434"/>
                </a:lnTo>
                <a:lnTo>
                  <a:pt x="3602" y="5496"/>
                </a:lnTo>
                <a:lnTo>
                  <a:pt x="3586" y="5528"/>
                </a:lnTo>
                <a:lnTo>
                  <a:pt x="3571" y="5560"/>
                </a:lnTo>
                <a:lnTo>
                  <a:pt x="3556" y="5594"/>
                </a:lnTo>
                <a:lnTo>
                  <a:pt x="3542" y="5626"/>
                </a:lnTo>
                <a:lnTo>
                  <a:pt x="3529" y="5660"/>
                </a:lnTo>
                <a:lnTo>
                  <a:pt x="3516" y="5693"/>
                </a:lnTo>
                <a:lnTo>
                  <a:pt x="3505" y="5728"/>
                </a:lnTo>
                <a:lnTo>
                  <a:pt x="3495" y="5761"/>
                </a:lnTo>
                <a:lnTo>
                  <a:pt x="3485" y="5796"/>
                </a:lnTo>
                <a:lnTo>
                  <a:pt x="3477" y="5831"/>
                </a:lnTo>
                <a:lnTo>
                  <a:pt x="3470" y="5865"/>
                </a:lnTo>
                <a:lnTo>
                  <a:pt x="3465" y="5901"/>
                </a:lnTo>
                <a:lnTo>
                  <a:pt x="3460" y="5936"/>
                </a:lnTo>
                <a:lnTo>
                  <a:pt x="3458" y="5971"/>
                </a:lnTo>
                <a:lnTo>
                  <a:pt x="3458" y="6006"/>
                </a:lnTo>
                <a:lnTo>
                  <a:pt x="3459" y="6041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0" name="Freeform 3"/>
          <p:cNvSpPr>
            <a:spLocks/>
          </p:cNvSpPr>
          <p:nvPr/>
        </p:nvSpPr>
        <p:spPr bwMode="auto">
          <a:xfrm>
            <a:off x="3297238" y="1701800"/>
            <a:ext cx="1042987" cy="1135063"/>
          </a:xfrm>
          <a:custGeom>
            <a:avLst/>
            <a:gdLst>
              <a:gd name="T0" fmla="*/ 2147483647 w 2627"/>
              <a:gd name="T1" fmla="*/ 2147483647 h 2863"/>
              <a:gd name="T2" fmla="*/ 2147483647 w 2627"/>
              <a:gd name="T3" fmla="*/ 0 h 2863"/>
              <a:gd name="T4" fmla="*/ 0 w 2627"/>
              <a:gd name="T5" fmla="*/ 2147483647 h 2863"/>
              <a:gd name="T6" fmla="*/ 2147483647 w 2627"/>
              <a:gd name="T7" fmla="*/ 2147483647 h 2863"/>
              <a:gd name="T8" fmla="*/ 2147483647 w 2627"/>
              <a:gd name="T9" fmla="*/ 2147483647 h 2863"/>
              <a:gd name="T10" fmla="*/ 2147483647 w 2627"/>
              <a:gd name="T11" fmla="*/ 2147483647 h 2863"/>
              <a:gd name="T12" fmla="*/ 2147483647 w 2627"/>
              <a:gd name="T13" fmla="*/ 2147483647 h 2863"/>
              <a:gd name="T14" fmla="*/ 2147483647 w 2627"/>
              <a:gd name="T15" fmla="*/ 2147483647 h 2863"/>
              <a:gd name="T16" fmla="*/ 2147483647 w 2627"/>
              <a:gd name="T17" fmla="*/ 2147483647 h 28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7"/>
              <a:gd name="T28" fmla="*/ 0 h 2863"/>
              <a:gd name="T29" fmla="*/ 2627 w 2627"/>
              <a:gd name="T30" fmla="*/ 2863 h 28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7" h="2863">
                <a:moveTo>
                  <a:pt x="2627" y="14"/>
                </a:moveTo>
                <a:lnTo>
                  <a:pt x="2596" y="0"/>
                </a:lnTo>
                <a:lnTo>
                  <a:pt x="0" y="2839"/>
                </a:lnTo>
                <a:lnTo>
                  <a:pt x="25" y="2863"/>
                </a:lnTo>
                <a:lnTo>
                  <a:pt x="2623" y="24"/>
                </a:lnTo>
                <a:lnTo>
                  <a:pt x="2627" y="14"/>
                </a:lnTo>
                <a:lnTo>
                  <a:pt x="2623" y="24"/>
                </a:lnTo>
                <a:lnTo>
                  <a:pt x="2626" y="19"/>
                </a:lnTo>
                <a:lnTo>
                  <a:pt x="2627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1" name="Freeform 4"/>
          <p:cNvSpPr>
            <a:spLocks/>
          </p:cNvSpPr>
          <p:nvPr/>
        </p:nvSpPr>
        <p:spPr bwMode="auto">
          <a:xfrm>
            <a:off x="4325938" y="1638300"/>
            <a:ext cx="15875" cy="68263"/>
          </a:xfrm>
          <a:custGeom>
            <a:avLst/>
            <a:gdLst>
              <a:gd name="T0" fmla="*/ 2147483647 w 40"/>
              <a:gd name="T1" fmla="*/ 0 h 174"/>
              <a:gd name="T2" fmla="*/ 2147483647 w 40"/>
              <a:gd name="T3" fmla="*/ 0 h 174"/>
              <a:gd name="T4" fmla="*/ 2147483647 w 40"/>
              <a:gd name="T5" fmla="*/ 2147483647 h 174"/>
              <a:gd name="T6" fmla="*/ 2147483647 w 40"/>
              <a:gd name="T7" fmla="*/ 2147483647 h 174"/>
              <a:gd name="T8" fmla="*/ 2147483647 w 40"/>
              <a:gd name="T9" fmla="*/ 2147483647 h 174"/>
              <a:gd name="T10" fmla="*/ 2147483647 w 40"/>
              <a:gd name="T11" fmla="*/ 2147483647 h 174"/>
              <a:gd name="T12" fmla="*/ 2147483647 w 40"/>
              <a:gd name="T13" fmla="*/ 2147483647 h 174"/>
              <a:gd name="T14" fmla="*/ 2147483647 w 40"/>
              <a:gd name="T15" fmla="*/ 2147483647 h 174"/>
              <a:gd name="T16" fmla="*/ 2147483647 w 40"/>
              <a:gd name="T17" fmla="*/ 2147483647 h 174"/>
              <a:gd name="T18" fmla="*/ 0 w 40"/>
              <a:gd name="T19" fmla="*/ 2147483647 h 174"/>
              <a:gd name="T20" fmla="*/ 2147483647 w 40"/>
              <a:gd name="T21" fmla="*/ 2147483647 h 174"/>
              <a:gd name="T22" fmla="*/ 2147483647 w 40"/>
              <a:gd name="T23" fmla="*/ 2147483647 h 174"/>
              <a:gd name="T24" fmla="*/ 2147483647 w 40"/>
              <a:gd name="T25" fmla="*/ 2147483647 h 174"/>
              <a:gd name="T26" fmla="*/ 2147483647 w 40"/>
              <a:gd name="T27" fmla="*/ 2147483647 h 174"/>
              <a:gd name="T28" fmla="*/ 2147483647 w 40"/>
              <a:gd name="T29" fmla="*/ 2147483647 h 174"/>
              <a:gd name="T30" fmla="*/ 2147483647 w 40"/>
              <a:gd name="T31" fmla="*/ 2147483647 h 174"/>
              <a:gd name="T32" fmla="*/ 2147483647 w 40"/>
              <a:gd name="T33" fmla="*/ 2147483647 h 174"/>
              <a:gd name="T34" fmla="*/ 2147483647 w 40"/>
              <a:gd name="T35" fmla="*/ 2147483647 h 174"/>
              <a:gd name="T36" fmla="*/ 2147483647 w 40"/>
              <a:gd name="T37" fmla="*/ 0 h 174"/>
              <a:gd name="T38" fmla="*/ 2147483647 w 40"/>
              <a:gd name="T39" fmla="*/ 0 h 174"/>
              <a:gd name="T40" fmla="*/ 2147483647 w 40"/>
              <a:gd name="T41" fmla="*/ 0 h 1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174"/>
              <a:gd name="T65" fmla="*/ 40 w 40"/>
              <a:gd name="T66" fmla="*/ 174 h 1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174">
                <a:moveTo>
                  <a:pt x="5" y="0"/>
                </a:moveTo>
                <a:lnTo>
                  <a:pt x="5" y="0"/>
                </a:lnTo>
                <a:lnTo>
                  <a:pt x="5" y="22"/>
                </a:lnTo>
                <a:lnTo>
                  <a:pt x="4" y="43"/>
                </a:lnTo>
                <a:lnTo>
                  <a:pt x="4" y="64"/>
                </a:lnTo>
                <a:lnTo>
                  <a:pt x="4" y="86"/>
                </a:lnTo>
                <a:lnTo>
                  <a:pt x="3" y="108"/>
                </a:lnTo>
                <a:lnTo>
                  <a:pt x="2" y="129"/>
                </a:lnTo>
                <a:lnTo>
                  <a:pt x="1" y="150"/>
                </a:lnTo>
                <a:lnTo>
                  <a:pt x="0" y="171"/>
                </a:lnTo>
                <a:lnTo>
                  <a:pt x="35" y="174"/>
                </a:lnTo>
                <a:lnTo>
                  <a:pt x="37" y="151"/>
                </a:lnTo>
                <a:lnTo>
                  <a:pt x="38" y="130"/>
                </a:lnTo>
                <a:lnTo>
                  <a:pt x="38" y="109"/>
                </a:lnTo>
                <a:lnTo>
                  <a:pt x="39" y="86"/>
                </a:lnTo>
                <a:lnTo>
                  <a:pt x="40" y="65"/>
                </a:lnTo>
                <a:lnTo>
                  <a:pt x="40" y="44"/>
                </a:lnTo>
                <a:lnTo>
                  <a:pt x="40" y="22"/>
                </a:lnTo>
                <a:lnTo>
                  <a:pt x="40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2" name="Freeform 5"/>
          <p:cNvSpPr>
            <a:spLocks/>
          </p:cNvSpPr>
          <p:nvPr/>
        </p:nvSpPr>
        <p:spPr bwMode="auto">
          <a:xfrm>
            <a:off x="3132138" y="427038"/>
            <a:ext cx="1209675" cy="1211262"/>
          </a:xfrm>
          <a:custGeom>
            <a:avLst/>
            <a:gdLst>
              <a:gd name="T0" fmla="*/ 2147483647 w 3047"/>
              <a:gd name="T1" fmla="*/ 2147483647 h 3048"/>
              <a:gd name="T2" fmla="*/ 2147483647 w 3047"/>
              <a:gd name="T3" fmla="*/ 2147483647 h 3048"/>
              <a:gd name="T4" fmla="*/ 2147483647 w 3047"/>
              <a:gd name="T5" fmla="*/ 2147483647 h 3048"/>
              <a:gd name="T6" fmla="*/ 2147483647 w 3047"/>
              <a:gd name="T7" fmla="*/ 2147483647 h 3048"/>
              <a:gd name="T8" fmla="*/ 2147483647 w 3047"/>
              <a:gd name="T9" fmla="*/ 2147483647 h 3048"/>
              <a:gd name="T10" fmla="*/ 2147483647 w 3047"/>
              <a:gd name="T11" fmla="*/ 2147483647 h 3048"/>
              <a:gd name="T12" fmla="*/ 2147483647 w 3047"/>
              <a:gd name="T13" fmla="*/ 2147483647 h 3048"/>
              <a:gd name="T14" fmla="*/ 2147483647 w 3047"/>
              <a:gd name="T15" fmla="*/ 2147483647 h 3048"/>
              <a:gd name="T16" fmla="*/ 2147483647 w 3047"/>
              <a:gd name="T17" fmla="*/ 2147483647 h 3048"/>
              <a:gd name="T18" fmla="*/ 2147483647 w 3047"/>
              <a:gd name="T19" fmla="*/ 2147483647 h 3048"/>
              <a:gd name="T20" fmla="*/ 2147483647 w 3047"/>
              <a:gd name="T21" fmla="*/ 2147483647 h 3048"/>
              <a:gd name="T22" fmla="*/ 2147483647 w 3047"/>
              <a:gd name="T23" fmla="*/ 2147483647 h 3048"/>
              <a:gd name="T24" fmla="*/ 2147483647 w 3047"/>
              <a:gd name="T25" fmla="*/ 2147483647 h 3048"/>
              <a:gd name="T26" fmla="*/ 2147483647 w 3047"/>
              <a:gd name="T27" fmla="*/ 2147483647 h 3048"/>
              <a:gd name="T28" fmla="*/ 2147483647 w 3047"/>
              <a:gd name="T29" fmla="*/ 2147483647 h 3048"/>
              <a:gd name="T30" fmla="*/ 2147483647 w 3047"/>
              <a:gd name="T31" fmla="*/ 2147483647 h 3048"/>
              <a:gd name="T32" fmla="*/ 2147483647 w 3047"/>
              <a:gd name="T33" fmla="*/ 2147483647 h 3048"/>
              <a:gd name="T34" fmla="*/ 2147483647 w 3047"/>
              <a:gd name="T35" fmla="*/ 2147483647 h 3048"/>
              <a:gd name="T36" fmla="*/ 2147483647 w 3047"/>
              <a:gd name="T37" fmla="*/ 2147483647 h 3048"/>
              <a:gd name="T38" fmla="*/ 2147483647 w 3047"/>
              <a:gd name="T39" fmla="*/ 2147483647 h 3048"/>
              <a:gd name="T40" fmla="*/ 2147483647 w 3047"/>
              <a:gd name="T41" fmla="*/ 2147483647 h 3048"/>
              <a:gd name="T42" fmla="*/ 2147483647 w 3047"/>
              <a:gd name="T43" fmla="*/ 2147483647 h 3048"/>
              <a:gd name="T44" fmla="*/ 2147483647 w 3047"/>
              <a:gd name="T45" fmla="*/ 2147483647 h 3048"/>
              <a:gd name="T46" fmla="*/ 2147483647 w 3047"/>
              <a:gd name="T47" fmla="*/ 2147483647 h 3048"/>
              <a:gd name="T48" fmla="*/ 2147483647 w 3047"/>
              <a:gd name="T49" fmla="*/ 2147483647 h 3048"/>
              <a:gd name="T50" fmla="*/ 2147483647 w 3047"/>
              <a:gd name="T51" fmla="*/ 2147483647 h 3048"/>
              <a:gd name="T52" fmla="*/ 2147483647 w 3047"/>
              <a:gd name="T53" fmla="*/ 2147483647 h 3048"/>
              <a:gd name="T54" fmla="*/ 2147483647 w 3047"/>
              <a:gd name="T55" fmla="*/ 2147483647 h 3048"/>
              <a:gd name="T56" fmla="*/ 2147483647 w 3047"/>
              <a:gd name="T57" fmla="*/ 2147483647 h 3048"/>
              <a:gd name="T58" fmla="*/ 2147483647 w 3047"/>
              <a:gd name="T59" fmla="*/ 2147483647 h 3048"/>
              <a:gd name="T60" fmla="*/ 2147483647 w 3047"/>
              <a:gd name="T61" fmla="*/ 2147483647 h 3048"/>
              <a:gd name="T62" fmla="*/ 2147483647 w 3047"/>
              <a:gd name="T63" fmla="*/ 2147483647 h 3048"/>
              <a:gd name="T64" fmla="*/ 2147483647 w 3047"/>
              <a:gd name="T65" fmla="*/ 2147483647 h 3048"/>
              <a:gd name="T66" fmla="*/ 2147483647 w 3047"/>
              <a:gd name="T67" fmla="*/ 2147483647 h 3048"/>
              <a:gd name="T68" fmla="*/ 2147483647 w 3047"/>
              <a:gd name="T69" fmla="*/ 2147483647 h 3048"/>
              <a:gd name="T70" fmla="*/ 2147483647 w 3047"/>
              <a:gd name="T71" fmla="*/ 2147483647 h 3048"/>
              <a:gd name="T72" fmla="*/ 2147483647 w 3047"/>
              <a:gd name="T73" fmla="*/ 2147483647 h 3048"/>
              <a:gd name="T74" fmla="*/ 2147483647 w 3047"/>
              <a:gd name="T75" fmla="*/ 2147483647 h 3048"/>
              <a:gd name="T76" fmla="*/ 2147483647 w 3047"/>
              <a:gd name="T77" fmla="*/ 2147483647 h 3048"/>
              <a:gd name="T78" fmla="*/ 2147483647 w 3047"/>
              <a:gd name="T79" fmla="*/ 2147483647 h 3048"/>
              <a:gd name="T80" fmla="*/ 2147483647 w 3047"/>
              <a:gd name="T81" fmla="*/ 2147483647 h 3048"/>
              <a:gd name="T82" fmla="*/ 2147483647 w 3047"/>
              <a:gd name="T83" fmla="*/ 2147483647 h 3048"/>
              <a:gd name="T84" fmla="*/ 2147483647 w 3047"/>
              <a:gd name="T85" fmla="*/ 2147483647 h 3048"/>
              <a:gd name="T86" fmla="*/ 0 w 3047"/>
              <a:gd name="T87" fmla="*/ 0 h 30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47"/>
              <a:gd name="T133" fmla="*/ 0 h 3048"/>
              <a:gd name="T134" fmla="*/ 3047 w 3047"/>
              <a:gd name="T135" fmla="*/ 3048 h 30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47" h="3048">
                <a:moveTo>
                  <a:pt x="0" y="36"/>
                </a:moveTo>
                <a:lnTo>
                  <a:pt x="0" y="36"/>
                </a:lnTo>
                <a:lnTo>
                  <a:pt x="77" y="37"/>
                </a:lnTo>
                <a:lnTo>
                  <a:pt x="154" y="39"/>
                </a:lnTo>
                <a:lnTo>
                  <a:pt x="231" y="44"/>
                </a:lnTo>
                <a:lnTo>
                  <a:pt x="307" y="51"/>
                </a:lnTo>
                <a:lnTo>
                  <a:pt x="382" y="60"/>
                </a:lnTo>
                <a:lnTo>
                  <a:pt x="457" y="70"/>
                </a:lnTo>
                <a:lnTo>
                  <a:pt x="532" y="83"/>
                </a:lnTo>
                <a:lnTo>
                  <a:pt x="606" y="97"/>
                </a:lnTo>
                <a:lnTo>
                  <a:pt x="678" y="113"/>
                </a:lnTo>
                <a:lnTo>
                  <a:pt x="751" y="131"/>
                </a:lnTo>
                <a:lnTo>
                  <a:pt x="823" y="150"/>
                </a:lnTo>
                <a:lnTo>
                  <a:pt x="893" y="171"/>
                </a:lnTo>
                <a:lnTo>
                  <a:pt x="964" y="194"/>
                </a:lnTo>
                <a:lnTo>
                  <a:pt x="1033" y="219"/>
                </a:lnTo>
                <a:lnTo>
                  <a:pt x="1102" y="245"/>
                </a:lnTo>
                <a:lnTo>
                  <a:pt x="1171" y="273"/>
                </a:lnTo>
                <a:lnTo>
                  <a:pt x="1238" y="303"/>
                </a:lnTo>
                <a:lnTo>
                  <a:pt x="1304" y="333"/>
                </a:lnTo>
                <a:lnTo>
                  <a:pt x="1368" y="365"/>
                </a:lnTo>
                <a:lnTo>
                  <a:pt x="1433" y="400"/>
                </a:lnTo>
                <a:lnTo>
                  <a:pt x="1497" y="436"/>
                </a:lnTo>
                <a:lnTo>
                  <a:pt x="1560" y="473"/>
                </a:lnTo>
                <a:lnTo>
                  <a:pt x="1621" y="511"/>
                </a:lnTo>
                <a:lnTo>
                  <a:pt x="1682" y="551"/>
                </a:lnTo>
                <a:lnTo>
                  <a:pt x="1741" y="592"/>
                </a:lnTo>
                <a:lnTo>
                  <a:pt x="1800" y="635"/>
                </a:lnTo>
                <a:lnTo>
                  <a:pt x="1857" y="680"/>
                </a:lnTo>
                <a:lnTo>
                  <a:pt x="1914" y="724"/>
                </a:lnTo>
                <a:lnTo>
                  <a:pt x="1969" y="771"/>
                </a:lnTo>
                <a:lnTo>
                  <a:pt x="2023" y="820"/>
                </a:lnTo>
                <a:lnTo>
                  <a:pt x="2076" y="869"/>
                </a:lnTo>
                <a:lnTo>
                  <a:pt x="2128" y="919"/>
                </a:lnTo>
                <a:lnTo>
                  <a:pt x="2178" y="972"/>
                </a:lnTo>
                <a:lnTo>
                  <a:pt x="2227" y="1024"/>
                </a:lnTo>
                <a:lnTo>
                  <a:pt x="2275" y="1079"/>
                </a:lnTo>
                <a:lnTo>
                  <a:pt x="2322" y="1134"/>
                </a:lnTo>
                <a:lnTo>
                  <a:pt x="2368" y="1190"/>
                </a:lnTo>
                <a:lnTo>
                  <a:pt x="2412" y="1248"/>
                </a:lnTo>
                <a:lnTo>
                  <a:pt x="2454" y="1306"/>
                </a:lnTo>
                <a:lnTo>
                  <a:pt x="2496" y="1365"/>
                </a:lnTo>
                <a:lnTo>
                  <a:pt x="2536" y="1427"/>
                </a:lnTo>
                <a:lnTo>
                  <a:pt x="2575" y="1488"/>
                </a:lnTo>
                <a:lnTo>
                  <a:pt x="2612" y="1551"/>
                </a:lnTo>
                <a:lnTo>
                  <a:pt x="2648" y="1615"/>
                </a:lnTo>
                <a:lnTo>
                  <a:pt x="2681" y="1678"/>
                </a:lnTo>
                <a:lnTo>
                  <a:pt x="2714" y="1744"/>
                </a:lnTo>
                <a:lnTo>
                  <a:pt x="2745" y="1810"/>
                </a:lnTo>
                <a:lnTo>
                  <a:pt x="2774" y="1877"/>
                </a:lnTo>
                <a:lnTo>
                  <a:pt x="2802" y="1946"/>
                </a:lnTo>
                <a:lnTo>
                  <a:pt x="2829" y="2014"/>
                </a:lnTo>
                <a:lnTo>
                  <a:pt x="2853" y="2083"/>
                </a:lnTo>
                <a:lnTo>
                  <a:pt x="2876" y="2154"/>
                </a:lnTo>
                <a:lnTo>
                  <a:pt x="2897" y="2225"/>
                </a:lnTo>
                <a:lnTo>
                  <a:pt x="2917" y="2297"/>
                </a:lnTo>
                <a:lnTo>
                  <a:pt x="2934" y="2370"/>
                </a:lnTo>
                <a:lnTo>
                  <a:pt x="2951" y="2442"/>
                </a:lnTo>
                <a:lnTo>
                  <a:pt x="2964" y="2516"/>
                </a:lnTo>
                <a:lnTo>
                  <a:pt x="2976" y="2590"/>
                </a:lnTo>
                <a:lnTo>
                  <a:pt x="2988" y="2665"/>
                </a:lnTo>
                <a:lnTo>
                  <a:pt x="2997" y="2741"/>
                </a:lnTo>
                <a:lnTo>
                  <a:pt x="3003" y="2817"/>
                </a:lnTo>
                <a:lnTo>
                  <a:pt x="3008" y="2893"/>
                </a:lnTo>
                <a:lnTo>
                  <a:pt x="3011" y="2970"/>
                </a:lnTo>
                <a:lnTo>
                  <a:pt x="3012" y="3048"/>
                </a:lnTo>
                <a:lnTo>
                  <a:pt x="3047" y="3048"/>
                </a:lnTo>
                <a:lnTo>
                  <a:pt x="3046" y="2970"/>
                </a:lnTo>
                <a:lnTo>
                  <a:pt x="3044" y="2892"/>
                </a:lnTo>
                <a:lnTo>
                  <a:pt x="3038" y="2815"/>
                </a:lnTo>
                <a:lnTo>
                  <a:pt x="3031" y="2737"/>
                </a:lnTo>
                <a:lnTo>
                  <a:pt x="3022" y="2660"/>
                </a:lnTo>
                <a:lnTo>
                  <a:pt x="3012" y="2585"/>
                </a:lnTo>
                <a:lnTo>
                  <a:pt x="2999" y="2509"/>
                </a:lnTo>
                <a:lnTo>
                  <a:pt x="2985" y="2436"/>
                </a:lnTo>
                <a:lnTo>
                  <a:pt x="2969" y="2362"/>
                </a:lnTo>
                <a:lnTo>
                  <a:pt x="2951" y="2288"/>
                </a:lnTo>
                <a:lnTo>
                  <a:pt x="2931" y="2215"/>
                </a:lnTo>
                <a:lnTo>
                  <a:pt x="2909" y="2144"/>
                </a:lnTo>
                <a:lnTo>
                  <a:pt x="2887" y="2072"/>
                </a:lnTo>
                <a:lnTo>
                  <a:pt x="2861" y="2002"/>
                </a:lnTo>
                <a:lnTo>
                  <a:pt x="2836" y="1932"/>
                </a:lnTo>
                <a:lnTo>
                  <a:pt x="2807" y="1864"/>
                </a:lnTo>
                <a:lnTo>
                  <a:pt x="2777" y="1796"/>
                </a:lnTo>
                <a:lnTo>
                  <a:pt x="2746" y="1729"/>
                </a:lnTo>
                <a:lnTo>
                  <a:pt x="2713" y="1663"/>
                </a:lnTo>
                <a:lnTo>
                  <a:pt x="2678" y="1597"/>
                </a:lnTo>
                <a:lnTo>
                  <a:pt x="2642" y="1533"/>
                </a:lnTo>
                <a:lnTo>
                  <a:pt x="2605" y="1469"/>
                </a:lnTo>
                <a:lnTo>
                  <a:pt x="2566" y="1408"/>
                </a:lnTo>
                <a:lnTo>
                  <a:pt x="2526" y="1346"/>
                </a:lnTo>
                <a:lnTo>
                  <a:pt x="2483" y="1286"/>
                </a:lnTo>
                <a:lnTo>
                  <a:pt x="2440" y="1227"/>
                </a:lnTo>
                <a:lnTo>
                  <a:pt x="2396" y="1168"/>
                </a:lnTo>
                <a:lnTo>
                  <a:pt x="2349" y="1111"/>
                </a:lnTo>
                <a:lnTo>
                  <a:pt x="2302" y="1055"/>
                </a:lnTo>
                <a:lnTo>
                  <a:pt x="2254" y="1001"/>
                </a:lnTo>
                <a:lnTo>
                  <a:pt x="2204" y="947"/>
                </a:lnTo>
                <a:lnTo>
                  <a:pt x="2152" y="894"/>
                </a:lnTo>
                <a:lnTo>
                  <a:pt x="2101" y="843"/>
                </a:lnTo>
                <a:lnTo>
                  <a:pt x="2047" y="794"/>
                </a:lnTo>
                <a:lnTo>
                  <a:pt x="1992" y="745"/>
                </a:lnTo>
                <a:lnTo>
                  <a:pt x="1937" y="698"/>
                </a:lnTo>
                <a:lnTo>
                  <a:pt x="1879" y="652"/>
                </a:lnTo>
                <a:lnTo>
                  <a:pt x="1821" y="607"/>
                </a:lnTo>
                <a:lnTo>
                  <a:pt x="1762" y="563"/>
                </a:lnTo>
                <a:lnTo>
                  <a:pt x="1702" y="522"/>
                </a:lnTo>
                <a:lnTo>
                  <a:pt x="1640" y="482"/>
                </a:lnTo>
                <a:lnTo>
                  <a:pt x="1578" y="443"/>
                </a:lnTo>
                <a:lnTo>
                  <a:pt x="1515" y="405"/>
                </a:lnTo>
                <a:lnTo>
                  <a:pt x="1450" y="369"/>
                </a:lnTo>
                <a:lnTo>
                  <a:pt x="1385" y="334"/>
                </a:lnTo>
                <a:lnTo>
                  <a:pt x="1319" y="302"/>
                </a:lnTo>
                <a:lnTo>
                  <a:pt x="1252" y="270"/>
                </a:lnTo>
                <a:lnTo>
                  <a:pt x="1184" y="240"/>
                </a:lnTo>
                <a:lnTo>
                  <a:pt x="1115" y="212"/>
                </a:lnTo>
                <a:lnTo>
                  <a:pt x="1045" y="185"/>
                </a:lnTo>
                <a:lnTo>
                  <a:pt x="975" y="161"/>
                </a:lnTo>
                <a:lnTo>
                  <a:pt x="904" y="137"/>
                </a:lnTo>
                <a:lnTo>
                  <a:pt x="832" y="116"/>
                </a:lnTo>
                <a:lnTo>
                  <a:pt x="760" y="97"/>
                </a:lnTo>
                <a:lnTo>
                  <a:pt x="686" y="78"/>
                </a:lnTo>
                <a:lnTo>
                  <a:pt x="613" y="62"/>
                </a:lnTo>
                <a:lnTo>
                  <a:pt x="538" y="48"/>
                </a:lnTo>
                <a:lnTo>
                  <a:pt x="463" y="36"/>
                </a:lnTo>
                <a:lnTo>
                  <a:pt x="387" y="24"/>
                </a:lnTo>
                <a:lnTo>
                  <a:pt x="311" y="17"/>
                </a:lnTo>
                <a:lnTo>
                  <a:pt x="233" y="9"/>
                </a:lnTo>
                <a:lnTo>
                  <a:pt x="156" y="4"/>
                </a:lnTo>
                <a:lnTo>
                  <a:pt x="78" y="1"/>
                </a:lnTo>
                <a:lnTo>
                  <a:pt x="0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3" name="Freeform 6"/>
          <p:cNvSpPr>
            <a:spLocks/>
          </p:cNvSpPr>
          <p:nvPr/>
        </p:nvSpPr>
        <p:spPr bwMode="auto">
          <a:xfrm>
            <a:off x="1922463" y="427038"/>
            <a:ext cx="1209675" cy="1211262"/>
          </a:xfrm>
          <a:custGeom>
            <a:avLst/>
            <a:gdLst>
              <a:gd name="T0" fmla="*/ 2147483647 w 3049"/>
              <a:gd name="T1" fmla="*/ 2147483647 h 3048"/>
              <a:gd name="T2" fmla="*/ 2147483647 w 3049"/>
              <a:gd name="T3" fmla="*/ 2147483647 h 3048"/>
              <a:gd name="T4" fmla="*/ 2147483647 w 3049"/>
              <a:gd name="T5" fmla="*/ 2147483647 h 3048"/>
              <a:gd name="T6" fmla="*/ 2147483647 w 3049"/>
              <a:gd name="T7" fmla="*/ 2147483647 h 3048"/>
              <a:gd name="T8" fmla="*/ 2147483647 w 3049"/>
              <a:gd name="T9" fmla="*/ 2147483647 h 3048"/>
              <a:gd name="T10" fmla="*/ 2147483647 w 3049"/>
              <a:gd name="T11" fmla="*/ 2147483647 h 3048"/>
              <a:gd name="T12" fmla="*/ 2147483647 w 3049"/>
              <a:gd name="T13" fmla="*/ 2147483647 h 3048"/>
              <a:gd name="T14" fmla="*/ 2147483647 w 3049"/>
              <a:gd name="T15" fmla="*/ 2147483647 h 3048"/>
              <a:gd name="T16" fmla="*/ 2147483647 w 3049"/>
              <a:gd name="T17" fmla="*/ 2147483647 h 3048"/>
              <a:gd name="T18" fmla="*/ 2147483647 w 3049"/>
              <a:gd name="T19" fmla="*/ 2147483647 h 3048"/>
              <a:gd name="T20" fmla="*/ 2147483647 w 3049"/>
              <a:gd name="T21" fmla="*/ 2147483647 h 3048"/>
              <a:gd name="T22" fmla="*/ 2147483647 w 3049"/>
              <a:gd name="T23" fmla="*/ 2147483647 h 3048"/>
              <a:gd name="T24" fmla="*/ 2147483647 w 3049"/>
              <a:gd name="T25" fmla="*/ 2147483647 h 3048"/>
              <a:gd name="T26" fmla="*/ 2147483647 w 3049"/>
              <a:gd name="T27" fmla="*/ 2147483647 h 3048"/>
              <a:gd name="T28" fmla="*/ 2147483647 w 3049"/>
              <a:gd name="T29" fmla="*/ 2147483647 h 3048"/>
              <a:gd name="T30" fmla="*/ 2147483647 w 3049"/>
              <a:gd name="T31" fmla="*/ 2147483647 h 3048"/>
              <a:gd name="T32" fmla="*/ 2147483647 w 3049"/>
              <a:gd name="T33" fmla="*/ 2147483647 h 3048"/>
              <a:gd name="T34" fmla="*/ 2147483647 w 3049"/>
              <a:gd name="T35" fmla="*/ 2147483647 h 3048"/>
              <a:gd name="T36" fmla="*/ 2147483647 w 3049"/>
              <a:gd name="T37" fmla="*/ 2147483647 h 3048"/>
              <a:gd name="T38" fmla="*/ 2147483647 w 3049"/>
              <a:gd name="T39" fmla="*/ 2147483647 h 3048"/>
              <a:gd name="T40" fmla="*/ 2147483647 w 3049"/>
              <a:gd name="T41" fmla="*/ 2147483647 h 3048"/>
              <a:gd name="T42" fmla="*/ 2147483647 w 3049"/>
              <a:gd name="T43" fmla="*/ 2147483647 h 3048"/>
              <a:gd name="T44" fmla="*/ 2147483647 w 3049"/>
              <a:gd name="T45" fmla="*/ 2147483647 h 3048"/>
              <a:gd name="T46" fmla="*/ 2147483647 w 3049"/>
              <a:gd name="T47" fmla="*/ 2147483647 h 3048"/>
              <a:gd name="T48" fmla="*/ 2147483647 w 3049"/>
              <a:gd name="T49" fmla="*/ 2147483647 h 3048"/>
              <a:gd name="T50" fmla="*/ 2147483647 w 3049"/>
              <a:gd name="T51" fmla="*/ 2147483647 h 3048"/>
              <a:gd name="T52" fmla="*/ 2147483647 w 3049"/>
              <a:gd name="T53" fmla="*/ 2147483647 h 3048"/>
              <a:gd name="T54" fmla="*/ 2147483647 w 3049"/>
              <a:gd name="T55" fmla="*/ 2147483647 h 3048"/>
              <a:gd name="T56" fmla="*/ 2147483647 w 3049"/>
              <a:gd name="T57" fmla="*/ 2147483647 h 3048"/>
              <a:gd name="T58" fmla="*/ 2147483647 w 3049"/>
              <a:gd name="T59" fmla="*/ 2147483647 h 3048"/>
              <a:gd name="T60" fmla="*/ 2147483647 w 3049"/>
              <a:gd name="T61" fmla="*/ 2147483647 h 3048"/>
              <a:gd name="T62" fmla="*/ 2147483647 w 3049"/>
              <a:gd name="T63" fmla="*/ 2147483647 h 3048"/>
              <a:gd name="T64" fmla="*/ 2147483647 w 3049"/>
              <a:gd name="T65" fmla="*/ 2147483647 h 3048"/>
              <a:gd name="T66" fmla="*/ 2147483647 w 3049"/>
              <a:gd name="T67" fmla="*/ 2147483647 h 3048"/>
              <a:gd name="T68" fmla="*/ 2147483647 w 3049"/>
              <a:gd name="T69" fmla="*/ 2147483647 h 3048"/>
              <a:gd name="T70" fmla="*/ 2147483647 w 3049"/>
              <a:gd name="T71" fmla="*/ 2147483647 h 3048"/>
              <a:gd name="T72" fmla="*/ 2147483647 w 3049"/>
              <a:gd name="T73" fmla="*/ 2147483647 h 3048"/>
              <a:gd name="T74" fmla="*/ 2147483647 w 3049"/>
              <a:gd name="T75" fmla="*/ 2147483647 h 3048"/>
              <a:gd name="T76" fmla="*/ 2147483647 w 3049"/>
              <a:gd name="T77" fmla="*/ 2147483647 h 3048"/>
              <a:gd name="T78" fmla="*/ 2147483647 w 3049"/>
              <a:gd name="T79" fmla="*/ 2147483647 h 3048"/>
              <a:gd name="T80" fmla="*/ 2147483647 w 3049"/>
              <a:gd name="T81" fmla="*/ 2147483647 h 3048"/>
              <a:gd name="T82" fmla="*/ 2147483647 w 3049"/>
              <a:gd name="T83" fmla="*/ 2147483647 h 3048"/>
              <a:gd name="T84" fmla="*/ 2147483647 w 3049"/>
              <a:gd name="T85" fmla="*/ 2147483647 h 3048"/>
              <a:gd name="T86" fmla="*/ 0 w 3049"/>
              <a:gd name="T87" fmla="*/ 2147483647 h 30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49"/>
              <a:gd name="T133" fmla="*/ 0 h 3048"/>
              <a:gd name="T134" fmla="*/ 3049 w 3049"/>
              <a:gd name="T135" fmla="*/ 3048 h 30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49" h="3048">
                <a:moveTo>
                  <a:pt x="36" y="3048"/>
                </a:moveTo>
                <a:lnTo>
                  <a:pt x="36" y="3048"/>
                </a:lnTo>
                <a:lnTo>
                  <a:pt x="37" y="2970"/>
                </a:lnTo>
                <a:lnTo>
                  <a:pt x="41" y="2893"/>
                </a:lnTo>
                <a:lnTo>
                  <a:pt x="45" y="2817"/>
                </a:lnTo>
                <a:lnTo>
                  <a:pt x="52" y="2741"/>
                </a:lnTo>
                <a:lnTo>
                  <a:pt x="61" y="2665"/>
                </a:lnTo>
                <a:lnTo>
                  <a:pt x="71" y="2590"/>
                </a:lnTo>
                <a:lnTo>
                  <a:pt x="83" y="2516"/>
                </a:lnTo>
                <a:lnTo>
                  <a:pt x="98" y="2442"/>
                </a:lnTo>
                <a:lnTo>
                  <a:pt x="113" y="2370"/>
                </a:lnTo>
                <a:lnTo>
                  <a:pt x="131" y="2297"/>
                </a:lnTo>
                <a:lnTo>
                  <a:pt x="151" y="2225"/>
                </a:lnTo>
                <a:lnTo>
                  <a:pt x="171" y="2154"/>
                </a:lnTo>
                <a:lnTo>
                  <a:pt x="195" y="2083"/>
                </a:lnTo>
                <a:lnTo>
                  <a:pt x="220" y="2014"/>
                </a:lnTo>
                <a:lnTo>
                  <a:pt x="245" y="1946"/>
                </a:lnTo>
                <a:lnTo>
                  <a:pt x="273" y="1877"/>
                </a:lnTo>
                <a:lnTo>
                  <a:pt x="303" y="1810"/>
                </a:lnTo>
                <a:lnTo>
                  <a:pt x="334" y="1744"/>
                </a:lnTo>
                <a:lnTo>
                  <a:pt x="366" y="1678"/>
                </a:lnTo>
                <a:lnTo>
                  <a:pt x="401" y="1615"/>
                </a:lnTo>
                <a:lnTo>
                  <a:pt x="436" y="1551"/>
                </a:lnTo>
                <a:lnTo>
                  <a:pt x="473" y="1488"/>
                </a:lnTo>
                <a:lnTo>
                  <a:pt x="511" y="1427"/>
                </a:lnTo>
                <a:lnTo>
                  <a:pt x="552" y="1365"/>
                </a:lnTo>
                <a:lnTo>
                  <a:pt x="593" y="1306"/>
                </a:lnTo>
                <a:lnTo>
                  <a:pt x="636" y="1248"/>
                </a:lnTo>
                <a:lnTo>
                  <a:pt x="680" y="1190"/>
                </a:lnTo>
                <a:lnTo>
                  <a:pt x="725" y="1134"/>
                </a:lnTo>
                <a:lnTo>
                  <a:pt x="772" y="1079"/>
                </a:lnTo>
                <a:lnTo>
                  <a:pt x="820" y="1024"/>
                </a:lnTo>
                <a:lnTo>
                  <a:pt x="869" y="972"/>
                </a:lnTo>
                <a:lnTo>
                  <a:pt x="921" y="919"/>
                </a:lnTo>
                <a:lnTo>
                  <a:pt x="972" y="869"/>
                </a:lnTo>
                <a:lnTo>
                  <a:pt x="1025" y="820"/>
                </a:lnTo>
                <a:lnTo>
                  <a:pt x="1079" y="771"/>
                </a:lnTo>
                <a:lnTo>
                  <a:pt x="1134" y="724"/>
                </a:lnTo>
                <a:lnTo>
                  <a:pt x="1190" y="680"/>
                </a:lnTo>
                <a:lnTo>
                  <a:pt x="1248" y="635"/>
                </a:lnTo>
                <a:lnTo>
                  <a:pt x="1306" y="592"/>
                </a:lnTo>
                <a:lnTo>
                  <a:pt x="1366" y="551"/>
                </a:lnTo>
                <a:lnTo>
                  <a:pt x="1427" y="511"/>
                </a:lnTo>
                <a:lnTo>
                  <a:pt x="1489" y="473"/>
                </a:lnTo>
                <a:lnTo>
                  <a:pt x="1551" y="436"/>
                </a:lnTo>
                <a:lnTo>
                  <a:pt x="1615" y="400"/>
                </a:lnTo>
                <a:lnTo>
                  <a:pt x="1679" y="365"/>
                </a:lnTo>
                <a:lnTo>
                  <a:pt x="1745" y="333"/>
                </a:lnTo>
                <a:lnTo>
                  <a:pt x="1811" y="303"/>
                </a:lnTo>
                <a:lnTo>
                  <a:pt x="1878" y="273"/>
                </a:lnTo>
                <a:lnTo>
                  <a:pt x="1946" y="245"/>
                </a:lnTo>
                <a:lnTo>
                  <a:pt x="2014" y="219"/>
                </a:lnTo>
                <a:lnTo>
                  <a:pt x="2084" y="194"/>
                </a:lnTo>
                <a:lnTo>
                  <a:pt x="2154" y="171"/>
                </a:lnTo>
                <a:lnTo>
                  <a:pt x="2226" y="150"/>
                </a:lnTo>
                <a:lnTo>
                  <a:pt x="2297" y="131"/>
                </a:lnTo>
                <a:lnTo>
                  <a:pt x="2370" y="113"/>
                </a:lnTo>
                <a:lnTo>
                  <a:pt x="2443" y="97"/>
                </a:lnTo>
                <a:lnTo>
                  <a:pt x="2516" y="83"/>
                </a:lnTo>
                <a:lnTo>
                  <a:pt x="2590" y="70"/>
                </a:lnTo>
                <a:lnTo>
                  <a:pt x="2665" y="60"/>
                </a:lnTo>
                <a:lnTo>
                  <a:pt x="2741" y="51"/>
                </a:lnTo>
                <a:lnTo>
                  <a:pt x="2817" y="44"/>
                </a:lnTo>
                <a:lnTo>
                  <a:pt x="2894" y="39"/>
                </a:lnTo>
                <a:lnTo>
                  <a:pt x="2970" y="37"/>
                </a:lnTo>
                <a:lnTo>
                  <a:pt x="3049" y="36"/>
                </a:lnTo>
                <a:lnTo>
                  <a:pt x="3049" y="0"/>
                </a:lnTo>
                <a:lnTo>
                  <a:pt x="2970" y="1"/>
                </a:lnTo>
                <a:lnTo>
                  <a:pt x="2892" y="4"/>
                </a:lnTo>
                <a:lnTo>
                  <a:pt x="2815" y="9"/>
                </a:lnTo>
                <a:lnTo>
                  <a:pt x="2738" y="17"/>
                </a:lnTo>
                <a:lnTo>
                  <a:pt x="2662" y="24"/>
                </a:lnTo>
                <a:lnTo>
                  <a:pt x="2586" y="36"/>
                </a:lnTo>
                <a:lnTo>
                  <a:pt x="2510" y="48"/>
                </a:lnTo>
                <a:lnTo>
                  <a:pt x="2436" y="62"/>
                </a:lnTo>
                <a:lnTo>
                  <a:pt x="2362" y="78"/>
                </a:lnTo>
                <a:lnTo>
                  <a:pt x="2288" y="97"/>
                </a:lnTo>
                <a:lnTo>
                  <a:pt x="2216" y="116"/>
                </a:lnTo>
                <a:lnTo>
                  <a:pt x="2144" y="137"/>
                </a:lnTo>
                <a:lnTo>
                  <a:pt x="2072" y="161"/>
                </a:lnTo>
                <a:lnTo>
                  <a:pt x="2002" y="185"/>
                </a:lnTo>
                <a:lnTo>
                  <a:pt x="1933" y="212"/>
                </a:lnTo>
                <a:lnTo>
                  <a:pt x="1864" y="240"/>
                </a:lnTo>
                <a:lnTo>
                  <a:pt x="1796" y="270"/>
                </a:lnTo>
                <a:lnTo>
                  <a:pt x="1729" y="302"/>
                </a:lnTo>
                <a:lnTo>
                  <a:pt x="1663" y="334"/>
                </a:lnTo>
                <a:lnTo>
                  <a:pt x="1598" y="369"/>
                </a:lnTo>
                <a:lnTo>
                  <a:pt x="1533" y="405"/>
                </a:lnTo>
                <a:lnTo>
                  <a:pt x="1470" y="443"/>
                </a:lnTo>
                <a:lnTo>
                  <a:pt x="1408" y="482"/>
                </a:lnTo>
                <a:lnTo>
                  <a:pt x="1347" y="522"/>
                </a:lnTo>
                <a:lnTo>
                  <a:pt x="1286" y="563"/>
                </a:lnTo>
                <a:lnTo>
                  <a:pt x="1227" y="607"/>
                </a:lnTo>
                <a:lnTo>
                  <a:pt x="1169" y="652"/>
                </a:lnTo>
                <a:lnTo>
                  <a:pt x="1112" y="698"/>
                </a:lnTo>
                <a:lnTo>
                  <a:pt x="1056" y="745"/>
                </a:lnTo>
                <a:lnTo>
                  <a:pt x="1001" y="794"/>
                </a:lnTo>
                <a:lnTo>
                  <a:pt x="948" y="843"/>
                </a:lnTo>
                <a:lnTo>
                  <a:pt x="895" y="894"/>
                </a:lnTo>
                <a:lnTo>
                  <a:pt x="844" y="947"/>
                </a:lnTo>
                <a:lnTo>
                  <a:pt x="794" y="1001"/>
                </a:lnTo>
                <a:lnTo>
                  <a:pt x="745" y="1055"/>
                </a:lnTo>
                <a:lnTo>
                  <a:pt x="698" y="1111"/>
                </a:lnTo>
                <a:lnTo>
                  <a:pt x="652" y="1168"/>
                </a:lnTo>
                <a:lnTo>
                  <a:pt x="608" y="1227"/>
                </a:lnTo>
                <a:lnTo>
                  <a:pt x="564" y="1286"/>
                </a:lnTo>
                <a:lnTo>
                  <a:pt x="523" y="1346"/>
                </a:lnTo>
                <a:lnTo>
                  <a:pt x="482" y="1408"/>
                </a:lnTo>
                <a:lnTo>
                  <a:pt x="443" y="1469"/>
                </a:lnTo>
                <a:lnTo>
                  <a:pt x="405" y="1533"/>
                </a:lnTo>
                <a:lnTo>
                  <a:pt x="369" y="1597"/>
                </a:lnTo>
                <a:lnTo>
                  <a:pt x="335" y="1663"/>
                </a:lnTo>
                <a:lnTo>
                  <a:pt x="302" y="1729"/>
                </a:lnTo>
                <a:lnTo>
                  <a:pt x="271" y="1796"/>
                </a:lnTo>
                <a:lnTo>
                  <a:pt x="241" y="1864"/>
                </a:lnTo>
                <a:lnTo>
                  <a:pt x="213" y="1932"/>
                </a:lnTo>
                <a:lnTo>
                  <a:pt x="186" y="2002"/>
                </a:lnTo>
                <a:lnTo>
                  <a:pt x="161" y="2072"/>
                </a:lnTo>
                <a:lnTo>
                  <a:pt x="138" y="2144"/>
                </a:lnTo>
                <a:lnTo>
                  <a:pt x="117" y="2215"/>
                </a:lnTo>
                <a:lnTo>
                  <a:pt x="98" y="2288"/>
                </a:lnTo>
                <a:lnTo>
                  <a:pt x="79" y="2362"/>
                </a:lnTo>
                <a:lnTo>
                  <a:pt x="63" y="2436"/>
                </a:lnTo>
                <a:lnTo>
                  <a:pt x="48" y="2509"/>
                </a:lnTo>
                <a:lnTo>
                  <a:pt x="36" y="2585"/>
                </a:lnTo>
                <a:lnTo>
                  <a:pt x="25" y="2660"/>
                </a:lnTo>
                <a:lnTo>
                  <a:pt x="17" y="2737"/>
                </a:lnTo>
                <a:lnTo>
                  <a:pt x="9" y="2815"/>
                </a:lnTo>
                <a:lnTo>
                  <a:pt x="5" y="2892"/>
                </a:lnTo>
                <a:lnTo>
                  <a:pt x="1" y="2970"/>
                </a:lnTo>
                <a:lnTo>
                  <a:pt x="0" y="3048"/>
                </a:lnTo>
                <a:lnTo>
                  <a:pt x="36" y="30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4" name="Freeform 7"/>
          <p:cNvSpPr>
            <a:spLocks/>
          </p:cNvSpPr>
          <p:nvPr/>
        </p:nvSpPr>
        <p:spPr bwMode="auto">
          <a:xfrm>
            <a:off x="1922463" y="1638300"/>
            <a:ext cx="19050" cy="119063"/>
          </a:xfrm>
          <a:custGeom>
            <a:avLst/>
            <a:gdLst>
              <a:gd name="T0" fmla="*/ 2147483647 w 48"/>
              <a:gd name="T1" fmla="*/ 2147483647 h 302"/>
              <a:gd name="T2" fmla="*/ 2147483647 w 48"/>
              <a:gd name="T3" fmla="*/ 2147483647 h 302"/>
              <a:gd name="T4" fmla="*/ 2147483647 w 48"/>
              <a:gd name="T5" fmla="*/ 2147483647 h 302"/>
              <a:gd name="T6" fmla="*/ 2147483647 w 48"/>
              <a:gd name="T7" fmla="*/ 2147483647 h 302"/>
              <a:gd name="T8" fmla="*/ 2147483647 w 48"/>
              <a:gd name="T9" fmla="*/ 2147483647 h 302"/>
              <a:gd name="T10" fmla="*/ 2147483647 w 48"/>
              <a:gd name="T11" fmla="*/ 2147483647 h 302"/>
              <a:gd name="T12" fmla="*/ 2147483647 w 48"/>
              <a:gd name="T13" fmla="*/ 2147483647 h 302"/>
              <a:gd name="T14" fmla="*/ 2147483647 w 48"/>
              <a:gd name="T15" fmla="*/ 2147483647 h 302"/>
              <a:gd name="T16" fmla="*/ 2147483647 w 48"/>
              <a:gd name="T17" fmla="*/ 2147483647 h 302"/>
              <a:gd name="T18" fmla="*/ 2147483647 w 48"/>
              <a:gd name="T19" fmla="*/ 0 h 302"/>
              <a:gd name="T20" fmla="*/ 0 w 48"/>
              <a:gd name="T21" fmla="*/ 0 h 302"/>
              <a:gd name="T22" fmla="*/ 2147483647 w 48"/>
              <a:gd name="T23" fmla="*/ 2147483647 h 302"/>
              <a:gd name="T24" fmla="*/ 2147483647 w 48"/>
              <a:gd name="T25" fmla="*/ 2147483647 h 302"/>
              <a:gd name="T26" fmla="*/ 2147483647 w 48"/>
              <a:gd name="T27" fmla="*/ 2147483647 h 302"/>
              <a:gd name="T28" fmla="*/ 2147483647 w 48"/>
              <a:gd name="T29" fmla="*/ 2147483647 h 302"/>
              <a:gd name="T30" fmla="*/ 2147483647 w 48"/>
              <a:gd name="T31" fmla="*/ 2147483647 h 302"/>
              <a:gd name="T32" fmla="*/ 2147483647 w 48"/>
              <a:gd name="T33" fmla="*/ 2147483647 h 302"/>
              <a:gd name="T34" fmla="*/ 2147483647 w 48"/>
              <a:gd name="T35" fmla="*/ 2147483647 h 302"/>
              <a:gd name="T36" fmla="*/ 2147483647 w 48"/>
              <a:gd name="T37" fmla="*/ 2147483647 h 302"/>
              <a:gd name="T38" fmla="*/ 2147483647 w 48"/>
              <a:gd name="T39" fmla="*/ 2147483647 h 302"/>
              <a:gd name="T40" fmla="*/ 2147483647 w 48"/>
              <a:gd name="T41" fmla="*/ 2147483647 h 302"/>
              <a:gd name="T42" fmla="*/ 2147483647 w 48"/>
              <a:gd name="T43" fmla="*/ 2147483647 h 302"/>
              <a:gd name="T44" fmla="*/ 2147483647 w 48"/>
              <a:gd name="T45" fmla="*/ 2147483647 h 302"/>
              <a:gd name="T46" fmla="*/ 2147483647 w 48"/>
              <a:gd name="T47" fmla="*/ 2147483647 h 3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02"/>
              <a:gd name="T74" fmla="*/ 48 w 48"/>
              <a:gd name="T75" fmla="*/ 302 h 3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02">
                <a:moveTo>
                  <a:pt x="43" y="278"/>
                </a:moveTo>
                <a:lnTo>
                  <a:pt x="48" y="289"/>
                </a:lnTo>
                <a:lnTo>
                  <a:pt x="45" y="253"/>
                </a:lnTo>
                <a:lnTo>
                  <a:pt x="43" y="217"/>
                </a:lnTo>
                <a:lnTo>
                  <a:pt x="41" y="182"/>
                </a:lnTo>
                <a:lnTo>
                  <a:pt x="38" y="146"/>
                </a:lnTo>
                <a:lnTo>
                  <a:pt x="37" y="109"/>
                </a:lnTo>
                <a:lnTo>
                  <a:pt x="37" y="73"/>
                </a:lnTo>
                <a:lnTo>
                  <a:pt x="36" y="36"/>
                </a:lnTo>
                <a:lnTo>
                  <a:pt x="36" y="0"/>
                </a:lnTo>
                <a:lnTo>
                  <a:pt x="0" y="0"/>
                </a:lnTo>
                <a:lnTo>
                  <a:pt x="1" y="37"/>
                </a:lnTo>
                <a:lnTo>
                  <a:pt x="1" y="73"/>
                </a:lnTo>
                <a:lnTo>
                  <a:pt x="3" y="110"/>
                </a:lnTo>
                <a:lnTo>
                  <a:pt x="4" y="147"/>
                </a:lnTo>
                <a:lnTo>
                  <a:pt x="5" y="183"/>
                </a:lnTo>
                <a:lnTo>
                  <a:pt x="7" y="220"/>
                </a:lnTo>
                <a:lnTo>
                  <a:pt x="10" y="255"/>
                </a:lnTo>
                <a:lnTo>
                  <a:pt x="14" y="292"/>
                </a:lnTo>
                <a:lnTo>
                  <a:pt x="18" y="302"/>
                </a:lnTo>
                <a:lnTo>
                  <a:pt x="14" y="292"/>
                </a:lnTo>
                <a:lnTo>
                  <a:pt x="14" y="298"/>
                </a:lnTo>
                <a:lnTo>
                  <a:pt x="18" y="302"/>
                </a:lnTo>
                <a:lnTo>
                  <a:pt x="43" y="2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5" name="Freeform 8"/>
          <p:cNvSpPr>
            <a:spLocks/>
          </p:cNvSpPr>
          <p:nvPr/>
        </p:nvSpPr>
        <p:spPr bwMode="auto">
          <a:xfrm>
            <a:off x="1930400" y="1747838"/>
            <a:ext cx="1096963" cy="1101725"/>
          </a:xfrm>
          <a:custGeom>
            <a:avLst/>
            <a:gdLst>
              <a:gd name="T0" fmla="*/ 2147483647 w 2767"/>
              <a:gd name="T1" fmla="*/ 2147483647 h 2775"/>
              <a:gd name="T2" fmla="*/ 2147483647 w 2767"/>
              <a:gd name="T3" fmla="*/ 2147483647 h 2775"/>
              <a:gd name="T4" fmla="*/ 2147483647 w 2767"/>
              <a:gd name="T5" fmla="*/ 0 h 2775"/>
              <a:gd name="T6" fmla="*/ 0 w 2767"/>
              <a:gd name="T7" fmla="*/ 2147483647 h 2775"/>
              <a:gd name="T8" fmla="*/ 2147483647 w 2767"/>
              <a:gd name="T9" fmla="*/ 2147483647 h 2775"/>
              <a:gd name="T10" fmla="*/ 2147483647 w 2767"/>
              <a:gd name="T11" fmla="*/ 2147483647 h 2775"/>
              <a:gd name="T12" fmla="*/ 2147483647 w 2767"/>
              <a:gd name="T13" fmla="*/ 2147483647 h 2775"/>
              <a:gd name="T14" fmla="*/ 2147483647 w 2767"/>
              <a:gd name="T15" fmla="*/ 2147483647 h 2775"/>
              <a:gd name="T16" fmla="*/ 2147483647 w 2767"/>
              <a:gd name="T17" fmla="*/ 2147483647 h 27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67"/>
              <a:gd name="T28" fmla="*/ 0 h 2775"/>
              <a:gd name="T29" fmla="*/ 2767 w 2767"/>
              <a:gd name="T30" fmla="*/ 2775 h 27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67" h="2775">
                <a:moveTo>
                  <a:pt x="2759" y="2722"/>
                </a:moveTo>
                <a:lnTo>
                  <a:pt x="2753" y="2713"/>
                </a:lnTo>
                <a:lnTo>
                  <a:pt x="25" y="0"/>
                </a:lnTo>
                <a:lnTo>
                  <a:pt x="0" y="24"/>
                </a:lnTo>
                <a:lnTo>
                  <a:pt x="2729" y="2737"/>
                </a:lnTo>
                <a:lnTo>
                  <a:pt x="2759" y="2722"/>
                </a:lnTo>
                <a:lnTo>
                  <a:pt x="2729" y="2737"/>
                </a:lnTo>
                <a:lnTo>
                  <a:pt x="2767" y="2775"/>
                </a:lnTo>
                <a:lnTo>
                  <a:pt x="2759" y="27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6" name="Freeform 9"/>
          <p:cNvSpPr>
            <a:spLocks/>
          </p:cNvSpPr>
          <p:nvPr/>
        </p:nvSpPr>
        <p:spPr bwMode="auto">
          <a:xfrm>
            <a:off x="2849563" y="2387600"/>
            <a:ext cx="174625" cy="442913"/>
          </a:xfrm>
          <a:custGeom>
            <a:avLst/>
            <a:gdLst>
              <a:gd name="T0" fmla="*/ 2147483647 w 443"/>
              <a:gd name="T1" fmla="*/ 0 h 1117"/>
              <a:gd name="T2" fmla="*/ 2147483647 w 443"/>
              <a:gd name="T3" fmla="*/ 2147483647 h 1117"/>
              <a:gd name="T4" fmla="*/ 2147483647 w 443"/>
              <a:gd name="T5" fmla="*/ 2147483647 h 1117"/>
              <a:gd name="T6" fmla="*/ 2147483647 w 443"/>
              <a:gd name="T7" fmla="*/ 2147483647 h 1117"/>
              <a:gd name="T8" fmla="*/ 2147483647 w 443"/>
              <a:gd name="T9" fmla="*/ 2147483647 h 1117"/>
              <a:gd name="T10" fmla="*/ 2147483647 w 443"/>
              <a:gd name="T11" fmla="*/ 2147483647 h 1117"/>
              <a:gd name="T12" fmla="*/ 2147483647 w 443"/>
              <a:gd name="T13" fmla="*/ 2147483647 h 1117"/>
              <a:gd name="T14" fmla="*/ 2147483647 w 443"/>
              <a:gd name="T15" fmla="*/ 2147483647 h 1117"/>
              <a:gd name="T16" fmla="*/ 2147483647 w 443"/>
              <a:gd name="T17" fmla="*/ 2147483647 h 1117"/>
              <a:gd name="T18" fmla="*/ 2147483647 w 443"/>
              <a:gd name="T19" fmla="*/ 2147483647 h 1117"/>
              <a:gd name="T20" fmla="*/ 2147483647 w 443"/>
              <a:gd name="T21" fmla="*/ 2147483647 h 1117"/>
              <a:gd name="T22" fmla="*/ 2147483647 w 443"/>
              <a:gd name="T23" fmla="*/ 2147483647 h 1117"/>
              <a:gd name="T24" fmla="*/ 2147483647 w 443"/>
              <a:gd name="T25" fmla="*/ 2147483647 h 1117"/>
              <a:gd name="T26" fmla="*/ 2147483647 w 443"/>
              <a:gd name="T27" fmla="*/ 2147483647 h 1117"/>
              <a:gd name="T28" fmla="*/ 2147483647 w 443"/>
              <a:gd name="T29" fmla="*/ 2147483647 h 1117"/>
              <a:gd name="T30" fmla="*/ 2147483647 w 443"/>
              <a:gd name="T31" fmla="*/ 2147483647 h 1117"/>
              <a:gd name="T32" fmla="*/ 2147483647 w 443"/>
              <a:gd name="T33" fmla="*/ 2147483647 h 1117"/>
              <a:gd name="T34" fmla="*/ 2147483647 w 443"/>
              <a:gd name="T35" fmla="*/ 2147483647 h 1117"/>
              <a:gd name="T36" fmla="*/ 2147483647 w 443"/>
              <a:gd name="T37" fmla="*/ 2147483647 h 1117"/>
              <a:gd name="T38" fmla="*/ 2147483647 w 443"/>
              <a:gd name="T39" fmla="*/ 2147483647 h 1117"/>
              <a:gd name="T40" fmla="*/ 2147483647 w 443"/>
              <a:gd name="T41" fmla="*/ 2147483647 h 1117"/>
              <a:gd name="T42" fmla="*/ 2147483647 w 443"/>
              <a:gd name="T43" fmla="*/ 2147483647 h 1117"/>
              <a:gd name="T44" fmla="*/ 2147483647 w 443"/>
              <a:gd name="T45" fmla="*/ 2147483647 h 1117"/>
              <a:gd name="T46" fmla="*/ 2147483647 w 443"/>
              <a:gd name="T47" fmla="*/ 2147483647 h 1117"/>
              <a:gd name="T48" fmla="*/ 2147483647 w 443"/>
              <a:gd name="T49" fmla="*/ 2147483647 h 1117"/>
              <a:gd name="T50" fmla="*/ 2147483647 w 443"/>
              <a:gd name="T51" fmla="*/ 2147483647 h 1117"/>
              <a:gd name="T52" fmla="*/ 2147483647 w 443"/>
              <a:gd name="T53" fmla="*/ 2147483647 h 1117"/>
              <a:gd name="T54" fmla="*/ 2147483647 w 443"/>
              <a:gd name="T55" fmla="*/ 2147483647 h 1117"/>
              <a:gd name="T56" fmla="*/ 2147483647 w 443"/>
              <a:gd name="T57" fmla="*/ 2147483647 h 1117"/>
              <a:gd name="T58" fmla="*/ 2147483647 w 443"/>
              <a:gd name="T59" fmla="*/ 2147483647 h 1117"/>
              <a:gd name="T60" fmla="*/ 2147483647 w 443"/>
              <a:gd name="T61" fmla="*/ 2147483647 h 1117"/>
              <a:gd name="T62" fmla="*/ 2147483647 w 443"/>
              <a:gd name="T63" fmla="*/ 2147483647 h 1117"/>
              <a:gd name="T64" fmla="*/ 2147483647 w 443"/>
              <a:gd name="T65" fmla="*/ 2147483647 h 1117"/>
              <a:gd name="T66" fmla="*/ 2147483647 w 443"/>
              <a:gd name="T67" fmla="*/ 2147483647 h 1117"/>
              <a:gd name="T68" fmla="*/ 2147483647 w 443"/>
              <a:gd name="T69" fmla="*/ 2147483647 h 1117"/>
              <a:gd name="T70" fmla="*/ 2147483647 w 443"/>
              <a:gd name="T71" fmla="*/ 2147483647 h 11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3"/>
              <a:gd name="T109" fmla="*/ 0 h 1117"/>
              <a:gd name="T110" fmla="*/ 443 w 443"/>
              <a:gd name="T111" fmla="*/ 1117 h 11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3" h="1117">
                <a:moveTo>
                  <a:pt x="38" y="0"/>
                </a:moveTo>
                <a:lnTo>
                  <a:pt x="38" y="0"/>
                </a:lnTo>
                <a:lnTo>
                  <a:pt x="30" y="14"/>
                </a:lnTo>
                <a:lnTo>
                  <a:pt x="24" y="27"/>
                </a:lnTo>
                <a:lnTo>
                  <a:pt x="17" y="40"/>
                </a:lnTo>
                <a:lnTo>
                  <a:pt x="12" y="55"/>
                </a:lnTo>
                <a:lnTo>
                  <a:pt x="8" y="70"/>
                </a:lnTo>
                <a:lnTo>
                  <a:pt x="5" y="85"/>
                </a:lnTo>
                <a:lnTo>
                  <a:pt x="2" y="100"/>
                </a:lnTo>
                <a:lnTo>
                  <a:pt x="1" y="115"/>
                </a:lnTo>
                <a:lnTo>
                  <a:pt x="0" y="132"/>
                </a:lnTo>
                <a:lnTo>
                  <a:pt x="1" y="148"/>
                </a:lnTo>
                <a:lnTo>
                  <a:pt x="1" y="165"/>
                </a:lnTo>
                <a:lnTo>
                  <a:pt x="4" y="181"/>
                </a:lnTo>
                <a:lnTo>
                  <a:pt x="8" y="215"/>
                </a:lnTo>
                <a:lnTo>
                  <a:pt x="16" y="251"/>
                </a:lnTo>
                <a:lnTo>
                  <a:pt x="26" y="286"/>
                </a:lnTo>
                <a:lnTo>
                  <a:pt x="38" y="323"/>
                </a:lnTo>
                <a:lnTo>
                  <a:pt x="52" y="360"/>
                </a:lnTo>
                <a:lnTo>
                  <a:pt x="67" y="398"/>
                </a:lnTo>
                <a:lnTo>
                  <a:pt x="84" y="436"/>
                </a:lnTo>
                <a:lnTo>
                  <a:pt x="102" y="474"/>
                </a:lnTo>
                <a:lnTo>
                  <a:pt x="122" y="513"/>
                </a:lnTo>
                <a:lnTo>
                  <a:pt x="141" y="553"/>
                </a:lnTo>
                <a:lnTo>
                  <a:pt x="184" y="631"/>
                </a:lnTo>
                <a:lnTo>
                  <a:pt x="226" y="709"/>
                </a:lnTo>
                <a:lnTo>
                  <a:pt x="267" y="785"/>
                </a:lnTo>
                <a:lnTo>
                  <a:pt x="307" y="860"/>
                </a:lnTo>
                <a:lnTo>
                  <a:pt x="324" y="896"/>
                </a:lnTo>
                <a:lnTo>
                  <a:pt x="342" y="932"/>
                </a:lnTo>
                <a:lnTo>
                  <a:pt x="357" y="966"/>
                </a:lnTo>
                <a:lnTo>
                  <a:pt x="371" y="999"/>
                </a:lnTo>
                <a:lnTo>
                  <a:pt x="384" y="1031"/>
                </a:lnTo>
                <a:lnTo>
                  <a:pt x="394" y="1061"/>
                </a:lnTo>
                <a:lnTo>
                  <a:pt x="402" y="1091"/>
                </a:lnTo>
                <a:lnTo>
                  <a:pt x="408" y="1117"/>
                </a:lnTo>
                <a:lnTo>
                  <a:pt x="443" y="1112"/>
                </a:lnTo>
                <a:lnTo>
                  <a:pt x="436" y="1083"/>
                </a:lnTo>
                <a:lnTo>
                  <a:pt x="427" y="1051"/>
                </a:lnTo>
                <a:lnTo>
                  <a:pt x="417" y="1019"/>
                </a:lnTo>
                <a:lnTo>
                  <a:pt x="404" y="985"/>
                </a:lnTo>
                <a:lnTo>
                  <a:pt x="389" y="952"/>
                </a:lnTo>
                <a:lnTo>
                  <a:pt x="374" y="916"/>
                </a:lnTo>
                <a:lnTo>
                  <a:pt x="357" y="880"/>
                </a:lnTo>
                <a:lnTo>
                  <a:pt x="338" y="843"/>
                </a:lnTo>
                <a:lnTo>
                  <a:pt x="299" y="768"/>
                </a:lnTo>
                <a:lnTo>
                  <a:pt x="256" y="692"/>
                </a:lnTo>
                <a:lnTo>
                  <a:pt x="214" y="614"/>
                </a:lnTo>
                <a:lnTo>
                  <a:pt x="172" y="537"/>
                </a:lnTo>
                <a:lnTo>
                  <a:pt x="153" y="498"/>
                </a:lnTo>
                <a:lnTo>
                  <a:pt x="134" y="460"/>
                </a:lnTo>
                <a:lnTo>
                  <a:pt x="116" y="422"/>
                </a:lnTo>
                <a:lnTo>
                  <a:pt x="100" y="384"/>
                </a:lnTo>
                <a:lnTo>
                  <a:pt x="85" y="347"/>
                </a:lnTo>
                <a:lnTo>
                  <a:pt x="72" y="311"/>
                </a:lnTo>
                <a:lnTo>
                  <a:pt x="59" y="276"/>
                </a:lnTo>
                <a:lnTo>
                  <a:pt x="50" y="242"/>
                </a:lnTo>
                <a:lnTo>
                  <a:pt x="43" y="209"/>
                </a:lnTo>
                <a:lnTo>
                  <a:pt x="38" y="177"/>
                </a:lnTo>
                <a:lnTo>
                  <a:pt x="37" y="162"/>
                </a:lnTo>
                <a:lnTo>
                  <a:pt x="36" y="147"/>
                </a:lnTo>
                <a:lnTo>
                  <a:pt x="36" y="132"/>
                </a:lnTo>
                <a:lnTo>
                  <a:pt x="36" y="118"/>
                </a:lnTo>
                <a:lnTo>
                  <a:pt x="38" y="104"/>
                </a:lnTo>
                <a:lnTo>
                  <a:pt x="39" y="91"/>
                </a:lnTo>
                <a:lnTo>
                  <a:pt x="43" y="78"/>
                </a:lnTo>
                <a:lnTo>
                  <a:pt x="46" y="65"/>
                </a:lnTo>
                <a:lnTo>
                  <a:pt x="50" y="54"/>
                </a:lnTo>
                <a:lnTo>
                  <a:pt x="55" y="42"/>
                </a:lnTo>
                <a:lnTo>
                  <a:pt x="62" y="30"/>
                </a:lnTo>
                <a:lnTo>
                  <a:pt x="68" y="20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7" name="Freeform 10"/>
          <p:cNvSpPr>
            <a:spLocks/>
          </p:cNvSpPr>
          <p:nvPr/>
        </p:nvSpPr>
        <p:spPr bwMode="auto">
          <a:xfrm>
            <a:off x="2863850" y="2300288"/>
            <a:ext cx="71438" cy="95250"/>
          </a:xfrm>
          <a:custGeom>
            <a:avLst/>
            <a:gdLst>
              <a:gd name="T0" fmla="*/ 2147483647 w 181"/>
              <a:gd name="T1" fmla="*/ 2147483647 h 239"/>
              <a:gd name="T2" fmla="*/ 2147483647 w 181"/>
              <a:gd name="T3" fmla="*/ 0 h 239"/>
              <a:gd name="T4" fmla="*/ 0 w 181"/>
              <a:gd name="T5" fmla="*/ 2147483647 h 239"/>
              <a:gd name="T6" fmla="*/ 2147483647 w 181"/>
              <a:gd name="T7" fmla="*/ 2147483647 h 239"/>
              <a:gd name="T8" fmla="*/ 2147483647 w 181"/>
              <a:gd name="T9" fmla="*/ 2147483647 h 239"/>
              <a:gd name="T10" fmla="*/ 2147483647 w 181"/>
              <a:gd name="T11" fmla="*/ 2147483647 h 239"/>
              <a:gd name="T12" fmla="*/ 2147483647 w 181"/>
              <a:gd name="T13" fmla="*/ 2147483647 h 239"/>
              <a:gd name="T14" fmla="*/ 2147483647 w 181"/>
              <a:gd name="T15" fmla="*/ 2147483647 h 239"/>
              <a:gd name="T16" fmla="*/ 2147483647 w 181"/>
              <a:gd name="T17" fmla="*/ 2147483647 h 2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239"/>
              <a:gd name="T29" fmla="*/ 181 w 181"/>
              <a:gd name="T30" fmla="*/ 239 h 2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239">
                <a:moveTo>
                  <a:pt x="180" y="7"/>
                </a:moveTo>
                <a:lnTo>
                  <a:pt x="149" y="0"/>
                </a:lnTo>
                <a:lnTo>
                  <a:pt x="0" y="219"/>
                </a:lnTo>
                <a:lnTo>
                  <a:pt x="30" y="239"/>
                </a:lnTo>
                <a:lnTo>
                  <a:pt x="178" y="20"/>
                </a:lnTo>
                <a:lnTo>
                  <a:pt x="180" y="7"/>
                </a:lnTo>
                <a:lnTo>
                  <a:pt x="178" y="20"/>
                </a:lnTo>
                <a:lnTo>
                  <a:pt x="181" y="13"/>
                </a:lnTo>
                <a:lnTo>
                  <a:pt x="18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8" name="Freeform 11"/>
          <p:cNvSpPr>
            <a:spLocks/>
          </p:cNvSpPr>
          <p:nvPr/>
        </p:nvSpPr>
        <p:spPr bwMode="auto">
          <a:xfrm>
            <a:off x="2805113" y="2043113"/>
            <a:ext cx="130175" cy="261937"/>
          </a:xfrm>
          <a:custGeom>
            <a:avLst/>
            <a:gdLst>
              <a:gd name="T0" fmla="*/ 0 w 330"/>
              <a:gd name="T1" fmla="*/ 0 h 657"/>
              <a:gd name="T2" fmla="*/ 0 w 330"/>
              <a:gd name="T3" fmla="*/ 0 h 657"/>
              <a:gd name="T4" fmla="*/ 0 w 330"/>
              <a:gd name="T5" fmla="*/ 2147483647 h 657"/>
              <a:gd name="T6" fmla="*/ 2147483647 w 330"/>
              <a:gd name="T7" fmla="*/ 2147483647 h 657"/>
              <a:gd name="T8" fmla="*/ 2147483647 w 330"/>
              <a:gd name="T9" fmla="*/ 2147483647 h 657"/>
              <a:gd name="T10" fmla="*/ 2147483647 w 330"/>
              <a:gd name="T11" fmla="*/ 2147483647 h 657"/>
              <a:gd name="T12" fmla="*/ 2147483647 w 330"/>
              <a:gd name="T13" fmla="*/ 2147483647 h 657"/>
              <a:gd name="T14" fmla="*/ 2147483647 w 330"/>
              <a:gd name="T15" fmla="*/ 2147483647 h 657"/>
              <a:gd name="T16" fmla="*/ 2147483647 w 330"/>
              <a:gd name="T17" fmla="*/ 2147483647 h 657"/>
              <a:gd name="T18" fmla="*/ 2147483647 w 330"/>
              <a:gd name="T19" fmla="*/ 2147483647 h 657"/>
              <a:gd name="T20" fmla="*/ 2147483647 w 330"/>
              <a:gd name="T21" fmla="*/ 2147483647 h 657"/>
              <a:gd name="T22" fmla="*/ 2147483647 w 330"/>
              <a:gd name="T23" fmla="*/ 2147483647 h 657"/>
              <a:gd name="T24" fmla="*/ 2147483647 w 330"/>
              <a:gd name="T25" fmla="*/ 2147483647 h 657"/>
              <a:gd name="T26" fmla="*/ 2147483647 w 330"/>
              <a:gd name="T27" fmla="*/ 2147483647 h 657"/>
              <a:gd name="T28" fmla="*/ 2147483647 w 330"/>
              <a:gd name="T29" fmla="*/ 2147483647 h 657"/>
              <a:gd name="T30" fmla="*/ 2147483647 w 330"/>
              <a:gd name="T31" fmla="*/ 2147483647 h 657"/>
              <a:gd name="T32" fmla="*/ 2147483647 w 330"/>
              <a:gd name="T33" fmla="*/ 2147483647 h 657"/>
              <a:gd name="T34" fmla="*/ 2147483647 w 330"/>
              <a:gd name="T35" fmla="*/ 2147483647 h 657"/>
              <a:gd name="T36" fmla="*/ 2147483647 w 330"/>
              <a:gd name="T37" fmla="*/ 2147483647 h 657"/>
              <a:gd name="T38" fmla="*/ 2147483647 w 330"/>
              <a:gd name="T39" fmla="*/ 2147483647 h 657"/>
              <a:gd name="T40" fmla="*/ 2147483647 w 330"/>
              <a:gd name="T41" fmla="*/ 2147483647 h 657"/>
              <a:gd name="T42" fmla="*/ 2147483647 w 330"/>
              <a:gd name="T43" fmla="*/ 2147483647 h 657"/>
              <a:gd name="T44" fmla="*/ 2147483647 w 330"/>
              <a:gd name="T45" fmla="*/ 2147483647 h 657"/>
              <a:gd name="T46" fmla="*/ 2147483647 w 330"/>
              <a:gd name="T47" fmla="*/ 2147483647 h 657"/>
              <a:gd name="T48" fmla="*/ 2147483647 w 330"/>
              <a:gd name="T49" fmla="*/ 2147483647 h 657"/>
              <a:gd name="T50" fmla="*/ 2147483647 w 330"/>
              <a:gd name="T51" fmla="*/ 2147483647 h 657"/>
              <a:gd name="T52" fmla="*/ 2147483647 w 330"/>
              <a:gd name="T53" fmla="*/ 2147483647 h 657"/>
              <a:gd name="T54" fmla="*/ 2147483647 w 330"/>
              <a:gd name="T55" fmla="*/ 2147483647 h 657"/>
              <a:gd name="T56" fmla="*/ 2147483647 w 330"/>
              <a:gd name="T57" fmla="*/ 2147483647 h 657"/>
              <a:gd name="T58" fmla="*/ 2147483647 w 330"/>
              <a:gd name="T59" fmla="*/ 2147483647 h 657"/>
              <a:gd name="T60" fmla="*/ 2147483647 w 330"/>
              <a:gd name="T61" fmla="*/ 2147483647 h 657"/>
              <a:gd name="T62" fmla="*/ 2147483647 w 330"/>
              <a:gd name="T63" fmla="*/ 2147483647 h 657"/>
              <a:gd name="T64" fmla="*/ 2147483647 w 330"/>
              <a:gd name="T65" fmla="*/ 2147483647 h 657"/>
              <a:gd name="T66" fmla="*/ 2147483647 w 330"/>
              <a:gd name="T67" fmla="*/ 2147483647 h 657"/>
              <a:gd name="T68" fmla="*/ 2147483647 w 330"/>
              <a:gd name="T69" fmla="*/ 2147483647 h 657"/>
              <a:gd name="T70" fmla="*/ 2147483647 w 330"/>
              <a:gd name="T71" fmla="*/ 2147483647 h 657"/>
              <a:gd name="T72" fmla="*/ 2147483647 w 330"/>
              <a:gd name="T73" fmla="*/ 2147483647 h 657"/>
              <a:gd name="T74" fmla="*/ 2147483647 w 330"/>
              <a:gd name="T75" fmla="*/ 2147483647 h 657"/>
              <a:gd name="T76" fmla="*/ 2147483647 w 330"/>
              <a:gd name="T77" fmla="*/ 2147483647 h 657"/>
              <a:gd name="T78" fmla="*/ 2147483647 w 330"/>
              <a:gd name="T79" fmla="*/ 2147483647 h 657"/>
              <a:gd name="T80" fmla="*/ 2147483647 w 330"/>
              <a:gd name="T81" fmla="*/ 2147483647 h 657"/>
              <a:gd name="T82" fmla="*/ 2147483647 w 330"/>
              <a:gd name="T83" fmla="*/ 2147483647 h 657"/>
              <a:gd name="T84" fmla="*/ 2147483647 w 330"/>
              <a:gd name="T85" fmla="*/ 2147483647 h 657"/>
              <a:gd name="T86" fmla="*/ 2147483647 w 330"/>
              <a:gd name="T87" fmla="*/ 2147483647 h 657"/>
              <a:gd name="T88" fmla="*/ 2147483647 w 330"/>
              <a:gd name="T89" fmla="*/ 2147483647 h 657"/>
              <a:gd name="T90" fmla="*/ 2147483647 w 330"/>
              <a:gd name="T91" fmla="*/ 2147483647 h 657"/>
              <a:gd name="T92" fmla="*/ 2147483647 w 330"/>
              <a:gd name="T93" fmla="*/ 2147483647 h 657"/>
              <a:gd name="T94" fmla="*/ 2147483647 w 330"/>
              <a:gd name="T95" fmla="*/ 2147483647 h 657"/>
              <a:gd name="T96" fmla="*/ 2147483647 w 330"/>
              <a:gd name="T97" fmla="*/ 2147483647 h 657"/>
              <a:gd name="T98" fmla="*/ 2147483647 w 330"/>
              <a:gd name="T99" fmla="*/ 2147483647 h 657"/>
              <a:gd name="T100" fmla="*/ 2147483647 w 330"/>
              <a:gd name="T101" fmla="*/ 2147483647 h 657"/>
              <a:gd name="T102" fmla="*/ 2147483647 w 330"/>
              <a:gd name="T103" fmla="*/ 2147483647 h 657"/>
              <a:gd name="T104" fmla="*/ 2147483647 w 330"/>
              <a:gd name="T105" fmla="*/ 2147483647 h 657"/>
              <a:gd name="T106" fmla="*/ 2147483647 w 330"/>
              <a:gd name="T107" fmla="*/ 2147483647 h 657"/>
              <a:gd name="T108" fmla="*/ 2147483647 w 330"/>
              <a:gd name="T109" fmla="*/ 0 h 657"/>
              <a:gd name="T110" fmla="*/ 2147483647 w 330"/>
              <a:gd name="T111" fmla="*/ 0 h 657"/>
              <a:gd name="T112" fmla="*/ 0 w 330"/>
              <a:gd name="T113" fmla="*/ 0 h 657"/>
              <a:gd name="T114" fmla="*/ 0 w 330"/>
              <a:gd name="T115" fmla="*/ 0 h 657"/>
              <a:gd name="T116" fmla="*/ 0 w 330"/>
              <a:gd name="T117" fmla="*/ 0 h 6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0"/>
              <a:gd name="T178" fmla="*/ 0 h 657"/>
              <a:gd name="T179" fmla="*/ 330 w 330"/>
              <a:gd name="T180" fmla="*/ 657 h 6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0" h="657">
                <a:moveTo>
                  <a:pt x="0" y="0"/>
                </a:moveTo>
                <a:lnTo>
                  <a:pt x="0" y="0"/>
                </a:lnTo>
                <a:lnTo>
                  <a:pt x="0" y="25"/>
                </a:lnTo>
                <a:lnTo>
                  <a:pt x="3" y="50"/>
                </a:lnTo>
                <a:lnTo>
                  <a:pt x="7" y="73"/>
                </a:lnTo>
                <a:lnTo>
                  <a:pt x="12" y="97"/>
                </a:lnTo>
                <a:lnTo>
                  <a:pt x="17" y="119"/>
                </a:lnTo>
                <a:lnTo>
                  <a:pt x="25" y="142"/>
                </a:lnTo>
                <a:lnTo>
                  <a:pt x="33" y="164"/>
                </a:lnTo>
                <a:lnTo>
                  <a:pt x="42" y="185"/>
                </a:lnTo>
                <a:lnTo>
                  <a:pt x="52" y="207"/>
                </a:lnTo>
                <a:lnTo>
                  <a:pt x="63" y="227"/>
                </a:lnTo>
                <a:lnTo>
                  <a:pt x="74" y="248"/>
                </a:lnTo>
                <a:lnTo>
                  <a:pt x="85" y="268"/>
                </a:lnTo>
                <a:lnTo>
                  <a:pt x="110" y="307"/>
                </a:lnTo>
                <a:lnTo>
                  <a:pt x="136" y="345"/>
                </a:lnTo>
                <a:lnTo>
                  <a:pt x="161" y="383"/>
                </a:lnTo>
                <a:lnTo>
                  <a:pt x="187" y="421"/>
                </a:lnTo>
                <a:lnTo>
                  <a:pt x="212" y="459"/>
                </a:lnTo>
                <a:lnTo>
                  <a:pt x="234" y="497"/>
                </a:lnTo>
                <a:lnTo>
                  <a:pt x="245" y="516"/>
                </a:lnTo>
                <a:lnTo>
                  <a:pt x="255" y="535"/>
                </a:lnTo>
                <a:lnTo>
                  <a:pt x="264" y="556"/>
                </a:lnTo>
                <a:lnTo>
                  <a:pt x="272" y="576"/>
                </a:lnTo>
                <a:lnTo>
                  <a:pt x="280" y="596"/>
                </a:lnTo>
                <a:lnTo>
                  <a:pt x="285" y="616"/>
                </a:lnTo>
                <a:lnTo>
                  <a:pt x="291" y="637"/>
                </a:lnTo>
                <a:lnTo>
                  <a:pt x="296" y="657"/>
                </a:lnTo>
                <a:lnTo>
                  <a:pt x="330" y="652"/>
                </a:lnTo>
                <a:lnTo>
                  <a:pt x="326" y="629"/>
                </a:lnTo>
                <a:lnTo>
                  <a:pt x="320" y="606"/>
                </a:lnTo>
                <a:lnTo>
                  <a:pt x="313" y="585"/>
                </a:lnTo>
                <a:lnTo>
                  <a:pt x="306" y="562"/>
                </a:lnTo>
                <a:lnTo>
                  <a:pt x="297" y="541"/>
                </a:lnTo>
                <a:lnTo>
                  <a:pt x="287" y="521"/>
                </a:lnTo>
                <a:lnTo>
                  <a:pt x="277" y="500"/>
                </a:lnTo>
                <a:lnTo>
                  <a:pt x="265" y="479"/>
                </a:lnTo>
                <a:lnTo>
                  <a:pt x="242" y="440"/>
                </a:lnTo>
                <a:lnTo>
                  <a:pt x="216" y="401"/>
                </a:lnTo>
                <a:lnTo>
                  <a:pt x="190" y="363"/>
                </a:lnTo>
                <a:lnTo>
                  <a:pt x="165" y="325"/>
                </a:lnTo>
                <a:lnTo>
                  <a:pt x="139" y="288"/>
                </a:lnTo>
                <a:lnTo>
                  <a:pt x="116" y="249"/>
                </a:lnTo>
                <a:lnTo>
                  <a:pt x="104" y="230"/>
                </a:lnTo>
                <a:lnTo>
                  <a:pt x="93" y="211"/>
                </a:lnTo>
                <a:lnTo>
                  <a:pt x="83" y="191"/>
                </a:lnTo>
                <a:lnTo>
                  <a:pt x="74" y="171"/>
                </a:lnTo>
                <a:lnTo>
                  <a:pt x="65" y="151"/>
                </a:lnTo>
                <a:lnTo>
                  <a:pt x="58" y="131"/>
                </a:lnTo>
                <a:lnTo>
                  <a:pt x="52" y="110"/>
                </a:lnTo>
                <a:lnTo>
                  <a:pt x="46" y="89"/>
                </a:lnTo>
                <a:lnTo>
                  <a:pt x="42" y="68"/>
                </a:lnTo>
                <a:lnTo>
                  <a:pt x="38" y="46"/>
                </a:lnTo>
                <a:lnTo>
                  <a:pt x="36" y="23"/>
                </a:lnTo>
                <a:lnTo>
                  <a:pt x="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19" name="Freeform 12"/>
          <p:cNvSpPr>
            <a:spLocks/>
          </p:cNvSpPr>
          <p:nvPr/>
        </p:nvSpPr>
        <p:spPr bwMode="auto">
          <a:xfrm>
            <a:off x="2805113" y="1839913"/>
            <a:ext cx="80962" cy="203200"/>
          </a:xfrm>
          <a:custGeom>
            <a:avLst/>
            <a:gdLst>
              <a:gd name="T0" fmla="*/ 2147483647 w 206"/>
              <a:gd name="T1" fmla="*/ 2147483647 h 514"/>
              <a:gd name="T2" fmla="*/ 2147483647 w 206"/>
              <a:gd name="T3" fmla="*/ 2147483647 h 514"/>
              <a:gd name="T4" fmla="*/ 2147483647 w 206"/>
              <a:gd name="T5" fmla="*/ 2147483647 h 514"/>
              <a:gd name="T6" fmla="*/ 2147483647 w 206"/>
              <a:gd name="T7" fmla="*/ 2147483647 h 514"/>
              <a:gd name="T8" fmla="*/ 2147483647 w 206"/>
              <a:gd name="T9" fmla="*/ 2147483647 h 514"/>
              <a:gd name="T10" fmla="*/ 2147483647 w 206"/>
              <a:gd name="T11" fmla="*/ 2147483647 h 514"/>
              <a:gd name="T12" fmla="*/ 2147483647 w 206"/>
              <a:gd name="T13" fmla="*/ 2147483647 h 514"/>
              <a:gd name="T14" fmla="*/ 2147483647 w 206"/>
              <a:gd name="T15" fmla="*/ 2147483647 h 514"/>
              <a:gd name="T16" fmla="*/ 2147483647 w 206"/>
              <a:gd name="T17" fmla="*/ 2147483647 h 514"/>
              <a:gd name="T18" fmla="*/ 2147483647 w 206"/>
              <a:gd name="T19" fmla="*/ 2147483647 h 514"/>
              <a:gd name="T20" fmla="*/ 2147483647 w 206"/>
              <a:gd name="T21" fmla="*/ 2147483647 h 514"/>
              <a:gd name="T22" fmla="*/ 2147483647 w 206"/>
              <a:gd name="T23" fmla="*/ 2147483647 h 514"/>
              <a:gd name="T24" fmla="*/ 2147483647 w 206"/>
              <a:gd name="T25" fmla="*/ 2147483647 h 514"/>
              <a:gd name="T26" fmla="*/ 2147483647 w 206"/>
              <a:gd name="T27" fmla="*/ 2147483647 h 514"/>
              <a:gd name="T28" fmla="*/ 2147483647 w 206"/>
              <a:gd name="T29" fmla="*/ 2147483647 h 514"/>
              <a:gd name="T30" fmla="*/ 2147483647 w 206"/>
              <a:gd name="T31" fmla="*/ 2147483647 h 514"/>
              <a:gd name="T32" fmla="*/ 2147483647 w 206"/>
              <a:gd name="T33" fmla="*/ 2147483647 h 514"/>
              <a:gd name="T34" fmla="*/ 2147483647 w 206"/>
              <a:gd name="T35" fmla="*/ 2147483647 h 514"/>
              <a:gd name="T36" fmla="*/ 2147483647 w 206"/>
              <a:gd name="T37" fmla="*/ 2147483647 h 514"/>
              <a:gd name="T38" fmla="*/ 2147483647 w 206"/>
              <a:gd name="T39" fmla="*/ 2147483647 h 514"/>
              <a:gd name="T40" fmla="*/ 2147483647 w 206"/>
              <a:gd name="T41" fmla="*/ 2147483647 h 514"/>
              <a:gd name="T42" fmla="*/ 2147483647 w 206"/>
              <a:gd name="T43" fmla="*/ 2147483647 h 514"/>
              <a:gd name="T44" fmla="*/ 2147483647 w 206"/>
              <a:gd name="T45" fmla="*/ 2147483647 h 514"/>
              <a:gd name="T46" fmla="*/ 2147483647 w 206"/>
              <a:gd name="T47" fmla="*/ 2147483647 h 514"/>
              <a:gd name="T48" fmla="*/ 2147483647 w 206"/>
              <a:gd name="T49" fmla="*/ 2147483647 h 514"/>
              <a:gd name="T50" fmla="*/ 2147483647 w 206"/>
              <a:gd name="T51" fmla="*/ 2147483647 h 514"/>
              <a:gd name="T52" fmla="*/ 0 w 206"/>
              <a:gd name="T53" fmla="*/ 2147483647 h 514"/>
              <a:gd name="T54" fmla="*/ 0 w 206"/>
              <a:gd name="T55" fmla="*/ 2147483647 h 514"/>
              <a:gd name="T56" fmla="*/ 2147483647 w 206"/>
              <a:gd name="T57" fmla="*/ 2147483647 h 514"/>
              <a:gd name="T58" fmla="*/ 2147483647 w 206"/>
              <a:gd name="T59" fmla="*/ 2147483647 h 514"/>
              <a:gd name="T60" fmla="*/ 2147483647 w 206"/>
              <a:gd name="T61" fmla="*/ 2147483647 h 514"/>
              <a:gd name="T62" fmla="*/ 2147483647 w 206"/>
              <a:gd name="T63" fmla="*/ 2147483647 h 514"/>
              <a:gd name="T64" fmla="*/ 2147483647 w 206"/>
              <a:gd name="T65" fmla="*/ 2147483647 h 514"/>
              <a:gd name="T66" fmla="*/ 2147483647 w 206"/>
              <a:gd name="T67" fmla="*/ 2147483647 h 514"/>
              <a:gd name="T68" fmla="*/ 2147483647 w 206"/>
              <a:gd name="T69" fmla="*/ 2147483647 h 514"/>
              <a:gd name="T70" fmla="*/ 2147483647 w 206"/>
              <a:gd name="T71" fmla="*/ 2147483647 h 514"/>
              <a:gd name="T72" fmla="*/ 2147483647 w 206"/>
              <a:gd name="T73" fmla="*/ 2147483647 h 514"/>
              <a:gd name="T74" fmla="*/ 2147483647 w 206"/>
              <a:gd name="T75" fmla="*/ 2147483647 h 514"/>
              <a:gd name="T76" fmla="*/ 2147483647 w 206"/>
              <a:gd name="T77" fmla="*/ 2147483647 h 514"/>
              <a:gd name="T78" fmla="*/ 2147483647 w 206"/>
              <a:gd name="T79" fmla="*/ 2147483647 h 514"/>
              <a:gd name="T80" fmla="*/ 2147483647 w 206"/>
              <a:gd name="T81" fmla="*/ 2147483647 h 514"/>
              <a:gd name="T82" fmla="*/ 2147483647 w 206"/>
              <a:gd name="T83" fmla="*/ 2147483647 h 514"/>
              <a:gd name="T84" fmla="*/ 2147483647 w 206"/>
              <a:gd name="T85" fmla="*/ 2147483647 h 514"/>
              <a:gd name="T86" fmla="*/ 2147483647 w 206"/>
              <a:gd name="T87" fmla="*/ 2147483647 h 514"/>
              <a:gd name="T88" fmla="*/ 2147483647 w 206"/>
              <a:gd name="T89" fmla="*/ 2147483647 h 514"/>
              <a:gd name="T90" fmla="*/ 2147483647 w 206"/>
              <a:gd name="T91" fmla="*/ 2147483647 h 514"/>
              <a:gd name="T92" fmla="*/ 2147483647 w 206"/>
              <a:gd name="T93" fmla="*/ 2147483647 h 514"/>
              <a:gd name="T94" fmla="*/ 2147483647 w 206"/>
              <a:gd name="T95" fmla="*/ 2147483647 h 514"/>
              <a:gd name="T96" fmla="*/ 2147483647 w 206"/>
              <a:gd name="T97" fmla="*/ 2147483647 h 514"/>
              <a:gd name="T98" fmla="*/ 2147483647 w 206"/>
              <a:gd name="T99" fmla="*/ 2147483647 h 514"/>
              <a:gd name="T100" fmla="*/ 2147483647 w 206"/>
              <a:gd name="T101" fmla="*/ 2147483647 h 514"/>
              <a:gd name="T102" fmla="*/ 2147483647 w 206"/>
              <a:gd name="T103" fmla="*/ 2147483647 h 514"/>
              <a:gd name="T104" fmla="*/ 2147483647 w 206"/>
              <a:gd name="T105" fmla="*/ 2147483647 h 514"/>
              <a:gd name="T106" fmla="*/ 2147483647 w 206"/>
              <a:gd name="T107" fmla="*/ 2147483647 h 514"/>
              <a:gd name="T108" fmla="*/ 2147483647 w 206"/>
              <a:gd name="T109" fmla="*/ 0 h 514"/>
              <a:gd name="T110" fmla="*/ 2147483647 w 206"/>
              <a:gd name="T111" fmla="*/ 0 h 514"/>
              <a:gd name="T112" fmla="*/ 2147483647 w 206"/>
              <a:gd name="T113" fmla="*/ 2147483647 h 5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"/>
              <a:gd name="T172" fmla="*/ 0 h 514"/>
              <a:gd name="T173" fmla="*/ 206 w 206"/>
              <a:gd name="T174" fmla="*/ 514 h 5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" h="514">
                <a:moveTo>
                  <a:pt x="164" y="10"/>
                </a:moveTo>
                <a:lnTo>
                  <a:pt x="164" y="10"/>
                </a:lnTo>
                <a:lnTo>
                  <a:pt x="167" y="25"/>
                </a:lnTo>
                <a:lnTo>
                  <a:pt x="169" y="39"/>
                </a:lnTo>
                <a:lnTo>
                  <a:pt x="170" y="53"/>
                </a:lnTo>
                <a:lnTo>
                  <a:pt x="170" y="67"/>
                </a:lnTo>
                <a:lnTo>
                  <a:pt x="169" y="82"/>
                </a:lnTo>
                <a:lnTo>
                  <a:pt x="167" y="95"/>
                </a:lnTo>
                <a:lnTo>
                  <a:pt x="164" y="110"/>
                </a:lnTo>
                <a:lnTo>
                  <a:pt x="159" y="124"/>
                </a:lnTo>
                <a:lnTo>
                  <a:pt x="155" y="139"/>
                </a:lnTo>
                <a:lnTo>
                  <a:pt x="149" y="154"/>
                </a:lnTo>
                <a:lnTo>
                  <a:pt x="142" y="168"/>
                </a:lnTo>
                <a:lnTo>
                  <a:pt x="136" y="183"/>
                </a:lnTo>
                <a:lnTo>
                  <a:pt x="120" y="213"/>
                </a:lnTo>
                <a:lnTo>
                  <a:pt x="102" y="244"/>
                </a:lnTo>
                <a:lnTo>
                  <a:pt x="84" y="274"/>
                </a:lnTo>
                <a:lnTo>
                  <a:pt x="66" y="306"/>
                </a:lnTo>
                <a:lnTo>
                  <a:pt x="50" y="338"/>
                </a:lnTo>
                <a:lnTo>
                  <a:pt x="34" y="372"/>
                </a:lnTo>
                <a:lnTo>
                  <a:pt x="27" y="388"/>
                </a:lnTo>
                <a:lnTo>
                  <a:pt x="20" y="405"/>
                </a:lnTo>
                <a:lnTo>
                  <a:pt x="15" y="423"/>
                </a:lnTo>
                <a:lnTo>
                  <a:pt x="9" y="441"/>
                </a:lnTo>
                <a:lnTo>
                  <a:pt x="6" y="459"/>
                </a:lnTo>
                <a:lnTo>
                  <a:pt x="3" y="477"/>
                </a:lnTo>
                <a:lnTo>
                  <a:pt x="0" y="495"/>
                </a:lnTo>
                <a:lnTo>
                  <a:pt x="0" y="514"/>
                </a:lnTo>
                <a:lnTo>
                  <a:pt x="35" y="514"/>
                </a:lnTo>
                <a:lnTo>
                  <a:pt x="36" y="498"/>
                </a:lnTo>
                <a:lnTo>
                  <a:pt x="37" y="481"/>
                </a:lnTo>
                <a:lnTo>
                  <a:pt x="41" y="466"/>
                </a:lnTo>
                <a:lnTo>
                  <a:pt x="44" y="449"/>
                </a:lnTo>
                <a:lnTo>
                  <a:pt x="48" y="433"/>
                </a:lnTo>
                <a:lnTo>
                  <a:pt x="54" y="417"/>
                </a:lnTo>
                <a:lnTo>
                  <a:pt x="60" y="402"/>
                </a:lnTo>
                <a:lnTo>
                  <a:pt x="66" y="386"/>
                </a:lnTo>
                <a:lnTo>
                  <a:pt x="81" y="354"/>
                </a:lnTo>
                <a:lnTo>
                  <a:pt x="98" y="324"/>
                </a:lnTo>
                <a:lnTo>
                  <a:pt x="116" y="292"/>
                </a:lnTo>
                <a:lnTo>
                  <a:pt x="133" y="261"/>
                </a:lnTo>
                <a:lnTo>
                  <a:pt x="150" y="230"/>
                </a:lnTo>
                <a:lnTo>
                  <a:pt x="167" y="199"/>
                </a:lnTo>
                <a:lnTo>
                  <a:pt x="174" y="183"/>
                </a:lnTo>
                <a:lnTo>
                  <a:pt x="181" y="167"/>
                </a:lnTo>
                <a:lnTo>
                  <a:pt x="187" y="151"/>
                </a:lnTo>
                <a:lnTo>
                  <a:pt x="193" y="136"/>
                </a:lnTo>
                <a:lnTo>
                  <a:pt x="198" y="119"/>
                </a:lnTo>
                <a:lnTo>
                  <a:pt x="202" y="102"/>
                </a:lnTo>
                <a:lnTo>
                  <a:pt x="204" y="86"/>
                </a:lnTo>
                <a:lnTo>
                  <a:pt x="206" y="70"/>
                </a:lnTo>
                <a:lnTo>
                  <a:pt x="206" y="53"/>
                </a:lnTo>
                <a:lnTo>
                  <a:pt x="205" y="35"/>
                </a:lnTo>
                <a:lnTo>
                  <a:pt x="202" y="18"/>
                </a:lnTo>
                <a:lnTo>
                  <a:pt x="198" y="0"/>
                </a:lnTo>
                <a:lnTo>
                  <a:pt x="164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0" name="Freeform 13"/>
          <p:cNvSpPr>
            <a:spLocks/>
          </p:cNvSpPr>
          <p:nvPr/>
        </p:nvSpPr>
        <p:spPr bwMode="auto">
          <a:xfrm>
            <a:off x="2741613" y="1552575"/>
            <a:ext cx="141287" cy="292100"/>
          </a:xfrm>
          <a:custGeom>
            <a:avLst/>
            <a:gdLst>
              <a:gd name="T0" fmla="*/ 0 w 355"/>
              <a:gd name="T1" fmla="*/ 0 h 735"/>
              <a:gd name="T2" fmla="*/ 0 w 355"/>
              <a:gd name="T3" fmla="*/ 0 h 735"/>
              <a:gd name="T4" fmla="*/ 0 w 355"/>
              <a:gd name="T5" fmla="*/ 2147483647 h 735"/>
              <a:gd name="T6" fmla="*/ 2147483647 w 355"/>
              <a:gd name="T7" fmla="*/ 2147483647 h 735"/>
              <a:gd name="T8" fmla="*/ 2147483647 w 355"/>
              <a:gd name="T9" fmla="*/ 2147483647 h 735"/>
              <a:gd name="T10" fmla="*/ 2147483647 w 355"/>
              <a:gd name="T11" fmla="*/ 2147483647 h 735"/>
              <a:gd name="T12" fmla="*/ 2147483647 w 355"/>
              <a:gd name="T13" fmla="*/ 2147483647 h 735"/>
              <a:gd name="T14" fmla="*/ 2147483647 w 355"/>
              <a:gd name="T15" fmla="*/ 2147483647 h 735"/>
              <a:gd name="T16" fmla="*/ 2147483647 w 355"/>
              <a:gd name="T17" fmla="*/ 2147483647 h 735"/>
              <a:gd name="T18" fmla="*/ 2147483647 w 355"/>
              <a:gd name="T19" fmla="*/ 2147483647 h 735"/>
              <a:gd name="T20" fmla="*/ 2147483647 w 355"/>
              <a:gd name="T21" fmla="*/ 2147483647 h 735"/>
              <a:gd name="T22" fmla="*/ 2147483647 w 355"/>
              <a:gd name="T23" fmla="*/ 2147483647 h 735"/>
              <a:gd name="T24" fmla="*/ 2147483647 w 355"/>
              <a:gd name="T25" fmla="*/ 2147483647 h 735"/>
              <a:gd name="T26" fmla="*/ 2147483647 w 355"/>
              <a:gd name="T27" fmla="*/ 2147483647 h 735"/>
              <a:gd name="T28" fmla="*/ 2147483647 w 355"/>
              <a:gd name="T29" fmla="*/ 2147483647 h 735"/>
              <a:gd name="T30" fmla="*/ 2147483647 w 355"/>
              <a:gd name="T31" fmla="*/ 2147483647 h 735"/>
              <a:gd name="T32" fmla="*/ 2147483647 w 355"/>
              <a:gd name="T33" fmla="*/ 2147483647 h 735"/>
              <a:gd name="T34" fmla="*/ 2147483647 w 355"/>
              <a:gd name="T35" fmla="*/ 2147483647 h 735"/>
              <a:gd name="T36" fmla="*/ 2147483647 w 355"/>
              <a:gd name="T37" fmla="*/ 2147483647 h 735"/>
              <a:gd name="T38" fmla="*/ 2147483647 w 355"/>
              <a:gd name="T39" fmla="*/ 2147483647 h 735"/>
              <a:gd name="T40" fmla="*/ 2147483647 w 355"/>
              <a:gd name="T41" fmla="*/ 2147483647 h 735"/>
              <a:gd name="T42" fmla="*/ 2147483647 w 355"/>
              <a:gd name="T43" fmla="*/ 2147483647 h 735"/>
              <a:gd name="T44" fmla="*/ 2147483647 w 355"/>
              <a:gd name="T45" fmla="*/ 2147483647 h 735"/>
              <a:gd name="T46" fmla="*/ 2147483647 w 355"/>
              <a:gd name="T47" fmla="*/ 2147483647 h 735"/>
              <a:gd name="T48" fmla="*/ 2147483647 w 355"/>
              <a:gd name="T49" fmla="*/ 2147483647 h 735"/>
              <a:gd name="T50" fmla="*/ 2147483647 w 355"/>
              <a:gd name="T51" fmla="*/ 2147483647 h 735"/>
              <a:gd name="T52" fmla="*/ 2147483647 w 355"/>
              <a:gd name="T53" fmla="*/ 2147483647 h 735"/>
              <a:gd name="T54" fmla="*/ 2147483647 w 355"/>
              <a:gd name="T55" fmla="*/ 2147483647 h 735"/>
              <a:gd name="T56" fmla="*/ 2147483647 w 355"/>
              <a:gd name="T57" fmla="*/ 2147483647 h 735"/>
              <a:gd name="T58" fmla="*/ 2147483647 w 355"/>
              <a:gd name="T59" fmla="*/ 2147483647 h 735"/>
              <a:gd name="T60" fmla="*/ 2147483647 w 355"/>
              <a:gd name="T61" fmla="*/ 2147483647 h 735"/>
              <a:gd name="T62" fmla="*/ 2147483647 w 355"/>
              <a:gd name="T63" fmla="*/ 2147483647 h 735"/>
              <a:gd name="T64" fmla="*/ 2147483647 w 355"/>
              <a:gd name="T65" fmla="*/ 2147483647 h 735"/>
              <a:gd name="T66" fmla="*/ 2147483647 w 355"/>
              <a:gd name="T67" fmla="*/ 2147483647 h 735"/>
              <a:gd name="T68" fmla="*/ 2147483647 w 355"/>
              <a:gd name="T69" fmla="*/ 2147483647 h 735"/>
              <a:gd name="T70" fmla="*/ 2147483647 w 355"/>
              <a:gd name="T71" fmla="*/ 2147483647 h 735"/>
              <a:gd name="T72" fmla="*/ 2147483647 w 355"/>
              <a:gd name="T73" fmla="*/ 2147483647 h 735"/>
              <a:gd name="T74" fmla="*/ 2147483647 w 355"/>
              <a:gd name="T75" fmla="*/ 2147483647 h 735"/>
              <a:gd name="T76" fmla="*/ 2147483647 w 355"/>
              <a:gd name="T77" fmla="*/ 2147483647 h 735"/>
              <a:gd name="T78" fmla="*/ 2147483647 w 355"/>
              <a:gd name="T79" fmla="*/ 2147483647 h 735"/>
              <a:gd name="T80" fmla="*/ 2147483647 w 355"/>
              <a:gd name="T81" fmla="*/ 2147483647 h 735"/>
              <a:gd name="T82" fmla="*/ 2147483647 w 355"/>
              <a:gd name="T83" fmla="*/ 2147483647 h 735"/>
              <a:gd name="T84" fmla="*/ 2147483647 w 355"/>
              <a:gd name="T85" fmla="*/ 2147483647 h 735"/>
              <a:gd name="T86" fmla="*/ 2147483647 w 355"/>
              <a:gd name="T87" fmla="*/ 2147483647 h 735"/>
              <a:gd name="T88" fmla="*/ 2147483647 w 355"/>
              <a:gd name="T89" fmla="*/ 2147483647 h 735"/>
              <a:gd name="T90" fmla="*/ 2147483647 w 355"/>
              <a:gd name="T91" fmla="*/ 2147483647 h 735"/>
              <a:gd name="T92" fmla="*/ 2147483647 w 355"/>
              <a:gd name="T93" fmla="*/ 2147483647 h 735"/>
              <a:gd name="T94" fmla="*/ 2147483647 w 355"/>
              <a:gd name="T95" fmla="*/ 2147483647 h 735"/>
              <a:gd name="T96" fmla="*/ 2147483647 w 355"/>
              <a:gd name="T97" fmla="*/ 2147483647 h 735"/>
              <a:gd name="T98" fmla="*/ 2147483647 w 355"/>
              <a:gd name="T99" fmla="*/ 2147483647 h 735"/>
              <a:gd name="T100" fmla="*/ 2147483647 w 355"/>
              <a:gd name="T101" fmla="*/ 0 h 735"/>
              <a:gd name="T102" fmla="*/ 2147483647 w 355"/>
              <a:gd name="T103" fmla="*/ 0 h 735"/>
              <a:gd name="T104" fmla="*/ 0 w 355"/>
              <a:gd name="T105" fmla="*/ 0 h 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5"/>
              <a:gd name="T160" fmla="*/ 0 h 735"/>
              <a:gd name="T161" fmla="*/ 355 w 355"/>
              <a:gd name="T162" fmla="*/ 735 h 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5" h="735">
                <a:moveTo>
                  <a:pt x="0" y="0"/>
                </a:moveTo>
                <a:lnTo>
                  <a:pt x="0" y="0"/>
                </a:lnTo>
                <a:lnTo>
                  <a:pt x="0" y="28"/>
                </a:lnTo>
                <a:lnTo>
                  <a:pt x="2" y="54"/>
                </a:lnTo>
                <a:lnTo>
                  <a:pt x="5" y="81"/>
                </a:lnTo>
                <a:lnTo>
                  <a:pt x="11" y="107"/>
                </a:lnTo>
                <a:lnTo>
                  <a:pt x="16" y="133"/>
                </a:lnTo>
                <a:lnTo>
                  <a:pt x="23" y="157"/>
                </a:lnTo>
                <a:lnTo>
                  <a:pt x="31" y="182"/>
                </a:lnTo>
                <a:lnTo>
                  <a:pt x="40" y="206"/>
                </a:lnTo>
                <a:lnTo>
                  <a:pt x="50" y="230"/>
                </a:lnTo>
                <a:lnTo>
                  <a:pt x="60" y="253"/>
                </a:lnTo>
                <a:lnTo>
                  <a:pt x="71" y="276"/>
                </a:lnTo>
                <a:lnTo>
                  <a:pt x="84" y="298"/>
                </a:lnTo>
                <a:lnTo>
                  <a:pt x="108" y="343"/>
                </a:lnTo>
                <a:lnTo>
                  <a:pt x="134" y="386"/>
                </a:lnTo>
                <a:lnTo>
                  <a:pt x="189" y="471"/>
                </a:lnTo>
                <a:lnTo>
                  <a:pt x="241" y="558"/>
                </a:lnTo>
                <a:lnTo>
                  <a:pt x="254" y="579"/>
                </a:lnTo>
                <a:lnTo>
                  <a:pt x="265" y="600"/>
                </a:lnTo>
                <a:lnTo>
                  <a:pt x="276" y="622"/>
                </a:lnTo>
                <a:lnTo>
                  <a:pt x="287" y="645"/>
                </a:lnTo>
                <a:lnTo>
                  <a:pt x="296" y="667"/>
                </a:lnTo>
                <a:lnTo>
                  <a:pt x="306" y="690"/>
                </a:lnTo>
                <a:lnTo>
                  <a:pt x="314" y="712"/>
                </a:lnTo>
                <a:lnTo>
                  <a:pt x="321" y="735"/>
                </a:lnTo>
                <a:lnTo>
                  <a:pt x="355" y="725"/>
                </a:lnTo>
                <a:lnTo>
                  <a:pt x="347" y="701"/>
                </a:lnTo>
                <a:lnTo>
                  <a:pt x="338" y="677"/>
                </a:lnTo>
                <a:lnTo>
                  <a:pt x="330" y="653"/>
                </a:lnTo>
                <a:lnTo>
                  <a:pt x="318" y="630"/>
                </a:lnTo>
                <a:lnTo>
                  <a:pt x="308" y="607"/>
                </a:lnTo>
                <a:lnTo>
                  <a:pt x="296" y="584"/>
                </a:lnTo>
                <a:lnTo>
                  <a:pt x="284" y="562"/>
                </a:lnTo>
                <a:lnTo>
                  <a:pt x="271" y="540"/>
                </a:lnTo>
                <a:lnTo>
                  <a:pt x="219" y="452"/>
                </a:lnTo>
                <a:lnTo>
                  <a:pt x="164" y="367"/>
                </a:lnTo>
                <a:lnTo>
                  <a:pt x="138" y="325"/>
                </a:lnTo>
                <a:lnTo>
                  <a:pt x="114" y="281"/>
                </a:lnTo>
                <a:lnTo>
                  <a:pt x="103" y="260"/>
                </a:lnTo>
                <a:lnTo>
                  <a:pt x="92" y="238"/>
                </a:lnTo>
                <a:lnTo>
                  <a:pt x="82" y="215"/>
                </a:lnTo>
                <a:lnTo>
                  <a:pt x="73" y="193"/>
                </a:lnTo>
                <a:lnTo>
                  <a:pt x="65" y="171"/>
                </a:lnTo>
                <a:lnTo>
                  <a:pt x="57" y="147"/>
                </a:lnTo>
                <a:lnTo>
                  <a:pt x="50" y="124"/>
                </a:lnTo>
                <a:lnTo>
                  <a:pt x="44" y="100"/>
                </a:lnTo>
                <a:lnTo>
                  <a:pt x="40" y="76"/>
                </a:lnTo>
                <a:lnTo>
                  <a:pt x="38" y="51"/>
                </a:lnTo>
                <a:lnTo>
                  <a:pt x="35" y="26"/>
                </a:lnTo>
                <a:lnTo>
                  <a:pt x="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1" name="Freeform 14"/>
          <p:cNvSpPr>
            <a:spLocks/>
          </p:cNvSpPr>
          <p:nvPr/>
        </p:nvSpPr>
        <p:spPr bwMode="auto">
          <a:xfrm>
            <a:off x="2730500" y="1517650"/>
            <a:ext cx="25400" cy="34925"/>
          </a:xfrm>
          <a:custGeom>
            <a:avLst/>
            <a:gdLst>
              <a:gd name="T0" fmla="*/ 0 w 62"/>
              <a:gd name="T1" fmla="*/ 2147483647 h 85"/>
              <a:gd name="T2" fmla="*/ 0 w 62"/>
              <a:gd name="T3" fmla="*/ 2147483647 h 85"/>
              <a:gd name="T4" fmla="*/ 2147483647 w 62"/>
              <a:gd name="T5" fmla="*/ 2147483647 h 85"/>
              <a:gd name="T6" fmla="*/ 2147483647 w 62"/>
              <a:gd name="T7" fmla="*/ 2147483647 h 85"/>
              <a:gd name="T8" fmla="*/ 2147483647 w 62"/>
              <a:gd name="T9" fmla="*/ 2147483647 h 85"/>
              <a:gd name="T10" fmla="*/ 2147483647 w 62"/>
              <a:gd name="T11" fmla="*/ 2147483647 h 85"/>
              <a:gd name="T12" fmla="*/ 2147483647 w 62"/>
              <a:gd name="T13" fmla="*/ 2147483647 h 85"/>
              <a:gd name="T14" fmla="*/ 2147483647 w 62"/>
              <a:gd name="T15" fmla="*/ 2147483647 h 85"/>
              <a:gd name="T16" fmla="*/ 2147483647 w 62"/>
              <a:gd name="T17" fmla="*/ 2147483647 h 85"/>
              <a:gd name="T18" fmla="*/ 2147483647 w 62"/>
              <a:gd name="T19" fmla="*/ 2147483647 h 85"/>
              <a:gd name="T20" fmla="*/ 2147483647 w 62"/>
              <a:gd name="T21" fmla="*/ 2147483647 h 85"/>
              <a:gd name="T22" fmla="*/ 2147483647 w 62"/>
              <a:gd name="T23" fmla="*/ 2147483647 h 85"/>
              <a:gd name="T24" fmla="*/ 2147483647 w 62"/>
              <a:gd name="T25" fmla="*/ 2147483647 h 85"/>
              <a:gd name="T26" fmla="*/ 2147483647 w 62"/>
              <a:gd name="T27" fmla="*/ 2147483647 h 85"/>
              <a:gd name="T28" fmla="*/ 2147483647 w 62"/>
              <a:gd name="T29" fmla="*/ 2147483647 h 85"/>
              <a:gd name="T30" fmla="*/ 2147483647 w 62"/>
              <a:gd name="T31" fmla="*/ 2147483647 h 85"/>
              <a:gd name="T32" fmla="*/ 2147483647 w 62"/>
              <a:gd name="T33" fmla="*/ 2147483647 h 85"/>
              <a:gd name="T34" fmla="*/ 2147483647 w 62"/>
              <a:gd name="T35" fmla="*/ 2147483647 h 85"/>
              <a:gd name="T36" fmla="*/ 2147483647 w 62"/>
              <a:gd name="T37" fmla="*/ 0 h 85"/>
              <a:gd name="T38" fmla="*/ 2147483647 w 62"/>
              <a:gd name="T39" fmla="*/ 0 h 85"/>
              <a:gd name="T40" fmla="*/ 0 w 62"/>
              <a:gd name="T41" fmla="*/ 2147483647 h 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2"/>
              <a:gd name="T64" fmla="*/ 0 h 85"/>
              <a:gd name="T65" fmla="*/ 62 w 62"/>
              <a:gd name="T66" fmla="*/ 85 h 8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2" h="85">
                <a:moveTo>
                  <a:pt x="0" y="23"/>
                </a:moveTo>
                <a:lnTo>
                  <a:pt x="0" y="23"/>
                </a:lnTo>
                <a:lnTo>
                  <a:pt x="5" y="30"/>
                </a:lnTo>
                <a:lnTo>
                  <a:pt x="10" y="36"/>
                </a:lnTo>
                <a:lnTo>
                  <a:pt x="15" y="44"/>
                </a:lnTo>
                <a:lnTo>
                  <a:pt x="19" y="53"/>
                </a:lnTo>
                <a:lnTo>
                  <a:pt x="22" y="61"/>
                </a:lnTo>
                <a:lnTo>
                  <a:pt x="25" y="70"/>
                </a:lnTo>
                <a:lnTo>
                  <a:pt x="27" y="78"/>
                </a:lnTo>
                <a:lnTo>
                  <a:pt x="28" y="85"/>
                </a:lnTo>
                <a:lnTo>
                  <a:pt x="62" y="85"/>
                </a:lnTo>
                <a:lnTo>
                  <a:pt x="61" y="73"/>
                </a:lnTo>
                <a:lnTo>
                  <a:pt x="59" y="61"/>
                </a:lnTo>
                <a:lnTo>
                  <a:pt x="56" y="50"/>
                </a:lnTo>
                <a:lnTo>
                  <a:pt x="51" y="39"/>
                </a:lnTo>
                <a:lnTo>
                  <a:pt x="46" y="28"/>
                </a:lnTo>
                <a:lnTo>
                  <a:pt x="40" y="17"/>
                </a:lnTo>
                <a:lnTo>
                  <a:pt x="33" y="8"/>
                </a:lnTo>
                <a:lnTo>
                  <a:pt x="27" y="0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2" name="Freeform 15"/>
          <p:cNvSpPr>
            <a:spLocks/>
          </p:cNvSpPr>
          <p:nvPr/>
        </p:nvSpPr>
        <p:spPr bwMode="auto">
          <a:xfrm>
            <a:off x="2624138" y="1476375"/>
            <a:ext cx="117475" cy="50800"/>
          </a:xfrm>
          <a:custGeom>
            <a:avLst/>
            <a:gdLst>
              <a:gd name="T0" fmla="*/ 0 w 295"/>
              <a:gd name="T1" fmla="*/ 2147483647 h 131"/>
              <a:gd name="T2" fmla="*/ 0 w 295"/>
              <a:gd name="T3" fmla="*/ 2147483647 h 131"/>
              <a:gd name="T4" fmla="*/ 2147483647 w 295"/>
              <a:gd name="T5" fmla="*/ 2147483647 h 131"/>
              <a:gd name="T6" fmla="*/ 2147483647 w 295"/>
              <a:gd name="T7" fmla="*/ 2147483647 h 131"/>
              <a:gd name="T8" fmla="*/ 2147483647 w 295"/>
              <a:gd name="T9" fmla="*/ 2147483647 h 131"/>
              <a:gd name="T10" fmla="*/ 2147483647 w 295"/>
              <a:gd name="T11" fmla="*/ 2147483647 h 131"/>
              <a:gd name="T12" fmla="*/ 2147483647 w 295"/>
              <a:gd name="T13" fmla="*/ 2147483647 h 131"/>
              <a:gd name="T14" fmla="*/ 2147483647 w 295"/>
              <a:gd name="T15" fmla="*/ 2147483647 h 131"/>
              <a:gd name="T16" fmla="*/ 2147483647 w 295"/>
              <a:gd name="T17" fmla="*/ 2147483647 h 131"/>
              <a:gd name="T18" fmla="*/ 2147483647 w 295"/>
              <a:gd name="T19" fmla="*/ 2147483647 h 131"/>
              <a:gd name="T20" fmla="*/ 2147483647 w 295"/>
              <a:gd name="T21" fmla="*/ 2147483647 h 131"/>
              <a:gd name="T22" fmla="*/ 2147483647 w 295"/>
              <a:gd name="T23" fmla="*/ 2147483647 h 131"/>
              <a:gd name="T24" fmla="*/ 2147483647 w 295"/>
              <a:gd name="T25" fmla="*/ 2147483647 h 131"/>
              <a:gd name="T26" fmla="*/ 2147483647 w 295"/>
              <a:gd name="T27" fmla="*/ 2147483647 h 131"/>
              <a:gd name="T28" fmla="*/ 2147483647 w 295"/>
              <a:gd name="T29" fmla="*/ 2147483647 h 131"/>
              <a:gd name="T30" fmla="*/ 2147483647 w 295"/>
              <a:gd name="T31" fmla="*/ 2147483647 h 131"/>
              <a:gd name="T32" fmla="*/ 2147483647 w 295"/>
              <a:gd name="T33" fmla="*/ 2147483647 h 131"/>
              <a:gd name="T34" fmla="*/ 2147483647 w 295"/>
              <a:gd name="T35" fmla="*/ 2147483647 h 131"/>
              <a:gd name="T36" fmla="*/ 2147483647 w 295"/>
              <a:gd name="T37" fmla="*/ 2147483647 h 131"/>
              <a:gd name="T38" fmla="*/ 2147483647 w 295"/>
              <a:gd name="T39" fmla="*/ 2147483647 h 131"/>
              <a:gd name="T40" fmla="*/ 2147483647 w 295"/>
              <a:gd name="T41" fmla="*/ 2147483647 h 131"/>
              <a:gd name="T42" fmla="*/ 2147483647 w 295"/>
              <a:gd name="T43" fmla="*/ 2147483647 h 131"/>
              <a:gd name="T44" fmla="*/ 2147483647 w 295"/>
              <a:gd name="T45" fmla="*/ 2147483647 h 131"/>
              <a:gd name="T46" fmla="*/ 2147483647 w 295"/>
              <a:gd name="T47" fmla="*/ 2147483647 h 131"/>
              <a:gd name="T48" fmla="*/ 2147483647 w 295"/>
              <a:gd name="T49" fmla="*/ 2147483647 h 131"/>
              <a:gd name="T50" fmla="*/ 2147483647 w 295"/>
              <a:gd name="T51" fmla="*/ 2147483647 h 131"/>
              <a:gd name="T52" fmla="*/ 2147483647 w 295"/>
              <a:gd name="T53" fmla="*/ 2147483647 h 131"/>
              <a:gd name="T54" fmla="*/ 2147483647 w 295"/>
              <a:gd name="T55" fmla="*/ 2147483647 h 131"/>
              <a:gd name="T56" fmla="*/ 2147483647 w 295"/>
              <a:gd name="T57" fmla="*/ 2147483647 h 131"/>
              <a:gd name="T58" fmla="*/ 2147483647 w 295"/>
              <a:gd name="T59" fmla="*/ 2147483647 h 131"/>
              <a:gd name="T60" fmla="*/ 2147483647 w 295"/>
              <a:gd name="T61" fmla="*/ 2147483647 h 131"/>
              <a:gd name="T62" fmla="*/ 2147483647 w 295"/>
              <a:gd name="T63" fmla="*/ 2147483647 h 131"/>
              <a:gd name="T64" fmla="*/ 2147483647 w 295"/>
              <a:gd name="T65" fmla="*/ 2147483647 h 131"/>
              <a:gd name="T66" fmla="*/ 2147483647 w 295"/>
              <a:gd name="T67" fmla="*/ 2147483647 h 131"/>
              <a:gd name="T68" fmla="*/ 0 w 295"/>
              <a:gd name="T69" fmla="*/ 0 h 131"/>
              <a:gd name="T70" fmla="*/ 0 w 295"/>
              <a:gd name="T71" fmla="*/ 0 h 131"/>
              <a:gd name="T72" fmla="*/ 0 w 295"/>
              <a:gd name="T73" fmla="*/ 2147483647 h 1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95"/>
              <a:gd name="T112" fmla="*/ 0 h 131"/>
              <a:gd name="T113" fmla="*/ 295 w 295"/>
              <a:gd name="T114" fmla="*/ 131 h 1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95" h="131">
                <a:moveTo>
                  <a:pt x="0" y="36"/>
                </a:moveTo>
                <a:lnTo>
                  <a:pt x="0" y="36"/>
                </a:lnTo>
                <a:lnTo>
                  <a:pt x="21" y="36"/>
                </a:lnTo>
                <a:lnTo>
                  <a:pt x="40" y="37"/>
                </a:lnTo>
                <a:lnTo>
                  <a:pt x="59" y="38"/>
                </a:lnTo>
                <a:lnTo>
                  <a:pt x="78" y="40"/>
                </a:lnTo>
                <a:lnTo>
                  <a:pt x="97" y="44"/>
                </a:lnTo>
                <a:lnTo>
                  <a:pt x="116" y="47"/>
                </a:lnTo>
                <a:lnTo>
                  <a:pt x="134" y="52"/>
                </a:lnTo>
                <a:lnTo>
                  <a:pt x="151" y="57"/>
                </a:lnTo>
                <a:lnTo>
                  <a:pt x="168" y="63"/>
                </a:lnTo>
                <a:lnTo>
                  <a:pt x="185" y="70"/>
                </a:lnTo>
                <a:lnTo>
                  <a:pt x="201" y="77"/>
                </a:lnTo>
                <a:lnTo>
                  <a:pt x="216" y="86"/>
                </a:lnTo>
                <a:lnTo>
                  <a:pt x="231" y="96"/>
                </a:lnTo>
                <a:lnTo>
                  <a:pt x="244" y="106"/>
                </a:lnTo>
                <a:lnTo>
                  <a:pt x="257" y="118"/>
                </a:lnTo>
                <a:lnTo>
                  <a:pt x="268" y="131"/>
                </a:lnTo>
                <a:lnTo>
                  <a:pt x="295" y="108"/>
                </a:lnTo>
                <a:lnTo>
                  <a:pt x="281" y="93"/>
                </a:lnTo>
                <a:lnTo>
                  <a:pt x="267" y="80"/>
                </a:lnTo>
                <a:lnTo>
                  <a:pt x="251" y="67"/>
                </a:lnTo>
                <a:lnTo>
                  <a:pt x="234" y="56"/>
                </a:lnTo>
                <a:lnTo>
                  <a:pt x="217" y="46"/>
                </a:lnTo>
                <a:lnTo>
                  <a:pt x="199" y="38"/>
                </a:lnTo>
                <a:lnTo>
                  <a:pt x="182" y="30"/>
                </a:lnTo>
                <a:lnTo>
                  <a:pt x="163" y="24"/>
                </a:lnTo>
                <a:lnTo>
                  <a:pt x="142" y="18"/>
                </a:lnTo>
                <a:lnTo>
                  <a:pt x="123" y="12"/>
                </a:lnTo>
                <a:lnTo>
                  <a:pt x="103" y="9"/>
                </a:lnTo>
                <a:lnTo>
                  <a:pt x="83" y="6"/>
                </a:lnTo>
                <a:lnTo>
                  <a:pt x="62" y="4"/>
                </a:lnTo>
                <a:lnTo>
                  <a:pt x="42" y="1"/>
                </a:lnTo>
                <a:lnTo>
                  <a:pt x="21" y="1"/>
                </a:lnTo>
                <a:lnTo>
                  <a:pt x="0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3" name="Freeform 16"/>
          <p:cNvSpPr>
            <a:spLocks/>
          </p:cNvSpPr>
          <p:nvPr/>
        </p:nvSpPr>
        <p:spPr bwMode="auto">
          <a:xfrm>
            <a:off x="2478088" y="1476375"/>
            <a:ext cx="146050" cy="80963"/>
          </a:xfrm>
          <a:custGeom>
            <a:avLst/>
            <a:gdLst>
              <a:gd name="T0" fmla="*/ 2147483647 w 367"/>
              <a:gd name="T1" fmla="*/ 2147483647 h 206"/>
              <a:gd name="T2" fmla="*/ 2147483647 w 367"/>
              <a:gd name="T3" fmla="*/ 2147483647 h 206"/>
              <a:gd name="T4" fmla="*/ 2147483647 w 367"/>
              <a:gd name="T5" fmla="*/ 2147483647 h 206"/>
              <a:gd name="T6" fmla="*/ 2147483647 w 367"/>
              <a:gd name="T7" fmla="*/ 2147483647 h 206"/>
              <a:gd name="T8" fmla="*/ 2147483647 w 367"/>
              <a:gd name="T9" fmla="*/ 2147483647 h 206"/>
              <a:gd name="T10" fmla="*/ 2147483647 w 367"/>
              <a:gd name="T11" fmla="*/ 2147483647 h 206"/>
              <a:gd name="T12" fmla="*/ 2147483647 w 367"/>
              <a:gd name="T13" fmla="*/ 2147483647 h 206"/>
              <a:gd name="T14" fmla="*/ 2147483647 w 367"/>
              <a:gd name="T15" fmla="*/ 2147483647 h 206"/>
              <a:gd name="T16" fmla="*/ 2147483647 w 367"/>
              <a:gd name="T17" fmla="*/ 2147483647 h 206"/>
              <a:gd name="T18" fmla="*/ 2147483647 w 367"/>
              <a:gd name="T19" fmla="*/ 2147483647 h 206"/>
              <a:gd name="T20" fmla="*/ 2147483647 w 367"/>
              <a:gd name="T21" fmla="*/ 2147483647 h 206"/>
              <a:gd name="T22" fmla="*/ 2147483647 w 367"/>
              <a:gd name="T23" fmla="*/ 2147483647 h 206"/>
              <a:gd name="T24" fmla="*/ 2147483647 w 367"/>
              <a:gd name="T25" fmla="*/ 2147483647 h 206"/>
              <a:gd name="T26" fmla="*/ 2147483647 w 367"/>
              <a:gd name="T27" fmla="*/ 2147483647 h 206"/>
              <a:gd name="T28" fmla="*/ 2147483647 w 367"/>
              <a:gd name="T29" fmla="*/ 2147483647 h 206"/>
              <a:gd name="T30" fmla="*/ 2147483647 w 367"/>
              <a:gd name="T31" fmla="*/ 2147483647 h 206"/>
              <a:gd name="T32" fmla="*/ 2147483647 w 367"/>
              <a:gd name="T33" fmla="*/ 2147483647 h 206"/>
              <a:gd name="T34" fmla="*/ 2147483647 w 367"/>
              <a:gd name="T35" fmla="*/ 2147483647 h 206"/>
              <a:gd name="T36" fmla="*/ 2147483647 w 367"/>
              <a:gd name="T37" fmla="*/ 0 h 206"/>
              <a:gd name="T38" fmla="*/ 2147483647 w 367"/>
              <a:gd name="T39" fmla="*/ 2147483647 h 206"/>
              <a:gd name="T40" fmla="*/ 2147483647 w 367"/>
              <a:gd name="T41" fmla="*/ 2147483647 h 206"/>
              <a:gd name="T42" fmla="*/ 2147483647 w 367"/>
              <a:gd name="T43" fmla="*/ 2147483647 h 206"/>
              <a:gd name="T44" fmla="*/ 2147483647 w 367"/>
              <a:gd name="T45" fmla="*/ 2147483647 h 206"/>
              <a:gd name="T46" fmla="*/ 2147483647 w 367"/>
              <a:gd name="T47" fmla="*/ 2147483647 h 206"/>
              <a:gd name="T48" fmla="*/ 2147483647 w 367"/>
              <a:gd name="T49" fmla="*/ 2147483647 h 206"/>
              <a:gd name="T50" fmla="*/ 2147483647 w 367"/>
              <a:gd name="T51" fmla="*/ 2147483647 h 206"/>
              <a:gd name="T52" fmla="*/ 2147483647 w 367"/>
              <a:gd name="T53" fmla="*/ 2147483647 h 206"/>
              <a:gd name="T54" fmla="*/ 2147483647 w 367"/>
              <a:gd name="T55" fmla="*/ 2147483647 h 206"/>
              <a:gd name="T56" fmla="*/ 2147483647 w 367"/>
              <a:gd name="T57" fmla="*/ 2147483647 h 206"/>
              <a:gd name="T58" fmla="*/ 2147483647 w 367"/>
              <a:gd name="T59" fmla="*/ 2147483647 h 206"/>
              <a:gd name="T60" fmla="*/ 2147483647 w 367"/>
              <a:gd name="T61" fmla="*/ 2147483647 h 206"/>
              <a:gd name="T62" fmla="*/ 2147483647 w 367"/>
              <a:gd name="T63" fmla="*/ 2147483647 h 206"/>
              <a:gd name="T64" fmla="*/ 2147483647 w 367"/>
              <a:gd name="T65" fmla="*/ 2147483647 h 206"/>
              <a:gd name="T66" fmla="*/ 2147483647 w 367"/>
              <a:gd name="T67" fmla="*/ 2147483647 h 206"/>
              <a:gd name="T68" fmla="*/ 0 w 367"/>
              <a:gd name="T69" fmla="*/ 2147483647 h 206"/>
              <a:gd name="T70" fmla="*/ 0 w 367"/>
              <a:gd name="T71" fmla="*/ 2147483647 h 206"/>
              <a:gd name="T72" fmla="*/ 2147483647 w 367"/>
              <a:gd name="T73" fmla="*/ 2147483647 h 20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7"/>
              <a:gd name="T112" fmla="*/ 0 h 206"/>
              <a:gd name="T113" fmla="*/ 367 w 367"/>
              <a:gd name="T114" fmla="*/ 206 h 20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7" h="206">
                <a:moveTo>
                  <a:pt x="27" y="206"/>
                </a:moveTo>
                <a:lnTo>
                  <a:pt x="27" y="206"/>
                </a:lnTo>
                <a:lnTo>
                  <a:pt x="43" y="187"/>
                </a:lnTo>
                <a:lnTo>
                  <a:pt x="59" y="169"/>
                </a:lnTo>
                <a:lnTo>
                  <a:pt x="77" y="152"/>
                </a:lnTo>
                <a:lnTo>
                  <a:pt x="95" y="136"/>
                </a:lnTo>
                <a:lnTo>
                  <a:pt x="114" y="121"/>
                </a:lnTo>
                <a:lnTo>
                  <a:pt x="133" y="106"/>
                </a:lnTo>
                <a:lnTo>
                  <a:pt x="154" y="94"/>
                </a:lnTo>
                <a:lnTo>
                  <a:pt x="175" y="82"/>
                </a:lnTo>
                <a:lnTo>
                  <a:pt x="196" y="72"/>
                </a:lnTo>
                <a:lnTo>
                  <a:pt x="220" y="63"/>
                </a:lnTo>
                <a:lnTo>
                  <a:pt x="243" y="55"/>
                </a:lnTo>
                <a:lnTo>
                  <a:pt x="267" y="48"/>
                </a:lnTo>
                <a:lnTo>
                  <a:pt x="291" y="43"/>
                </a:lnTo>
                <a:lnTo>
                  <a:pt x="316" y="39"/>
                </a:lnTo>
                <a:lnTo>
                  <a:pt x="342" y="36"/>
                </a:lnTo>
                <a:lnTo>
                  <a:pt x="367" y="36"/>
                </a:lnTo>
                <a:lnTo>
                  <a:pt x="367" y="0"/>
                </a:lnTo>
                <a:lnTo>
                  <a:pt x="339" y="1"/>
                </a:lnTo>
                <a:lnTo>
                  <a:pt x="313" y="4"/>
                </a:lnTo>
                <a:lnTo>
                  <a:pt x="285" y="8"/>
                </a:lnTo>
                <a:lnTo>
                  <a:pt x="259" y="14"/>
                </a:lnTo>
                <a:lnTo>
                  <a:pt x="232" y="20"/>
                </a:lnTo>
                <a:lnTo>
                  <a:pt x="208" y="29"/>
                </a:lnTo>
                <a:lnTo>
                  <a:pt x="183" y="39"/>
                </a:lnTo>
                <a:lnTo>
                  <a:pt x="158" y="51"/>
                </a:lnTo>
                <a:lnTo>
                  <a:pt x="136" y="64"/>
                </a:lnTo>
                <a:lnTo>
                  <a:pt x="114" y="77"/>
                </a:lnTo>
                <a:lnTo>
                  <a:pt x="92" y="93"/>
                </a:lnTo>
                <a:lnTo>
                  <a:pt x="71" y="109"/>
                </a:lnTo>
                <a:lnTo>
                  <a:pt x="52" y="127"/>
                </a:lnTo>
                <a:lnTo>
                  <a:pt x="33" y="146"/>
                </a:lnTo>
                <a:lnTo>
                  <a:pt x="16" y="165"/>
                </a:lnTo>
                <a:lnTo>
                  <a:pt x="0" y="185"/>
                </a:lnTo>
                <a:lnTo>
                  <a:pt x="27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4" name="Freeform 17"/>
          <p:cNvSpPr>
            <a:spLocks/>
          </p:cNvSpPr>
          <p:nvPr/>
        </p:nvSpPr>
        <p:spPr bwMode="auto">
          <a:xfrm>
            <a:off x="2351088" y="1549400"/>
            <a:ext cx="138112" cy="66675"/>
          </a:xfrm>
          <a:custGeom>
            <a:avLst/>
            <a:gdLst>
              <a:gd name="T0" fmla="*/ 0 w 350"/>
              <a:gd name="T1" fmla="*/ 2147483647 h 167"/>
              <a:gd name="T2" fmla="*/ 0 w 350"/>
              <a:gd name="T3" fmla="*/ 2147483647 h 167"/>
              <a:gd name="T4" fmla="*/ 2147483647 w 350"/>
              <a:gd name="T5" fmla="*/ 2147483647 h 167"/>
              <a:gd name="T6" fmla="*/ 2147483647 w 350"/>
              <a:gd name="T7" fmla="*/ 2147483647 h 167"/>
              <a:gd name="T8" fmla="*/ 2147483647 w 350"/>
              <a:gd name="T9" fmla="*/ 2147483647 h 167"/>
              <a:gd name="T10" fmla="*/ 2147483647 w 350"/>
              <a:gd name="T11" fmla="*/ 2147483647 h 167"/>
              <a:gd name="T12" fmla="*/ 2147483647 w 350"/>
              <a:gd name="T13" fmla="*/ 2147483647 h 167"/>
              <a:gd name="T14" fmla="*/ 2147483647 w 350"/>
              <a:gd name="T15" fmla="*/ 2147483647 h 167"/>
              <a:gd name="T16" fmla="*/ 2147483647 w 350"/>
              <a:gd name="T17" fmla="*/ 2147483647 h 167"/>
              <a:gd name="T18" fmla="*/ 2147483647 w 350"/>
              <a:gd name="T19" fmla="*/ 2147483647 h 167"/>
              <a:gd name="T20" fmla="*/ 2147483647 w 350"/>
              <a:gd name="T21" fmla="*/ 2147483647 h 167"/>
              <a:gd name="T22" fmla="*/ 2147483647 w 350"/>
              <a:gd name="T23" fmla="*/ 2147483647 h 167"/>
              <a:gd name="T24" fmla="*/ 2147483647 w 350"/>
              <a:gd name="T25" fmla="*/ 2147483647 h 167"/>
              <a:gd name="T26" fmla="*/ 2147483647 w 350"/>
              <a:gd name="T27" fmla="*/ 2147483647 h 167"/>
              <a:gd name="T28" fmla="*/ 2147483647 w 350"/>
              <a:gd name="T29" fmla="*/ 2147483647 h 167"/>
              <a:gd name="T30" fmla="*/ 2147483647 w 350"/>
              <a:gd name="T31" fmla="*/ 2147483647 h 167"/>
              <a:gd name="T32" fmla="*/ 2147483647 w 350"/>
              <a:gd name="T33" fmla="*/ 2147483647 h 167"/>
              <a:gd name="T34" fmla="*/ 2147483647 w 350"/>
              <a:gd name="T35" fmla="*/ 2147483647 h 167"/>
              <a:gd name="T36" fmla="*/ 2147483647 w 350"/>
              <a:gd name="T37" fmla="*/ 0 h 167"/>
              <a:gd name="T38" fmla="*/ 2147483647 w 350"/>
              <a:gd name="T39" fmla="*/ 2147483647 h 167"/>
              <a:gd name="T40" fmla="*/ 2147483647 w 350"/>
              <a:gd name="T41" fmla="*/ 2147483647 h 167"/>
              <a:gd name="T42" fmla="*/ 2147483647 w 350"/>
              <a:gd name="T43" fmla="*/ 2147483647 h 167"/>
              <a:gd name="T44" fmla="*/ 2147483647 w 350"/>
              <a:gd name="T45" fmla="*/ 2147483647 h 167"/>
              <a:gd name="T46" fmla="*/ 2147483647 w 350"/>
              <a:gd name="T47" fmla="*/ 2147483647 h 167"/>
              <a:gd name="T48" fmla="*/ 2147483647 w 350"/>
              <a:gd name="T49" fmla="*/ 2147483647 h 167"/>
              <a:gd name="T50" fmla="*/ 2147483647 w 350"/>
              <a:gd name="T51" fmla="*/ 2147483647 h 167"/>
              <a:gd name="T52" fmla="*/ 2147483647 w 350"/>
              <a:gd name="T53" fmla="*/ 2147483647 h 167"/>
              <a:gd name="T54" fmla="*/ 2147483647 w 350"/>
              <a:gd name="T55" fmla="*/ 2147483647 h 167"/>
              <a:gd name="T56" fmla="*/ 2147483647 w 350"/>
              <a:gd name="T57" fmla="*/ 2147483647 h 167"/>
              <a:gd name="T58" fmla="*/ 2147483647 w 350"/>
              <a:gd name="T59" fmla="*/ 2147483647 h 167"/>
              <a:gd name="T60" fmla="*/ 2147483647 w 350"/>
              <a:gd name="T61" fmla="*/ 2147483647 h 167"/>
              <a:gd name="T62" fmla="*/ 2147483647 w 350"/>
              <a:gd name="T63" fmla="*/ 2147483647 h 167"/>
              <a:gd name="T64" fmla="*/ 2147483647 w 350"/>
              <a:gd name="T65" fmla="*/ 2147483647 h 167"/>
              <a:gd name="T66" fmla="*/ 2147483647 w 350"/>
              <a:gd name="T67" fmla="*/ 2147483647 h 167"/>
              <a:gd name="T68" fmla="*/ 0 w 350"/>
              <a:gd name="T69" fmla="*/ 2147483647 h 167"/>
              <a:gd name="T70" fmla="*/ 0 w 350"/>
              <a:gd name="T71" fmla="*/ 2147483647 h 167"/>
              <a:gd name="T72" fmla="*/ 0 w 350"/>
              <a:gd name="T73" fmla="*/ 2147483647 h 1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67"/>
              <a:gd name="T113" fmla="*/ 350 w 350"/>
              <a:gd name="T114" fmla="*/ 167 h 1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67">
                <a:moveTo>
                  <a:pt x="0" y="167"/>
                </a:moveTo>
                <a:lnTo>
                  <a:pt x="0" y="167"/>
                </a:lnTo>
                <a:lnTo>
                  <a:pt x="27" y="167"/>
                </a:lnTo>
                <a:lnTo>
                  <a:pt x="54" y="166"/>
                </a:lnTo>
                <a:lnTo>
                  <a:pt x="80" y="164"/>
                </a:lnTo>
                <a:lnTo>
                  <a:pt x="104" y="161"/>
                </a:lnTo>
                <a:lnTo>
                  <a:pt x="129" y="156"/>
                </a:lnTo>
                <a:lnTo>
                  <a:pt x="153" y="151"/>
                </a:lnTo>
                <a:lnTo>
                  <a:pt x="176" y="144"/>
                </a:lnTo>
                <a:lnTo>
                  <a:pt x="198" y="136"/>
                </a:lnTo>
                <a:lnTo>
                  <a:pt x="221" y="127"/>
                </a:lnTo>
                <a:lnTo>
                  <a:pt x="242" y="117"/>
                </a:lnTo>
                <a:lnTo>
                  <a:pt x="262" y="105"/>
                </a:lnTo>
                <a:lnTo>
                  <a:pt x="281" y="91"/>
                </a:lnTo>
                <a:lnTo>
                  <a:pt x="300" y="76"/>
                </a:lnTo>
                <a:lnTo>
                  <a:pt x="318" y="60"/>
                </a:lnTo>
                <a:lnTo>
                  <a:pt x="335" y="41"/>
                </a:lnTo>
                <a:lnTo>
                  <a:pt x="350" y="21"/>
                </a:lnTo>
                <a:lnTo>
                  <a:pt x="323" y="0"/>
                </a:lnTo>
                <a:lnTo>
                  <a:pt x="308" y="19"/>
                </a:lnTo>
                <a:lnTo>
                  <a:pt x="293" y="34"/>
                </a:lnTo>
                <a:lnTo>
                  <a:pt x="277" y="50"/>
                </a:lnTo>
                <a:lnTo>
                  <a:pt x="260" y="63"/>
                </a:lnTo>
                <a:lnTo>
                  <a:pt x="243" y="75"/>
                </a:lnTo>
                <a:lnTo>
                  <a:pt x="224" y="86"/>
                </a:lnTo>
                <a:lnTo>
                  <a:pt x="206" y="96"/>
                </a:lnTo>
                <a:lnTo>
                  <a:pt x="186" y="104"/>
                </a:lnTo>
                <a:lnTo>
                  <a:pt x="166" y="110"/>
                </a:lnTo>
                <a:lnTo>
                  <a:pt x="145" y="117"/>
                </a:lnTo>
                <a:lnTo>
                  <a:pt x="122" y="122"/>
                </a:lnTo>
                <a:lnTo>
                  <a:pt x="99" y="126"/>
                </a:lnTo>
                <a:lnTo>
                  <a:pt x="75" y="128"/>
                </a:lnTo>
                <a:lnTo>
                  <a:pt x="52" y="131"/>
                </a:lnTo>
                <a:lnTo>
                  <a:pt x="26" y="132"/>
                </a:lnTo>
                <a:lnTo>
                  <a:pt x="0" y="133"/>
                </a:lnTo>
                <a:lnTo>
                  <a:pt x="0" y="1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5" name="Freeform 18"/>
          <p:cNvSpPr>
            <a:spLocks/>
          </p:cNvSpPr>
          <p:nvPr/>
        </p:nvSpPr>
        <p:spPr bwMode="auto">
          <a:xfrm>
            <a:off x="2171700" y="1436688"/>
            <a:ext cx="179388" cy="179387"/>
          </a:xfrm>
          <a:custGeom>
            <a:avLst/>
            <a:gdLst>
              <a:gd name="T0" fmla="*/ 0 w 451"/>
              <a:gd name="T1" fmla="*/ 0 h 451"/>
              <a:gd name="T2" fmla="*/ 2147483647 w 451"/>
              <a:gd name="T3" fmla="*/ 2147483647 h 451"/>
              <a:gd name="T4" fmla="*/ 2147483647 w 451"/>
              <a:gd name="T5" fmla="*/ 2147483647 h 451"/>
              <a:gd name="T6" fmla="*/ 2147483647 w 451"/>
              <a:gd name="T7" fmla="*/ 2147483647 h 451"/>
              <a:gd name="T8" fmla="*/ 2147483647 w 451"/>
              <a:gd name="T9" fmla="*/ 2147483647 h 451"/>
              <a:gd name="T10" fmla="*/ 2147483647 w 451"/>
              <a:gd name="T11" fmla="*/ 2147483647 h 451"/>
              <a:gd name="T12" fmla="*/ 2147483647 w 451"/>
              <a:gd name="T13" fmla="*/ 2147483647 h 451"/>
              <a:gd name="T14" fmla="*/ 2147483647 w 451"/>
              <a:gd name="T15" fmla="*/ 2147483647 h 451"/>
              <a:gd name="T16" fmla="*/ 2147483647 w 451"/>
              <a:gd name="T17" fmla="*/ 2147483647 h 451"/>
              <a:gd name="T18" fmla="*/ 2147483647 w 451"/>
              <a:gd name="T19" fmla="*/ 2147483647 h 451"/>
              <a:gd name="T20" fmla="*/ 2147483647 w 451"/>
              <a:gd name="T21" fmla="*/ 2147483647 h 451"/>
              <a:gd name="T22" fmla="*/ 2147483647 w 451"/>
              <a:gd name="T23" fmla="*/ 2147483647 h 451"/>
              <a:gd name="T24" fmla="*/ 2147483647 w 451"/>
              <a:gd name="T25" fmla="*/ 2147483647 h 451"/>
              <a:gd name="T26" fmla="*/ 2147483647 w 451"/>
              <a:gd name="T27" fmla="*/ 2147483647 h 451"/>
              <a:gd name="T28" fmla="*/ 2147483647 w 451"/>
              <a:gd name="T29" fmla="*/ 2147483647 h 451"/>
              <a:gd name="T30" fmla="*/ 2147483647 w 451"/>
              <a:gd name="T31" fmla="*/ 2147483647 h 451"/>
              <a:gd name="T32" fmla="*/ 2147483647 w 451"/>
              <a:gd name="T33" fmla="*/ 2147483647 h 451"/>
              <a:gd name="T34" fmla="*/ 2147483647 w 451"/>
              <a:gd name="T35" fmla="*/ 2147483647 h 451"/>
              <a:gd name="T36" fmla="*/ 2147483647 w 451"/>
              <a:gd name="T37" fmla="*/ 2147483647 h 451"/>
              <a:gd name="T38" fmla="*/ 2147483647 w 451"/>
              <a:gd name="T39" fmla="*/ 2147483647 h 451"/>
              <a:gd name="T40" fmla="*/ 2147483647 w 451"/>
              <a:gd name="T41" fmla="*/ 2147483647 h 451"/>
              <a:gd name="T42" fmla="*/ 2147483647 w 451"/>
              <a:gd name="T43" fmla="*/ 2147483647 h 451"/>
              <a:gd name="T44" fmla="*/ 2147483647 w 451"/>
              <a:gd name="T45" fmla="*/ 2147483647 h 451"/>
              <a:gd name="T46" fmla="*/ 2147483647 w 451"/>
              <a:gd name="T47" fmla="*/ 2147483647 h 451"/>
              <a:gd name="T48" fmla="*/ 2147483647 w 451"/>
              <a:gd name="T49" fmla="*/ 2147483647 h 451"/>
              <a:gd name="T50" fmla="*/ 2147483647 w 451"/>
              <a:gd name="T51" fmla="*/ 2147483647 h 451"/>
              <a:gd name="T52" fmla="*/ 2147483647 w 451"/>
              <a:gd name="T53" fmla="*/ 2147483647 h 451"/>
              <a:gd name="T54" fmla="*/ 2147483647 w 451"/>
              <a:gd name="T55" fmla="*/ 2147483647 h 451"/>
              <a:gd name="T56" fmla="*/ 2147483647 w 451"/>
              <a:gd name="T57" fmla="*/ 2147483647 h 451"/>
              <a:gd name="T58" fmla="*/ 2147483647 w 451"/>
              <a:gd name="T59" fmla="*/ 2147483647 h 451"/>
              <a:gd name="T60" fmla="*/ 2147483647 w 451"/>
              <a:gd name="T61" fmla="*/ 2147483647 h 451"/>
              <a:gd name="T62" fmla="*/ 2147483647 w 451"/>
              <a:gd name="T63" fmla="*/ 2147483647 h 451"/>
              <a:gd name="T64" fmla="*/ 2147483647 w 451"/>
              <a:gd name="T65" fmla="*/ 2147483647 h 451"/>
              <a:gd name="T66" fmla="*/ 2147483647 w 451"/>
              <a:gd name="T67" fmla="*/ 0 h 4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1"/>
              <a:gd name="T103" fmla="*/ 0 h 451"/>
              <a:gd name="T104" fmla="*/ 451 w 451"/>
              <a:gd name="T105" fmla="*/ 451 h 4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1" h="451">
                <a:moveTo>
                  <a:pt x="0" y="0"/>
                </a:moveTo>
                <a:lnTo>
                  <a:pt x="0" y="0"/>
                </a:lnTo>
                <a:lnTo>
                  <a:pt x="1" y="23"/>
                </a:lnTo>
                <a:lnTo>
                  <a:pt x="2" y="47"/>
                </a:lnTo>
                <a:lnTo>
                  <a:pt x="5" y="69"/>
                </a:lnTo>
                <a:lnTo>
                  <a:pt x="10" y="91"/>
                </a:lnTo>
                <a:lnTo>
                  <a:pt x="14" y="113"/>
                </a:lnTo>
                <a:lnTo>
                  <a:pt x="21" y="134"/>
                </a:lnTo>
                <a:lnTo>
                  <a:pt x="28" y="155"/>
                </a:lnTo>
                <a:lnTo>
                  <a:pt x="35" y="175"/>
                </a:lnTo>
                <a:lnTo>
                  <a:pt x="44" y="195"/>
                </a:lnTo>
                <a:lnTo>
                  <a:pt x="55" y="215"/>
                </a:lnTo>
                <a:lnTo>
                  <a:pt x="66" y="235"/>
                </a:lnTo>
                <a:lnTo>
                  <a:pt x="78" y="252"/>
                </a:lnTo>
                <a:lnTo>
                  <a:pt x="90" y="270"/>
                </a:lnTo>
                <a:lnTo>
                  <a:pt x="104" y="287"/>
                </a:lnTo>
                <a:lnTo>
                  <a:pt x="118" y="304"/>
                </a:lnTo>
                <a:lnTo>
                  <a:pt x="133" y="320"/>
                </a:lnTo>
                <a:lnTo>
                  <a:pt x="148" y="334"/>
                </a:lnTo>
                <a:lnTo>
                  <a:pt x="165" y="349"/>
                </a:lnTo>
                <a:lnTo>
                  <a:pt x="182" y="362"/>
                </a:lnTo>
                <a:lnTo>
                  <a:pt x="200" y="374"/>
                </a:lnTo>
                <a:lnTo>
                  <a:pt x="218" y="387"/>
                </a:lnTo>
                <a:lnTo>
                  <a:pt x="237" y="397"/>
                </a:lnTo>
                <a:lnTo>
                  <a:pt x="256" y="407"/>
                </a:lnTo>
                <a:lnTo>
                  <a:pt x="276" y="416"/>
                </a:lnTo>
                <a:lnTo>
                  <a:pt x="297" y="425"/>
                </a:lnTo>
                <a:lnTo>
                  <a:pt x="317" y="431"/>
                </a:lnTo>
                <a:lnTo>
                  <a:pt x="340" y="437"/>
                </a:lnTo>
                <a:lnTo>
                  <a:pt x="361" y="443"/>
                </a:lnTo>
                <a:lnTo>
                  <a:pt x="383" y="447"/>
                </a:lnTo>
                <a:lnTo>
                  <a:pt x="406" y="449"/>
                </a:lnTo>
                <a:lnTo>
                  <a:pt x="429" y="451"/>
                </a:lnTo>
                <a:lnTo>
                  <a:pt x="451" y="451"/>
                </a:lnTo>
                <a:lnTo>
                  <a:pt x="451" y="417"/>
                </a:lnTo>
                <a:lnTo>
                  <a:pt x="430" y="416"/>
                </a:lnTo>
                <a:lnTo>
                  <a:pt x="409" y="415"/>
                </a:lnTo>
                <a:lnTo>
                  <a:pt x="389" y="411"/>
                </a:lnTo>
                <a:lnTo>
                  <a:pt x="368" y="408"/>
                </a:lnTo>
                <a:lnTo>
                  <a:pt x="347" y="403"/>
                </a:lnTo>
                <a:lnTo>
                  <a:pt x="328" y="398"/>
                </a:lnTo>
                <a:lnTo>
                  <a:pt x="308" y="391"/>
                </a:lnTo>
                <a:lnTo>
                  <a:pt x="290" y="383"/>
                </a:lnTo>
                <a:lnTo>
                  <a:pt x="271" y="375"/>
                </a:lnTo>
                <a:lnTo>
                  <a:pt x="254" y="366"/>
                </a:lnTo>
                <a:lnTo>
                  <a:pt x="236" y="356"/>
                </a:lnTo>
                <a:lnTo>
                  <a:pt x="219" y="345"/>
                </a:lnTo>
                <a:lnTo>
                  <a:pt x="203" y="334"/>
                </a:lnTo>
                <a:lnTo>
                  <a:pt x="188" y="322"/>
                </a:lnTo>
                <a:lnTo>
                  <a:pt x="172" y="308"/>
                </a:lnTo>
                <a:lnTo>
                  <a:pt x="157" y="294"/>
                </a:lnTo>
                <a:lnTo>
                  <a:pt x="144" y="279"/>
                </a:lnTo>
                <a:lnTo>
                  <a:pt x="131" y="265"/>
                </a:lnTo>
                <a:lnTo>
                  <a:pt x="118" y="249"/>
                </a:lnTo>
                <a:lnTo>
                  <a:pt x="107" y="232"/>
                </a:lnTo>
                <a:lnTo>
                  <a:pt x="96" y="215"/>
                </a:lnTo>
                <a:lnTo>
                  <a:pt x="86" y="199"/>
                </a:lnTo>
                <a:lnTo>
                  <a:pt x="77" y="181"/>
                </a:lnTo>
                <a:lnTo>
                  <a:pt x="68" y="162"/>
                </a:lnTo>
                <a:lnTo>
                  <a:pt x="61" y="143"/>
                </a:lnTo>
                <a:lnTo>
                  <a:pt x="55" y="124"/>
                </a:lnTo>
                <a:lnTo>
                  <a:pt x="49" y="104"/>
                </a:lnTo>
                <a:lnTo>
                  <a:pt x="44" y="84"/>
                </a:lnTo>
                <a:lnTo>
                  <a:pt x="40" y="63"/>
                </a:lnTo>
                <a:lnTo>
                  <a:pt x="38" y="42"/>
                </a:lnTo>
                <a:lnTo>
                  <a:pt x="35" y="22"/>
                </a:lnTo>
                <a:lnTo>
                  <a:pt x="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6" name="Freeform 19"/>
          <p:cNvSpPr>
            <a:spLocks/>
          </p:cNvSpPr>
          <p:nvPr/>
        </p:nvSpPr>
        <p:spPr bwMode="auto">
          <a:xfrm>
            <a:off x="2171700" y="1257300"/>
            <a:ext cx="179388" cy="179388"/>
          </a:xfrm>
          <a:custGeom>
            <a:avLst/>
            <a:gdLst>
              <a:gd name="T0" fmla="*/ 2147483647 w 451"/>
              <a:gd name="T1" fmla="*/ 0 h 452"/>
              <a:gd name="T2" fmla="*/ 2147483647 w 451"/>
              <a:gd name="T3" fmla="*/ 2147483647 h 452"/>
              <a:gd name="T4" fmla="*/ 2147483647 w 451"/>
              <a:gd name="T5" fmla="*/ 2147483647 h 452"/>
              <a:gd name="T6" fmla="*/ 2147483647 w 451"/>
              <a:gd name="T7" fmla="*/ 2147483647 h 452"/>
              <a:gd name="T8" fmla="*/ 2147483647 w 451"/>
              <a:gd name="T9" fmla="*/ 2147483647 h 452"/>
              <a:gd name="T10" fmla="*/ 2147483647 w 451"/>
              <a:gd name="T11" fmla="*/ 2147483647 h 452"/>
              <a:gd name="T12" fmla="*/ 2147483647 w 451"/>
              <a:gd name="T13" fmla="*/ 2147483647 h 452"/>
              <a:gd name="T14" fmla="*/ 2147483647 w 451"/>
              <a:gd name="T15" fmla="*/ 2147483647 h 452"/>
              <a:gd name="T16" fmla="*/ 2147483647 w 451"/>
              <a:gd name="T17" fmla="*/ 2147483647 h 452"/>
              <a:gd name="T18" fmla="*/ 2147483647 w 451"/>
              <a:gd name="T19" fmla="*/ 2147483647 h 452"/>
              <a:gd name="T20" fmla="*/ 2147483647 w 451"/>
              <a:gd name="T21" fmla="*/ 2147483647 h 452"/>
              <a:gd name="T22" fmla="*/ 2147483647 w 451"/>
              <a:gd name="T23" fmla="*/ 2147483647 h 452"/>
              <a:gd name="T24" fmla="*/ 2147483647 w 451"/>
              <a:gd name="T25" fmla="*/ 2147483647 h 452"/>
              <a:gd name="T26" fmla="*/ 2147483647 w 451"/>
              <a:gd name="T27" fmla="*/ 2147483647 h 452"/>
              <a:gd name="T28" fmla="*/ 2147483647 w 451"/>
              <a:gd name="T29" fmla="*/ 2147483647 h 452"/>
              <a:gd name="T30" fmla="*/ 2147483647 w 451"/>
              <a:gd name="T31" fmla="*/ 2147483647 h 452"/>
              <a:gd name="T32" fmla="*/ 0 w 451"/>
              <a:gd name="T33" fmla="*/ 2147483647 h 452"/>
              <a:gd name="T34" fmla="*/ 2147483647 w 451"/>
              <a:gd name="T35" fmla="*/ 2147483647 h 452"/>
              <a:gd name="T36" fmla="*/ 2147483647 w 451"/>
              <a:gd name="T37" fmla="*/ 2147483647 h 452"/>
              <a:gd name="T38" fmla="*/ 2147483647 w 451"/>
              <a:gd name="T39" fmla="*/ 2147483647 h 452"/>
              <a:gd name="T40" fmla="*/ 2147483647 w 451"/>
              <a:gd name="T41" fmla="*/ 2147483647 h 452"/>
              <a:gd name="T42" fmla="*/ 2147483647 w 451"/>
              <a:gd name="T43" fmla="*/ 2147483647 h 452"/>
              <a:gd name="T44" fmla="*/ 2147483647 w 451"/>
              <a:gd name="T45" fmla="*/ 2147483647 h 452"/>
              <a:gd name="T46" fmla="*/ 2147483647 w 451"/>
              <a:gd name="T47" fmla="*/ 2147483647 h 452"/>
              <a:gd name="T48" fmla="*/ 2147483647 w 451"/>
              <a:gd name="T49" fmla="*/ 2147483647 h 452"/>
              <a:gd name="T50" fmla="*/ 2147483647 w 451"/>
              <a:gd name="T51" fmla="*/ 2147483647 h 452"/>
              <a:gd name="T52" fmla="*/ 2147483647 w 451"/>
              <a:gd name="T53" fmla="*/ 2147483647 h 452"/>
              <a:gd name="T54" fmla="*/ 2147483647 w 451"/>
              <a:gd name="T55" fmla="*/ 2147483647 h 452"/>
              <a:gd name="T56" fmla="*/ 2147483647 w 451"/>
              <a:gd name="T57" fmla="*/ 2147483647 h 452"/>
              <a:gd name="T58" fmla="*/ 2147483647 w 451"/>
              <a:gd name="T59" fmla="*/ 2147483647 h 452"/>
              <a:gd name="T60" fmla="*/ 2147483647 w 451"/>
              <a:gd name="T61" fmla="*/ 2147483647 h 452"/>
              <a:gd name="T62" fmla="*/ 2147483647 w 451"/>
              <a:gd name="T63" fmla="*/ 2147483647 h 452"/>
              <a:gd name="T64" fmla="*/ 2147483647 w 451"/>
              <a:gd name="T65" fmla="*/ 2147483647 h 452"/>
              <a:gd name="T66" fmla="*/ 2147483647 w 451"/>
              <a:gd name="T67" fmla="*/ 2147483647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1"/>
              <a:gd name="T103" fmla="*/ 0 h 452"/>
              <a:gd name="T104" fmla="*/ 451 w 451"/>
              <a:gd name="T105" fmla="*/ 452 h 4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1" h="452">
                <a:moveTo>
                  <a:pt x="451" y="0"/>
                </a:moveTo>
                <a:lnTo>
                  <a:pt x="451" y="0"/>
                </a:lnTo>
                <a:lnTo>
                  <a:pt x="429" y="1"/>
                </a:lnTo>
                <a:lnTo>
                  <a:pt x="406" y="3"/>
                </a:lnTo>
                <a:lnTo>
                  <a:pt x="383" y="5"/>
                </a:lnTo>
                <a:lnTo>
                  <a:pt x="361" y="10"/>
                </a:lnTo>
                <a:lnTo>
                  <a:pt x="339" y="14"/>
                </a:lnTo>
                <a:lnTo>
                  <a:pt x="317" y="21"/>
                </a:lnTo>
                <a:lnTo>
                  <a:pt x="297" y="28"/>
                </a:lnTo>
                <a:lnTo>
                  <a:pt x="276" y="36"/>
                </a:lnTo>
                <a:lnTo>
                  <a:pt x="256" y="45"/>
                </a:lnTo>
                <a:lnTo>
                  <a:pt x="237" y="55"/>
                </a:lnTo>
                <a:lnTo>
                  <a:pt x="218" y="66"/>
                </a:lnTo>
                <a:lnTo>
                  <a:pt x="200" y="78"/>
                </a:lnTo>
                <a:lnTo>
                  <a:pt x="182" y="90"/>
                </a:lnTo>
                <a:lnTo>
                  <a:pt x="165" y="104"/>
                </a:lnTo>
                <a:lnTo>
                  <a:pt x="148" y="118"/>
                </a:lnTo>
                <a:lnTo>
                  <a:pt x="133" y="133"/>
                </a:lnTo>
                <a:lnTo>
                  <a:pt x="118" y="149"/>
                </a:lnTo>
                <a:lnTo>
                  <a:pt x="104" y="165"/>
                </a:lnTo>
                <a:lnTo>
                  <a:pt x="90" y="182"/>
                </a:lnTo>
                <a:lnTo>
                  <a:pt x="78" y="200"/>
                </a:lnTo>
                <a:lnTo>
                  <a:pt x="66" y="218"/>
                </a:lnTo>
                <a:lnTo>
                  <a:pt x="55" y="237"/>
                </a:lnTo>
                <a:lnTo>
                  <a:pt x="44" y="257"/>
                </a:lnTo>
                <a:lnTo>
                  <a:pt x="35" y="276"/>
                </a:lnTo>
                <a:lnTo>
                  <a:pt x="28" y="297"/>
                </a:lnTo>
                <a:lnTo>
                  <a:pt x="21" y="319"/>
                </a:lnTo>
                <a:lnTo>
                  <a:pt x="14" y="340"/>
                </a:lnTo>
                <a:lnTo>
                  <a:pt x="10" y="361"/>
                </a:lnTo>
                <a:lnTo>
                  <a:pt x="5" y="383"/>
                </a:lnTo>
                <a:lnTo>
                  <a:pt x="2" y="406"/>
                </a:lnTo>
                <a:lnTo>
                  <a:pt x="1" y="429"/>
                </a:lnTo>
                <a:lnTo>
                  <a:pt x="0" y="452"/>
                </a:lnTo>
                <a:lnTo>
                  <a:pt x="35" y="452"/>
                </a:lnTo>
                <a:lnTo>
                  <a:pt x="35" y="430"/>
                </a:lnTo>
                <a:lnTo>
                  <a:pt x="38" y="409"/>
                </a:lnTo>
                <a:lnTo>
                  <a:pt x="40" y="389"/>
                </a:lnTo>
                <a:lnTo>
                  <a:pt x="44" y="368"/>
                </a:lnTo>
                <a:lnTo>
                  <a:pt x="49" y="349"/>
                </a:lnTo>
                <a:lnTo>
                  <a:pt x="55" y="329"/>
                </a:lnTo>
                <a:lnTo>
                  <a:pt x="61" y="310"/>
                </a:lnTo>
                <a:lnTo>
                  <a:pt x="68" y="291"/>
                </a:lnTo>
                <a:lnTo>
                  <a:pt x="77" y="272"/>
                </a:lnTo>
                <a:lnTo>
                  <a:pt x="86" y="254"/>
                </a:lnTo>
                <a:lnTo>
                  <a:pt x="96" y="237"/>
                </a:lnTo>
                <a:lnTo>
                  <a:pt x="107" y="219"/>
                </a:lnTo>
                <a:lnTo>
                  <a:pt x="118" y="203"/>
                </a:lnTo>
                <a:lnTo>
                  <a:pt x="131" y="188"/>
                </a:lnTo>
                <a:lnTo>
                  <a:pt x="144" y="172"/>
                </a:lnTo>
                <a:lnTo>
                  <a:pt x="157" y="158"/>
                </a:lnTo>
                <a:lnTo>
                  <a:pt x="172" y="144"/>
                </a:lnTo>
                <a:lnTo>
                  <a:pt x="188" y="131"/>
                </a:lnTo>
                <a:lnTo>
                  <a:pt x="203" y="118"/>
                </a:lnTo>
                <a:lnTo>
                  <a:pt x="219" y="107"/>
                </a:lnTo>
                <a:lnTo>
                  <a:pt x="236" y="96"/>
                </a:lnTo>
                <a:lnTo>
                  <a:pt x="254" y="86"/>
                </a:lnTo>
                <a:lnTo>
                  <a:pt x="271" y="77"/>
                </a:lnTo>
                <a:lnTo>
                  <a:pt x="290" y="68"/>
                </a:lnTo>
                <a:lnTo>
                  <a:pt x="308" y="61"/>
                </a:lnTo>
                <a:lnTo>
                  <a:pt x="328" y="55"/>
                </a:lnTo>
                <a:lnTo>
                  <a:pt x="347" y="49"/>
                </a:lnTo>
                <a:lnTo>
                  <a:pt x="368" y="45"/>
                </a:lnTo>
                <a:lnTo>
                  <a:pt x="389" y="40"/>
                </a:lnTo>
                <a:lnTo>
                  <a:pt x="409" y="38"/>
                </a:lnTo>
                <a:lnTo>
                  <a:pt x="430" y="37"/>
                </a:lnTo>
                <a:lnTo>
                  <a:pt x="451" y="36"/>
                </a:lnTo>
                <a:lnTo>
                  <a:pt x="45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7" name="Freeform 20"/>
          <p:cNvSpPr>
            <a:spLocks/>
          </p:cNvSpPr>
          <p:nvPr/>
        </p:nvSpPr>
        <p:spPr bwMode="auto">
          <a:xfrm>
            <a:off x="2351088" y="1257300"/>
            <a:ext cx="153987" cy="100013"/>
          </a:xfrm>
          <a:custGeom>
            <a:avLst/>
            <a:gdLst>
              <a:gd name="T0" fmla="*/ 2147483647 w 387"/>
              <a:gd name="T1" fmla="*/ 2147483647 h 253"/>
              <a:gd name="T2" fmla="*/ 2147483647 w 387"/>
              <a:gd name="T3" fmla="*/ 2147483647 h 253"/>
              <a:gd name="T4" fmla="*/ 2147483647 w 387"/>
              <a:gd name="T5" fmla="*/ 2147483647 h 253"/>
              <a:gd name="T6" fmla="*/ 2147483647 w 387"/>
              <a:gd name="T7" fmla="*/ 2147483647 h 253"/>
              <a:gd name="T8" fmla="*/ 2147483647 w 387"/>
              <a:gd name="T9" fmla="*/ 2147483647 h 253"/>
              <a:gd name="T10" fmla="*/ 2147483647 w 387"/>
              <a:gd name="T11" fmla="*/ 2147483647 h 253"/>
              <a:gd name="T12" fmla="*/ 2147483647 w 387"/>
              <a:gd name="T13" fmla="*/ 2147483647 h 253"/>
              <a:gd name="T14" fmla="*/ 2147483647 w 387"/>
              <a:gd name="T15" fmla="*/ 2147483647 h 253"/>
              <a:gd name="T16" fmla="*/ 2147483647 w 387"/>
              <a:gd name="T17" fmla="*/ 2147483647 h 253"/>
              <a:gd name="T18" fmla="*/ 2147483647 w 387"/>
              <a:gd name="T19" fmla="*/ 2147483647 h 253"/>
              <a:gd name="T20" fmla="*/ 2147483647 w 387"/>
              <a:gd name="T21" fmla="*/ 2147483647 h 253"/>
              <a:gd name="T22" fmla="*/ 2147483647 w 387"/>
              <a:gd name="T23" fmla="*/ 2147483647 h 253"/>
              <a:gd name="T24" fmla="*/ 2147483647 w 387"/>
              <a:gd name="T25" fmla="*/ 2147483647 h 253"/>
              <a:gd name="T26" fmla="*/ 2147483647 w 387"/>
              <a:gd name="T27" fmla="*/ 2147483647 h 253"/>
              <a:gd name="T28" fmla="*/ 2147483647 w 387"/>
              <a:gd name="T29" fmla="*/ 2147483647 h 253"/>
              <a:gd name="T30" fmla="*/ 2147483647 w 387"/>
              <a:gd name="T31" fmla="*/ 2147483647 h 253"/>
              <a:gd name="T32" fmla="*/ 2147483647 w 387"/>
              <a:gd name="T33" fmla="*/ 2147483647 h 253"/>
              <a:gd name="T34" fmla="*/ 0 w 387"/>
              <a:gd name="T35" fmla="*/ 0 h 253"/>
              <a:gd name="T36" fmla="*/ 0 w 387"/>
              <a:gd name="T37" fmla="*/ 2147483647 h 253"/>
              <a:gd name="T38" fmla="*/ 2147483647 w 387"/>
              <a:gd name="T39" fmla="*/ 2147483647 h 253"/>
              <a:gd name="T40" fmla="*/ 2147483647 w 387"/>
              <a:gd name="T41" fmla="*/ 2147483647 h 253"/>
              <a:gd name="T42" fmla="*/ 2147483647 w 387"/>
              <a:gd name="T43" fmla="*/ 2147483647 h 253"/>
              <a:gd name="T44" fmla="*/ 2147483647 w 387"/>
              <a:gd name="T45" fmla="*/ 2147483647 h 253"/>
              <a:gd name="T46" fmla="*/ 2147483647 w 387"/>
              <a:gd name="T47" fmla="*/ 2147483647 h 253"/>
              <a:gd name="T48" fmla="*/ 2147483647 w 387"/>
              <a:gd name="T49" fmla="*/ 2147483647 h 253"/>
              <a:gd name="T50" fmla="*/ 2147483647 w 387"/>
              <a:gd name="T51" fmla="*/ 2147483647 h 253"/>
              <a:gd name="T52" fmla="*/ 2147483647 w 387"/>
              <a:gd name="T53" fmla="*/ 2147483647 h 253"/>
              <a:gd name="T54" fmla="*/ 2147483647 w 387"/>
              <a:gd name="T55" fmla="*/ 2147483647 h 253"/>
              <a:gd name="T56" fmla="*/ 2147483647 w 387"/>
              <a:gd name="T57" fmla="*/ 2147483647 h 253"/>
              <a:gd name="T58" fmla="*/ 2147483647 w 387"/>
              <a:gd name="T59" fmla="*/ 2147483647 h 253"/>
              <a:gd name="T60" fmla="*/ 2147483647 w 387"/>
              <a:gd name="T61" fmla="*/ 2147483647 h 253"/>
              <a:gd name="T62" fmla="*/ 2147483647 w 387"/>
              <a:gd name="T63" fmla="*/ 2147483647 h 253"/>
              <a:gd name="T64" fmla="*/ 2147483647 w 387"/>
              <a:gd name="T65" fmla="*/ 2147483647 h 253"/>
              <a:gd name="T66" fmla="*/ 2147483647 w 387"/>
              <a:gd name="T67" fmla="*/ 2147483647 h 253"/>
              <a:gd name="T68" fmla="*/ 2147483647 w 387"/>
              <a:gd name="T69" fmla="*/ 2147483647 h 253"/>
              <a:gd name="T70" fmla="*/ 2147483647 w 387"/>
              <a:gd name="T71" fmla="*/ 2147483647 h 253"/>
              <a:gd name="T72" fmla="*/ 2147483647 w 387"/>
              <a:gd name="T73" fmla="*/ 2147483647 h 2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7"/>
              <a:gd name="T112" fmla="*/ 0 h 253"/>
              <a:gd name="T113" fmla="*/ 387 w 387"/>
              <a:gd name="T114" fmla="*/ 253 h 25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7" h="253">
                <a:moveTo>
                  <a:pt x="387" y="234"/>
                </a:moveTo>
                <a:lnTo>
                  <a:pt x="387" y="234"/>
                </a:lnTo>
                <a:lnTo>
                  <a:pt x="371" y="208"/>
                </a:lnTo>
                <a:lnTo>
                  <a:pt x="353" y="183"/>
                </a:lnTo>
                <a:lnTo>
                  <a:pt x="334" y="161"/>
                </a:lnTo>
                <a:lnTo>
                  <a:pt x="315" y="139"/>
                </a:lnTo>
                <a:lnTo>
                  <a:pt x="295" y="117"/>
                </a:lnTo>
                <a:lnTo>
                  <a:pt x="273" y="98"/>
                </a:lnTo>
                <a:lnTo>
                  <a:pt x="251" y="80"/>
                </a:lnTo>
                <a:lnTo>
                  <a:pt x="229" y="65"/>
                </a:lnTo>
                <a:lnTo>
                  <a:pt x="204" y="50"/>
                </a:lnTo>
                <a:lnTo>
                  <a:pt x="178" y="37"/>
                </a:lnTo>
                <a:lnTo>
                  <a:pt x="151" y="27"/>
                </a:lnTo>
                <a:lnTo>
                  <a:pt x="123" y="17"/>
                </a:lnTo>
                <a:lnTo>
                  <a:pt x="96" y="10"/>
                </a:lnTo>
                <a:lnTo>
                  <a:pt x="65" y="4"/>
                </a:lnTo>
                <a:lnTo>
                  <a:pt x="33" y="1"/>
                </a:lnTo>
                <a:lnTo>
                  <a:pt x="0" y="0"/>
                </a:lnTo>
                <a:lnTo>
                  <a:pt x="0" y="36"/>
                </a:lnTo>
                <a:lnTo>
                  <a:pt x="31" y="37"/>
                </a:lnTo>
                <a:lnTo>
                  <a:pt x="60" y="40"/>
                </a:lnTo>
                <a:lnTo>
                  <a:pt x="88" y="45"/>
                </a:lnTo>
                <a:lnTo>
                  <a:pt x="115" y="51"/>
                </a:lnTo>
                <a:lnTo>
                  <a:pt x="139" y="59"/>
                </a:lnTo>
                <a:lnTo>
                  <a:pt x="164" y="69"/>
                </a:lnTo>
                <a:lnTo>
                  <a:pt x="187" y="81"/>
                </a:lnTo>
                <a:lnTo>
                  <a:pt x="210" y="94"/>
                </a:lnTo>
                <a:lnTo>
                  <a:pt x="230" y="109"/>
                </a:lnTo>
                <a:lnTo>
                  <a:pt x="251" y="125"/>
                </a:lnTo>
                <a:lnTo>
                  <a:pt x="270" y="143"/>
                </a:lnTo>
                <a:lnTo>
                  <a:pt x="289" y="162"/>
                </a:lnTo>
                <a:lnTo>
                  <a:pt x="307" y="183"/>
                </a:lnTo>
                <a:lnTo>
                  <a:pt x="325" y="204"/>
                </a:lnTo>
                <a:lnTo>
                  <a:pt x="342" y="228"/>
                </a:lnTo>
                <a:lnTo>
                  <a:pt x="357" y="253"/>
                </a:lnTo>
                <a:lnTo>
                  <a:pt x="387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8" name="Freeform 21"/>
          <p:cNvSpPr>
            <a:spLocks/>
          </p:cNvSpPr>
          <p:nvPr/>
        </p:nvSpPr>
        <p:spPr bwMode="auto">
          <a:xfrm>
            <a:off x="2492375" y="1349375"/>
            <a:ext cx="160338" cy="84138"/>
          </a:xfrm>
          <a:custGeom>
            <a:avLst/>
            <a:gdLst>
              <a:gd name="T0" fmla="*/ 2147483647 w 405"/>
              <a:gd name="T1" fmla="*/ 2147483647 h 211"/>
              <a:gd name="T2" fmla="*/ 2147483647 w 405"/>
              <a:gd name="T3" fmla="*/ 2147483647 h 211"/>
              <a:gd name="T4" fmla="*/ 2147483647 w 405"/>
              <a:gd name="T5" fmla="*/ 2147483647 h 211"/>
              <a:gd name="T6" fmla="*/ 2147483647 w 405"/>
              <a:gd name="T7" fmla="*/ 2147483647 h 211"/>
              <a:gd name="T8" fmla="*/ 2147483647 w 405"/>
              <a:gd name="T9" fmla="*/ 2147483647 h 211"/>
              <a:gd name="T10" fmla="*/ 2147483647 w 405"/>
              <a:gd name="T11" fmla="*/ 2147483647 h 211"/>
              <a:gd name="T12" fmla="*/ 2147483647 w 405"/>
              <a:gd name="T13" fmla="*/ 2147483647 h 211"/>
              <a:gd name="T14" fmla="*/ 2147483647 w 405"/>
              <a:gd name="T15" fmla="*/ 2147483647 h 211"/>
              <a:gd name="T16" fmla="*/ 2147483647 w 405"/>
              <a:gd name="T17" fmla="*/ 2147483647 h 211"/>
              <a:gd name="T18" fmla="*/ 2147483647 w 405"/>
              <a:gd name="T19" fmla="*/ 2147483647 h 211"/>
              <a:gd name="T20" fmla="*/ 2147483647 w 405"/>
              <a:gd name="T21" fmla="*/ 2147483647 h 211"/>
              <a:gd name="T22" fmla="*/ 2147483647 w 405"/>
              <a:gd name="T23" fmla="*/ 2147483647 h 211"/>
              <a:gd name="T24" fmla="*/ 2147483647 w 405"/>
              <a:gd name="T25" fmla="*/ 2147483647 h 211"/>
              <a:gd name="T26" fmla="*/ 2147483647 w 405"/>
              <a:gd name="T27" fmla="*/ 2147483647 h 211"/>
              <a:gd name="T28" fmla="*/ 2147483647 w 405"/>
              <a:gd name="T29" fmla="*/ 2147483647 h 211"/>
              <a:gd name="T30" fmla="*/ 2147483647 w 405"/>
              <a:gd name="T31" fmla="*/ 2147483647 h 211"/>
              <a:gd name="T32" fmla="*/ 2147483647 w 405"/>
              <a:gd name="T33" fmla="*/ 2147483647 h 211"/>
              <a:gd name="T34" fmla="*/ 2147483647 w 405"/>
              <a:gd name="T35" fmla="*/ 0 h 211"/>
              <a:gd name="T36" fmla="*/ 0 w 405"/>
              <a:gd name="T37" fmla="*/ 2147483647 h 211"/>
              <a:gd name="T38" fmla="*/ 2147483647 w 405"/>
              <a:gd name="T39" fmla="*/ 2147483647 h 211"/>
              <a:gd name="T40" fmla="*/ 2147483647 w 405"/>
              <a:gd name="T41" fmla="*/ 2147483647 h 211"/>
              <a:gd name="T42" fmla="*/ 2147483647 w 405"/>
              <a:gd name="T43" fmla="*/ 2147483647 h 211"/>
              <a:gd name="T44" fmla="*/ 2147483647 w 405"/>
              <a:gd name="T45" fmla="*/ 2147483647 h 211"/>
              <a:gd name="T46" fmla="*/ 2147483647 w 405"/>
              <a:gd name="T47" fmla="*/ 2147483647 h 211"/>
              <a:gd name="T48" fmla="*/ 2147483647 w 405"/>
              <a:gd name="T49" fmla="*/ 2147483647 h 211"/>
              <a:gd name="T50" fmla="*/ 2147483647 w 405"/>
              <a:gd name="T51" fmla="*/ 2147483647 h 211"/>
              <a:gd name="T52" fmla="*/ 2147483647 w 405"/>
              <a:gd name="T53" fmla="*/ 2147483647 h 211"/>
              <a:gd name="T54" fmla="*/ 2147483647 w 405"/>
              <a:gd name="T55" fmla="*/ 2147483647 h 211"/>
              <a:gd name="T56" fmla="*/ 2147483647 w 405"/>
              <a:gd name="T57" fmla="*/ 2147483647 h 211"/>
              <a:gd name="T58" fmla="*/ 2147483647 w 405"/>
              <a:gd name="T59" fmla="*/ 2147483647 h 211"/>
              <a:gd name="T60" fmla="*/ 2147483647 w 405"/>
              <a:gd name="T61" fmla="*/ 2147483647 h 211"/>
              <a:gd name="T62" fmla="*/ 2147483647 w 405"/>
              <a:gd name="T63" fmla="*/ 2147483647 h 211"/>
              <a:gd name="T64" fmla="*/ 2147483647 w 405"/>
              <a:gd name="T65" fmla="*/ 2147483647 h 211"/>
              <a:gd name="T66" fmla="*/ 2147483647 w 405"/>
              <a:gd name="T67" fmla="*/ 2147483647 h 211"/>
              <a:gd name="T68" fmla="*/ 2147483647 w 405"/>
              <a:gd name="T69" fmla="*/ 2147483647 h 211"/>
              <a:gd name="T70" fmla="*/ 2147483647 w 405"/>
              <a:gd name="T71" fmla="*/ 2147483647 h 211"/>
              <a:gd name="T72" fmla="*/ 2147483647 w 405"/>
              <a:gd name="T73" fmla="*/ 2147483647 h 2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5"/>
              <a:gd name="T112" fmla="*/ 0 h 211"/>
              <a:gd name="T113" fmla="*/ 405 w 405"/>
              <a:gd name="T114" fmla="*/ 211 h 2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5" h="211">
                <a:moveTo>
                  <a:pt x="405" y="175"/>
                </a:moveTo>
                <a:lnTo>
                  <a:pt x="405" y="175"/>
                </a:lnTo>
                <a:lnTo>
                  <a:pt x="376" y="175"/>
                </a:lnTo>
                <a:lnTo>
                  <a:pt x="348" y="173"/>
                </a:lnTo>
                <a:lnTo>
                  <a:pt x="320" y="170"/>
                </a:lnTo>
                <a:lnTo>
                  <a:pt x="292" y="164"/>
                </a:lnTo>
                <a:lnTo>
                  <a:pt x="265" y="158"/>
                </a:lnTo>
                <a:lnTo>
                  <a:pt x="238" y="151"/>
                </a:lnTo>
                <a:lnTo>
                  <a:pt x="213" y="142"/>
                </a:lnTo>
                <a:lnTo>
                  <a:pt x="188" y="132"/>
                </a:lnTo>
                <a:lnTo>
                  <a:pt x="163" y="119"/>
                </a:lnTo>
                <a:lnTo>
                  <a:pt x="141" y="107"/>
                </a:lnTo>
                <a:lnTo>
                  <a:pt x="119" y="92"/>
                </a:lnTo>
                <a:lnTo>
                  <a:pt x="99" y="77"/>
                </a:lnTo>
                <a:lnTo>
                  <a:pt x="78" y="59"/>
                </a:lnTo>
                <a:lnTo>
                  <a:pt x="61" y="41"/>
                </a:lnTo>
                <a:lnTo>
                  <a:pt x="45" y="21"/>
                </a:lnTo>
                <a:lnTo>
                  <a:pt x="30" y="0"/>
                </a:lnTo>
                <a:lnTo>
                  <a:pt x="0" y="19"/>
                </a:lnTo>
                <a:lnTo>
                  <a:pt x="17" y="42"/>
                </a:lnTo>
                <a:lnTo>
                  <a:pt x="35" y="64"/>
                </a:lnTo>
                <a:lnTo>
                  <a:pt x="55" y="85"/>
                </a:lnTo>
                <a:lnTo>
                  <a:pt x="76" y="104"/>
                </a:lnTo>
                <a:lnTo>
                  <a:pt x="99" y="120"/>
                </a:lnTo>
                <a:lnTo>
                  <a:pt x="122" y="136"/>
                </a:lnTo>
                <a:lnTo>
                  <a:pt x="147" y="151"/>
                </a:lnTo>
                <a:lnTo>
                  <a:pt x="174" y="163"/>
                </a:lnTo>
                <a:lnTo>
                  <a:pt x="200" y="174"/>
                </a:lnTo>
                <a:lnTo>
                  <a:pt x="228" y="184"/>
                </a:lnTo>
                <a:lnTo>
                  <a:pt x="256" y="192"/>
                </a:lnTo>
                <a:lnTo>
                  <a:pt x="285" y="199"/>
                </a:lnTo>
                <a:lnTo>
                  <a:pt x="314" y="204"/>
                </a:lnTo>
                <a:lnTo>
                  <a:pt x="345" y="208"/>
                </a:lnTo>
                <a:lnTo>
                  <a:pt x="375" y="210"/>
                </a:lnTo>
                <a:lnTo>
                  <a:pt x="405" y="211"/>
                </a:lnTo>
                <a:lnTo>
                  <a:pt x="405" y="1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29" name="Freeform 22"/>
          <p:cNvSpPr>
            <a:spLocks/>
          </p:cNvSpPr>
          <p:nvPr/>
        </p:nvSpPr>
        <p:spPr bwMode="auto">
          <a:xfrm>
            <a:off x="2652713" y="1333500"/>
            <a:ext cx="176212" cy="100013"/>
          </a:xfrm>
          <a:custGeom>
            <a:avLst/>
            <a:gdLst>
              <a:gd name="T0" fmla="*/ 2147483647 w 444"/>
              <a:gd name="T1" fmla="*/ 2147483647 h 251"/>
              <a:gd name="T2" fmla="*/ 2147483647 w 444"/>
              <a:gd name="T3" fmla="*/ 2147483647 h 251"/>
              <a:gd name="T4" fmla="*/ 2147483647 w 444"/>
              <a:gd name="T5" fmla="*/ 2147483647 h 251"/>
              <a:gd name="T6" fmla="*/ 2147483647 w 444"/>
              <a:gd name="T7" fmla="*/ 2147483647 h 251"/>
              <a:gd name="T8" fmla="*/ 2147483647 w 444"/>
              <a:gd name="T9" fmla="*/ 2147483647 h 251"/>
              <a:gd name="T10" fmla="*/ 2147483647 w 444"/>
              <a:gd name="T11" fmla="*/ 2147483647 h 251"/>
              <a:gd name="T12" fmla="*/ 2147483647 w 444"/>
              <a:gd name="T13" fmla="*/ 2147483647 h 251"/>
              <a:gd name="T14" fmla="*/ 2147483647 w 444"/>
              <a:gd name="T15" fmla="*/ 2147483647 h 251"/>
              <a:gd name="T16" fmla="*/ 2147483647 w 444"/>
              <a:gd name="T17" fmla="*/ 2147483647 h 251"/>
              <a:gd name="T18" fmla="*/ 2147483647 w 444"/>
              <a:gd name="T19" fmla="*/ 2147483647 h 251"/>
              <a:gd name="T20" fmla="*/ 2147483647 w 444"/>
              <a:gd name="T21" fmla="*/ 2147483647 h 251"/>
              <a:gd name="T22" fmla="*/ 2147483647 w 444"/>
              <a:gd name="T23" fmla="*/ 2147483647 h 251"/>
              <a:gd name="T24" fmla="*/ 2147483647 w 444"/>
              <a:gd name="T25" fmla="*/ 2147483647 h 251"/>
              <a:gd name="T26" fmla="*/ 2147483647 w 444"/>
              <a:gd name="T27" fmla="*/ 2147483647 h 251"/>
              <a:gd name="T28" fmla="*/ 2147483647 w 444"/>
              <a:gd name="T29" fmla="*/ 2147483647 h 251"/>
              <a:gd name="T30" fmla="*/ 2147483647 w 444"/>
              <a:gd name="T31" fmla="*/ 2147483647 h 251"/>
              <a:gd name="T32" fmla="*/ 2147483647 w 444"/>
              <a:gd name="T33" fmla="*/ 2147483647 h 251"/>
              <a:gd name="T34" fmla="*/ 2147483647 w 444"/>
              <a:gd name="T35" fmla="*/ 2147483647 h 251"/>
              <a:gd name="T36" fmla="*/ 2147483647 w 444"/>
              <a:gd name="T37" fmla="*/ 2147483647 h 251"/>
              <a:gd name="T38" fmla="*/ 2147483647 w 444"/>
              <a:gd name="T39" fmla="*/ 2147483647 h 251"/>
              <a:gd name="T40" fmla="*/ 2147483647 w 444"/>
              <a:gd name="T41" fmla="*/ 2147483647 h 251"/>
              <a:gd name="T42" fmla="*/ 2147483647 w 444"/>
              <a:gd name="T43" fmla="*/ 2147483647 h 251"/>
              <a:gd name="T44" fmla="*/ 2147483647 w 444"/>
              <a:gd name="T45" fmla="*/ 2147483647 h 251"/>
              <a:gd name="T46" fmla="*/ 2147483647 w 444"/>
              <a:gd name="T47" fmla="*/ 2147483647 h 251"/>
              <a:gd name="T48" fmla="*/ 2147483647 w 444"/>
              <a:gd name="T49" fmla="*/ 2147483647 h 251"/>
              <a:gd name="T50" fmla="*/ 2147483647 w 444"/>
              <a:gd name="T51" fmla="*/ 2147483647 h 251"/>
              <a:gd name="T52" fmla="*/ 2147483647 w 444"/>
              <a:gd name="T53" fmla="*/ 2147483647 h 251"/>
              <a:gd name="T54" fmla="*/ 0 w 444"/>
              <a:gd name="T55" fmla="*/ 2147483647 h 251"/>
              <a:gd name="T56" fmla="*/ 0 w 444"/>
              <a:gd name="T57" fmla="*/ 2147483647 h 251"/>
              <a:gd name="T58" fmla="*/ 2147483647 w 444"/>
              <a:gd name="T59" fmla="*/ 2147483647 h 251"/>
              <a:gd name="T60" fmla="*/ 2147483647 w 444"/>
              <a:gd name="T61" fmla="*/ 2147483647 h 251"/>
              <a:gd name="T62" fmla="*/ 2147483647 w 444"/>
              <a:gd name="T63" fmla="*/ 2147483647 h 251"/>
              <a:gd name="T64" fmla="*/ 2147483647 w 444"/>
              <a:gd name="T65" fmla="*/ 2147483647 h 251"/>
              <a:gd name="T66" fmla="*/ 2147483647 w 444"/>
              <a:gd name="T67" fmla="*/ 2147483647 h 251"/>
              <a:gd name="T68" fmla="*/ 2147483647 w 444"/>
              <a:gd name="T69" fmla="*/ 2147483647 h 251"/>
              <a:gd name="T70" fmla="*/ 2147483647 w 444"/>
              <a:gd name="T71" fmla="*/ 2147483647 h 251"/>
              <a:gd name="T72" fmla="*/ 2147483647 w 444"/>
              <a:gd name="T73" fmla="*/ 2147483647 h 251"/>
              <a:gd name="T74" fmla="*/ 2147483647 w 444"/>
              <a:gd name="T75" fmla="*/ 2147483647 h 251"/>
              <a:gd name="T76" fmla="*/ 2147483647 w 444"/>
              <a:gd name="T77" fmla="*/ 2147483647 h 251"/>
              <a:gd name="T78" fmla="*/ 2147483647 w 444"/>
              <a:gd name="T79" fmla="*/ 2147483647 h 251"/>
              <a:gd name="T80" fmla="*/ 2147483647 w 444"/>
              <a:gd name="T81" fmla="*/ 2147483647 h 251"/>
              <a:gd name="T82" fmla="*/ 2147483647 w 444"/>
              <a:gd name="T83" fmla="*/ 2147483647 h 251"/>
              <a:gd name="T84" fmla="*/ 2147483647 w 444"/>
              <a:gd name="T85" fmla="*/ 2147483647 h 251"/>
              <a:gd name="T86" fmla="*/ 2147483647 w 444"/>
              <a:gd name="T87" fmla="*/ 2147483647 h 251"/>
              <a:gd name="T88" fmla="*/ 2147483647 w 444"/>
              <a:gd name="T89" fmla="*/ 2147483647 h 251"/>
              <a:gd name="T90" fmla="*/ 2147483647 w 444"/>
              <a:gd name="T91" fmla="*/ 2147483647 h 251"/>
              <a:gd name="T92" fmla="*/ 2147483647 w 444"/>
              <a:gd name="T93" fmla="*/ 2147483647 h 251"/>
              <a:gd name="T94" fmla="*/ 2147483647 w 444"/>
              <a:gd name="T95" fmla="*/ 2147483647 h 251"/>
              <a:gd name="T96" fmla="*/ 2147483647 w 444"/>
              <a:gd name="T97" fmla="*/ 2147483647 h 251"/>
              <a:gd name="T98" fmla="*/ 2147483647 w 444"/>
              <a:gd name="T99" fmla="*/ 2147483647 h 251"/>
              <a:gd name="T100" fmla="*/ 2147483647 w 444"/>
              <a:gd name="T101" fmla="*/ 2147483647 h 251"/>
              <a:gd name="T102" fmla="*/ 2147483647 w 444"/>
              <a:gd name="T103" fmla="*/ 2147483647 h 251"/>
              <a:gd name="T104" fmla="*/ 2147483647 w 444"/>
              <a:gd name="T105" fmla="*/ 2147483647 h 251"/>
              <a:gd name="T106" fmla="*/ 2147483647 w 444"/>
              <a:gd name="T107" fmla="*/ 2147483647 h 251"/>
              <a:gd name="T108" fmla="*/ 2147483647 w 444"/>
              <a:gd name="T109" fmla="*/ 0 h 251"/>
              <a:gd name="T110" fmla="*/ 2147483647 w 444"/>
              <a:gd name="T111" fmla="*/ 0 h 251"/>
              <a:gd name="T112" fmla="*/ 2147483647 w 444"/>
              <a:gd name="T113" fmla="*/ 2147483647 h 2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251"/>
              <a:gd name="T173" fmla="*/ 444 w 444"/>
              <a:gd name="T174" fmla="*/ 251 h 2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251">
                <a:moveTo>
                  <a:pt x="408" y="5"/>
                </a:moveTo>
                <a:lnTo>
                  <a:pt x="408" y="5"/>
                </a:lnTo>
                <a:lnTo>
                  <a:pt x="409" y="17"/>
                </a:lnTo>
                <a:lnTo>
                  <a:pt x="408" y="30"/>
                </a:lnTo>
                <a:lnTo>
                  <a:pt x="407" y="42"/>
                </a:lnTo>
                <a:lnTo>
                  <a:pt x="404" y="53"/>
                </a:lnTo>
                <a:lnTo>
                  <a:pt x="399" y="64"/>
                </a:lnTo>
                <a:lnTo>
                  <a:pt x="394" y="74"/>
                </a:lnTo>
                <a:lnTo>
                  <a:pt x="387" y="84"/>
                </a:lnTo>
                <a:lnTo>
                  <a:pt x="379" y="94"/>
                </a:lnTo>
                <a:lnTo>
                  <a:pt x="369" y="104"/>
                </a:lnTo>
                <a:lnTo>
                  <a:pt x="359" y="113"/>
                </a:lnTo>
                <a:lnTo>
                  <a:pt x="348" y="122"/>
                </a:lnTo>
                <a:lnTo>
                  <a:pt x="335" y="131"/>
                </a:lnTo>
                <a:lnTo>
                  <a:pt x="322" y="139"/>
                </a:lnTo>
                <a:lnTo>
                  <a:pt x="309" y="147"/>
                </a:lnTo>
                <a:lnTo>
                  <a:pt x="294" y="155"/>
                </a:lnTo>
                <a:lnTo>
                  <a:pt x="278" y="161"/>
                </a:lnTo>
                <a:lnTo>
                  <a:pt x="262" y="168"/>
                </a:lnTo>
                <a:lnTo>
                  <a:pt x="246" y="175"/>
                </a:lnTo>
                <a:lnTo>
                  <a:pt x="228" y="180"/>
                </a:lnTo>
                <a:lnTo>
                  <a:pt x="211" y="186"/>
                </a:lnTo>
                <a:lnTo>
                  <a:pt x="176" y="195"/>
                </a:lnTo>
                <a:lnTo>
                  <a:pt x="139" y="203"/>
                </a:lnTo>
                <a:lnTo>
                  <a:pt x="103" y="208"/>
                </a:lnTo>
                <a:lnTo>
                  <a:pt x="67" y="212"/>
                </a:lnTo>
                <a:lnTo>
                  <a:pt x="32" y="215"/>
                </a:lnTo>
                <a:lnTo>
                  <a:pt x="0" y="215"/>
                </a:lnTo>
                <a:lnTo>
                  <a:pt x="0" y="251"/>
                </a:lnTo>
                <a:lnTo>
                  <a:pt x="34" y="250"/>
                </a:lnTo>
                <a:lnTo>
                  <a:pt x="70" y="248"/>
                </a:lnTo>
                <a:lnTo>
                  <a:pt x="107" y="243"/>
                </a:lnTo>
                <a:lnTo>
                  <a:pt x="145" y="238"/>
                </a:lnTo>
                <a:lnTo>
                  <a:pt x="183" y="230"/>
                </a:lnTo>
                <a:lnTo>
                  <a:pt x="220" y="220"/>
                </a:lnTo>
                <a:lnTo>
                  <a:pt x="239" y="214"/>
                </a:lnTo>
                <a:lnTo>
                  <a:pt x="257" y="208"/>
                </a:lnTo>
                <a:lnTo>
                  <a:pt x="275" y="202"/>
                </a:lnTo>
                <a:lnTo>
                  <a:pt x="292" y="194"/>
                </a:lnTo>
                <a:lnTo>
                  <a:pt x="309" y="187"/>
                </a:lnTo>
                <a:lnTo>
                  <a:pt x="325" y="178"/>
                </a:lnTo>
                <a:lnTo>
                  <a:pt x="340" y="170"/>
                </a:lnTo>
                <a:lnTo>
                  <a:pt x="356" y="160"/>
                </a:lnTo>
                <a:lnTo>
                  <a:pt x="369" y="151"/>
                </a:lnTo>
                <a:lnTo>
                  <a:pt x="382" y="140"/>
                </a:lnTo>
                <a:lnTo>
                  <a:pt x="394" y="130"/>
                </a:lnTo>
                <a:lnTo>
                  <a:pt x="405" y="118"/>
                </a:lnTo>
                <a:lnTo>
                  <a:pt x="415" y="106"/>
                </a:lnTo>
                <a:lnTo>
                  <a:pt x="424" y="92"/>
                </a:lnTo>
                <a:lnTo>
                  <a:pt x="432" y="79"/>
                </a:lnTo>
                <a:lnTo>
                  <a:pt x="437" y="64"/>
                </a:lnTo>
                <a:lnTo>
                  <a:pt x="442" y="49"/>
                </a:lnTo>
                <a:lnTo>
                  <a:pt x="444" y="33"/>
                </a:lnTo>
                <a:lnTo>
                  <a:pt x="444" y="17"/>
                </a:lnTo>
                <a:lnTo>
                  <a:pt x="443" y="0"/>
                </a:lnTo>
                <a:lnTo>
                  <a:pt x="40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0" name="Freeform 23"/>
          <p:cNvSpPr>
            <a:spLocks/>
          </p:cNvSpPr>
          <p:nvPr/>
        </p:nvSpPr>
        <p:spPr bwMode="auto">
          <a:xfrm>
            <a:off x="2728913" y="1092200"/>
            <a:ext cx="100012" cy="242888"/>
          </a:xfrm>
          <a:custGeom>
            <a:avLst/>
            <a:gdLst>
              <a:gd name="T0" fmla="*/ 0 w 252"/>
              <a:gd name="T1" fmla="*/ 0 h 615"/>
              <a:gd name="T2" fmla="*/ 0 w 252"/>
              <a:gd name="T3" fmla="*/ 0 h 615"/>
              <a:gd name="T4" fmla="*/ 2147483647 w 252"/>
              <a:gd name="T5" fmla="*/ 2147483647 h 615"/>
              <a:gd name="T6" fmla="*/ 2147483647 w 252"/>
              <a:gd name="T7" fmla="*/ 2147483647 h 615"/>
              <a:gd name="T8" fmla="*/ 2147483647 w 252"/>
              <a:gd name="T9" fmla="*/ 2147483647 h 615"/>
              <a:gd name="T10" fmla="*/ 2147483647 w 252"/>
              <a:gd name="T11" fmla="*/ 2147483647 h 615"/>
              <a:gd name="T12" fmla="*/ 2147483647 w 252"/>
              <a:gd name="T13" fmla="*/ 2147483647 h 615"/>
              <a:gd name="T14" fmla="*/ 2147483647 w 252"/>
              <a:gd name="T15" fmla="*/ 2147483647 h 615"/>
              <a:gd name="T16" fmla="*/ 2147483647 w 252"/>
              <a:gd name="T17" fmla="*/ 2147483647 h 615"/>
              <a:gd name="T18" fmla="*/ 2147483647 w 252"/>
              <a:gd name="T19" fmla="*/ 2147483647 h 615"/>
              <a:gd name="T20" fmla="*/ 2147483647 w 252"/>
              <a:gd name="T21" fmla="*/ 2147483647 h 615"/>
              <a:gd name="T22" fmla="*/ 2147483647 w 252"/>
              <a:gd name="T23" fmla="*/ 2147483647 h 615"/>
              <a:gd name="T24" fmla="*/ 2147483647 w 252"/>
              <a:gd name="T25" fmla="*/ 2147483647 h 615"/>
              <a:gd name="T26" fmla="*/ 2147483647 w 252"/>
              <a:gd name="T27" fmla="*/ 2147483647 h 615"/>
              <a:gd name="T28" fmla="*/ 2147483647 w 252"/>
              <a:gd name="T29" fmla="*/ 2147483647 h 615"/>
              <a:gd name="T30" fmla="*/ 2147483647 w 252"/>
              <a:gd name="T31" fmla="*/ 2147483647 h 615"/>
              <a:gd name="T32" fmla="*/ 2147483647 w 252"/>
              <a:gd name="T33" fmla="*/ 2147483647 h 615"/>
              <a:gd name="T34" fmla="*/ 2147483647 w 252"/>
              <a:gd name="T35" fmla="*/ 2147483647 h 615"/>
              <a:gd name="T36" fmla="*/ 2147483647 w 252"/>
              <a:gd name="T37" fmla="*/ 2147483647 h 615"/>
              <a:gd name="T38" fmla="*/ 2147483647 w 252"/>
              <a:gd name="T39" fmla="*/ 2147483647 h 615"/>
              <a:gd name="T40" fmla="*/ 2147483647 w 252"/>
              <a:gd name="T41" fmla="*/ 2147483647 h 615"/>
              <a:gd name="T42" fmla="*/ 2147483647 w 252"/>
              <a:gd name="T43" fmla="*/ 2147483647 h 615"/>
              <a:gd name="T44" fmla="*/ 2147483647 w 252"/>
              <a:gd name="T45" fmla="*/ 2147483647 h 615"/>
              <a:gd name="T46" fmla="*/ 2147483647 w 252"/>
              <a:gd name="T47" fmla="*/ 2147483647 h 615"/>
              <a:gd name="T48" fmla="*/ 2147483647 w 252"/>
              <a:gd name="T49" fmla="*/ 2147483647 h 615"/>
              <a:gd name="T50" fmla="*/ 2147483647 w 252"/>
              <a:gd name="T51" fmla="*/ 2147483647 h 615"/>
              <a:gd name="T52" fmla="*/ 2147483647 w 252"/>
              <a:gd name="T53" fmla="*/ 2147483647 h 615"/>
              <a:gd name="T54" fmla="*/ 2147483647 w 252"/>
              <a:gd name="T55" fmla="*/ 2147483647 h 615"/>
              <a:gd name="T56" fmla="*/ 2147483647 w 252"/>
              <a:gd name="T57" fmla="*/ 2147483647 h 615"/>
              <a:gd name="T58" fmla="*/ 2147483647 w 252"/>
              <a:gd name="T59" fmla="*/ 2147483647 h 615"/>
              <a:gd name="T60" fmla="*/ 2147483647 w 252"/>
              <a:gd name="T61" fmla="*/ 2147483647 h 615"/>
              <a:gd name="T62" fmla="*/ 2147483647 w 252"/>
              <a:gd name="T63" fmla="*/ 2147483647 h 615"/>
              <a:gd name="T64" fmla="*/ 2147483647 w 252"/>
              <a:gd name="T65" fmla="*/ 2147483647 h 615"/>
              <a:gd name="T66" fmla="*/ 2147483647 w 252"/>
              <a:gd name="T67" fmla="*/ 2147483647 h 615"/>
              <a:gd name="T68" fmla="*/ 2147483647 w 252"/>
              <a:gd name="T69" fmla="*/ 2147483647 h 615"/>
              <a:gd name="T70" fmla="*/ 2147483647 w 252"/>
              <a:gd name="T71" fmla="*/ 2147483647 h 615"/>
              <a:gd name="T72" fmla="*/ 2147483647 w 252"/>
              <a:gd name="T73" fmla="*/ 2147483647 h 615"/>
              <a:gd name="T74" fmla="*/ 2147483647 w 252"/>
              <a:gd name="T75" fmla="*/ 2147483647 h 615"/>
              <a:gd name="T76" fmla="*/ 2147483647 w 252"/>
              <a:gd name="T77" fmla="*/ 2147483647 h 615"/>
              <a:gd name="T78" fmla="*/ 2147483647 w 252"/>
              <a:gd name="T79" fmla="*/ 2147483647 h 615"/>
              <a:gd name="T80" fmla="*/ 2147483647 w 252"/>
              <a:gd name="T81" fmla="*/ 2147483647 h 615"/>
              <a:gd name="T82" fmla="*/ 2147483647 w 252"/>
              <a:gd name="T83" fmla="*/ 2147483647 h 615"/>
              <a:gd name="T84" fmla="*/ 2147483647 w 252"/>
              <a:gd name="T85" fmla="*/ 2147483647 h 615"/>
              <a:gd name="T86" fmla="*/ 2147483647 w 252"/>
              <a:gd name="T87" fmla="*/ 2147483647 h 615"/>
              <a:gd name="T88" fmla="*/ 2147483647 w 252"/>
              <a:gd name="T89" fmla="*/ 2147483647 h 615"/>
              <a:gd name="T90" fmla="*/ 2147483647 w 252"/>
              <a:gd name="T91" fmla="*/ 2147483647 h 615"/>
              <a:gd name="T92" fmla="*/ 2147483647 w 252"/>
              <a:gd name="T93" fmla="*/ 2147483647 h 615"/>
              <a:gd name="T94" fmla="*/ 2147483647 w 252"/>
              <a:gd name="T95" fmla="*/ 2147483647 h 615"/>
              <a:gd name="T96" fmla="*/ 2147483647 w 252"/>
              <a:gd name="T97" fmla="*/ 2147483647 h 615"/>
              <a:gd name="T98" fmla="*/ 2147483647 w 252"/>
              <a:gd name="T99" fmla="*/ 2147483647 h 615"/>
              <a:gd name="T100" fmla="*/ 2147483647 w 252"/>
              <a:gd name="T101" fmla="*/ 0 h 615"/>
              <a:gd name="T102" fmla="*/ 2147483647 w 252"/>
              <a:gd name="T103" fmla="*/ 0 h 615"/>
              <a:gd name="T104" fmla="*/ 0 w 252"/>
              <a:gd name="T105" fmla="*/ 0 h 615"/>
              <a:gd name="T106" fmla="*/ 0 w 252"/>
              <a:gd name="T107" fmla="*/ 0 h 615"/>
              <a:gd name="T108" fmla="*/ 0 w 252"/>
              <a:gd name="T109" fmla="*/ 0 h 6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"/>
              <a:gd name="T166" fmla="*/ 0 h 615"/>
              <a:gd name="T167" fmla="*/ 252 w 252"/>
              <a:gd name="T168" fmla="*/ 615 h 6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" h="615">
                <a:moveTo>
                  <a:pt x="0" y="0"/>
                </a:moveTo>
                <a:lnTo>
                  <a:pt x="0" y="0"/>
                </a:lnTo>
                <a:lnTo>
                  <a:pt x="1" y="22"/>
                </a:lnTo>
                <a:lnTo>
                  <a:pt x="2" y="43"/>
                </a:lnTo>
                <a:lnTo>
                  <a:pt x="6" y="65"/>
                </a:lnTo>
                <a:lnTo>
                  <a:pt x="9" y="86"/>
                </a:lnTo>
                <a:lnTo>
                  <a:pt x="14" y="107"/>
                </a:lnTo>
                <a:lnTo>
                  <a:pt x="19" y="127"/>
                </a:lnTo>
                <a:lnTo>
                  <a:pt x="25" y="147"/>
                </a:lnTo>
                <a:lnTo>
                  <a:pt x="32" y="168"/>
                </a:lnTo>
                <a:lnTo>
                  <a:pt x="47" y="207"/>
                </a:lnTo>
                <a:lnTo>
                  <a:pt x="64" y="245"/>
                </a:lnTo>
                <a:lnTo>
                  <a:pt x="82" y="283"/>
                </a:lnTo>
                <a:lnTo>
                  <a:pt x="101" y="321"/>
                </a:lnTo>
                <a:lnTo>
                  <a:pt x="120" y="358"/>
                </a:lnTo>
                <a:lnTo>
                  <a:pt x="139" y="395"/>
                </a:lnTo>
                <a:lnTo>
                  <a:pt x="157" y="431"/>
                </a:lnTo>
                <a:lnTo>
                  <a:pt x="174" y="467"/>
                </a:lnTo>
                <a:lnTo>
                  <a:pt x="181" y="486"/>
                </a:lnTo>
                <a:lnTo>
                  <a:pt x="188" y="504"/>
                </a:lnTo>
                <a:lnTo>
                  <a:pt x="195" y="522"/>
                </a:lnTo>
                <a:lnTo>
                  <a:pt x="202" y="541"/>
                </a:lnTo>
                <a:lnTo>
                  <a:pt x="206" y="559"/>
                </a:lnTo>
                <a:lnTo>
                  <a:pt x="210" y="577"/>
                </a:lnTo>
                <a:lnTo>
                  <a:pt x="214" y="596"/>
                </a:lnTo>
                <a:lnTo>
                  <a:pt x="217" y="615"/>
                </a:lnTo>
                <a:lnTo>
                  <a:pt x="252" y="610"/>
                </a:lnTo>
                <a:lnTo>
                  <a:pt x="250" y="590"/>
                </a:lnTo>
                <a:lnTo>
                  <a:pt x="245" y="570"/>
                </a:lnTo>
                <a:lnTo>
                  <a:pt x="241" y="550"/>
                </a:lnTo>
                <a:lnTo>
                  <a:pt x="235" y="530"/>
                </a:lnTo>
                <a:lnTo>
                  <a:pt x="228" y="511"/>
                </a:lnTo>
                <a:lnTo>
                  <a:pt x="222" y="492"/>
                </a:lnTo>
                <a:lnTo>
                  <a:pt x="214" y="473"/>
                </a:lnTo>
                <a:lnTo>
                  <a:pt x="206" y="454"/>
                </a:lnTo>
                <a:lnTo>
                  <a:pt x="189" y="416"/>
                </a:lnTo>
                <a:lnTo>
                  <a:pt x="170" y="379"/>
                </a:lnTo>
                <a:lnTo>
                  <a:pt x="151" y="342"/>
                </a:lnTo>
                <a:lnTo>
                  <a:pt x="132" y="305"/>
                </a:lnTo>
                <a:lnTo>
                  <a:pt x="113" y="268"/>
                </a:lnTo>
                <a:lnTo>
                  <a:pt x="96" y="230"/>
                </a:lnTo>
                <a:lnTo>
                  <a:pt x="80" y="193"/>
                </a:lnTo>
                <a:lnTo>
                  <a:pt x="65" y="155"/>
                </a:lnTo>
                <a:lnTo>
                  <a:pt x="58" y="137"/>
                </a:lnTo>
                <a:lnTo>
                  <a:pt x="53" y="118"/>
                </a:lnTo>
                <a:lnTo>
                  <a:pt x="48" y="98"/>
                </a:lnTo>
                <a:lnTo>
                  <a:pt x="44" y="79"/>
                </a:lnTo>
                <a:lnTo>
                  <a:pt x="40" y="60"/>
                </a:lnTo>
                <a:lnTo>
                  <a:pt x="38" y="40"/>
                </a:lnTo>
                <a:lnTo>
                  <a:pt x="36" y="20"/>
                </a:ln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1" name="Freeform 24"/>
          <p:cNvSpPr>
            <a:spLocks/>
          </p:cNvSpPr>
          <p:nvPr/>
        </p:nvSpPr>
        <p:spPr bwMode="auto">
          <a:xfrm>
            <a:off x="2728913" y="693738"/>
            <a:ext cx="398462" cy="398462"/>
          </a:xfrm>
          <a:custGeom>
            <a:avLst/>
            <a:gdLst>
              <a:gd name="T0" fmla="*/ 2147483647 w 1004"/>
              <a:gd name="T1" fmla="*/ 2147483647 h 1004"/>
              <a:gd name="T2" fmla="*/ 2147483647 w 1004"/>
              <a:gd name="T3" fmla="*/ 2147483647 h 1004"/>
              <a:gd name="T4" fmla="*/ 2147483647 w 1004"/>
              <a:gd name="T5" fmla="*/ 2147483647 h 1004"/>
              <a:gd name="T6" fmla="*/ 2147483647 w 1004"/>
              <a:gd name="T7" fmla="*/ 2147483647 h 1004"/>
              <a:gd name="T8" fmla="*/ 2147483647 w 1004"/>
              <a:gd name="T9" fmla="*/ 2147483647 h 1004"/>
              <a:gd name="T10" fmla="*/ 2147483647 w 1004"/>
              <a:gd name="T11" fmla="*/ 2147483647 h 1004"/>
              <a:gd name="T12" fmla="*/ 2147483647 w 1004"/>
              <a:gd name="T13" fmla="*/ 2147483647 h 1004"/>
              <a:gd name="T14" fmla="*/ 2147483647 w 1004"/>
              <a:gd name="T15" fmla="*/ 2147483647 h 1004"/>
              <a:gd name="T16" fmla="*/ 2147483647 w 1004"/>
              <a:gd name="T17" fmla="*/ 2147483647 h 1004"/>
              <a:gd name="T18" fmla="*/ 2147483647 w 1004"/>
              <a:gd name="T19" fmla="*/ 2147483647 h 1004"/>
              <a:gd name="T20" fmla="*/ 2147483647 w 1004"/>
              <a:gd name="T21" fmla="*/ 2147483647 h 1004"/>
              <a:gd name="T22" fmla="*/ 2147483647 w 1004"/>
              <a:gd name="T23" fmla="*/ 2147483647 h 1004"/>
              <a:gd name="T24" fmla="*/ 2147483647 w 1004"/>
              <a:gd name="T25" fmla="*/ 2147483647 h 1004"/>
              <a:gd name="T26" fmla="*/ 2147483647 w 1004"/>
              <a:gd name="T27" fmla="*/ 2147483647 h 1004"/>
              <a:gd name="T28" fmla="*/ 2147483647 w 1004"/>
              <a:gd name="T29" fmla="*/ 2147483647 h 1004"/>
              <a:gd name="T30" fmla="*/ 2147483647 w 1004"/>
              <a:gd name="T31" fmla="*/ 2147483647 h 1004"/>
              <a:gd name="T32" fmla="*/ 2147483647 w 1004"/>
              <a:gd name="T33" fmla="*/ 2147483647 h 1004"/>
              <a:gd name="T34" fmla="*/ 2147483647 w 1004"/>
              <a:gd name="T35" fmla="*/ 2147483647 h 1004"/>
              <a:gd name="T36" fmla="*/ 2147483647 w 1004"/>
              <a:gd name="T37" fmla="*/ 2147483647 h 1004"/>
              <a:gd name="T38" fmla="*/ 2147483647 w 1004"/>
              <a:gd name="T39" fmla="*/ 2147483647 h 1004"/>
              <a:gd name="T40" fmla="*/ 2147483647 w 1004"/>
              <a:gd name="T41" fmla="*/ 2147483647 h 1004"/>
              <a:gd name="T42" fmla="*/ 0 w 1004"/>
              <a:gd name="T43" fmla="*/ 2147483647 h 1004"/>
              <a:gd name="T44" fmla="*/ 2147483647 w 1004"/>
              <a:gd name="T45" fmla="*/ 2147483647 h 1004"/>
              <a:gd name="T46" fmla="*/ 2147483647 w 1004"/>
              <a:gd name="T47" fmla="*/ 2147483647 h 1004"/>
              <a:gd name="T48" fmla="*/ 2147483647 w 1004"/>
              <a:gd name="T49" fmla="*/ 2147483647 h 1004"/>
              <a:gd name="T50" fmla="*/ 2147483647 w 1004"/>
              <a:gd name="T51" fmla="*/ 2147483647 h 1004"/>
              <a:gd name="T52" fmla="*/ 2147483647 w 1004"/>
              <a:gd name="T53" fmla="*/ 2147483647 h 1004"/>
              <a:gd name="T54" fmla="*/ 2147483647 w 1004"/>
              <a:gd name="T55" fmla="*/ 2147483647 h 1004"/>
              <a:gd name="T56" fmla="*/ 2147483647 w 1004"/>
              <a:gd name="T57" fmla="*/ 2147483647 h 1004"/>
              <a:gd name="T58" fmla="*/ 2147483647 w 1004"/>
              <a:gd name="T59" fmla="*/ 2147483647 h 1004"/>
              <a:gd name="T60" fmla="*/ 2147483647 w 1004"/>
              <a:gd name="T61" fmla="*/ 2147483647 h 1004"/>
              <a:gd name="T62" fmla="*/ 2147483647 w 1004"/>
              <a:gd name="T63" fmla="*/ 2147483647 h 1004"/>
              <a:gd name="T64" fmla="*/ 2147483647 w 1004"/>
              <a:gd name="T65" fmla="*/ 2147483647 h 1004"/>
              <a:gd name="T66" fmla="*/ 2147483647 w 1004"/>
              <a:gd name="T67" fmla="*/ 2147483647 h 1004"/>
              <a:gd name="T68" fmla="*/ 2147483647 w 1004"/>
              <a:gd name="T69" fmla="*/ 2147483647 h 1004"/>
              <a:gd name="T70" fmla="*/ 2147483647 w 1004"/>
              <a:gd name="T71" fmla="*/ 2147483647 h 1004"/>
              <a:gd name="T72" fmla="*/ 2147483647 w 1004"/>
              <a:gd name="T73" fmla="*/ 2147483647 h 1004"/>
              <a:gd name="T74" fmla="*/ 2147483647 w 1004"/>
              <a:gd name="T75" fmla="*/ 2147483647 h 1004"/>
              <a:gd name="T76" fmla="*/ 2147483647 w 1004"/>
              <a:gd name="T77" fmla="*/ 2147483647 h 1004"/>
              <a:gd name="T78" fmla="*/ 2147483647 w 1004"/>
              <a:gd name="T79" fmla="*/ 2147483647 h 1004"/>
              <a:gd name="T80" fmla="*/ 2147483647 w 1004"/>
              <a:gd name="T81" fmla="*/ 2147483647 h 1004"/>
              <a:gd name="T82" fmla="*/ 2147483647 w 1004"/>
              <a:gd name="T83" fmla="*/ 2147483647 h 1004"/>
              <a:gd name="T84" fmla="*/ 2147483647 w 1004"/>
              <a:gd name="T85" fmla="*/ 2147483647 h 1004"/>
              <a:gd name="T86" fmla="*/ 2147483647 w 1004"/>
              <a:gd name="T87" fmla="*/ 2147483647 h 1004"/>
              <a:gd name="T88" fmla="*/ 2147483647 w 1004"/>
              <a:gd name="T89" fmla="*/ 0 h 10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04"/>
              <a:gd name="T136" fmla="*/ 0 h 1004"/>
              <a:gd name="T137" fmla="*/ 1004 w 1004"/>
              <a:gd name="T138" fmla="*/ 1004 h 100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04" h="1004">
                <a:moveTo>
                  <a:pt x="1004" y="0"/>
                </a:moveTo>
                <a:lnTo>
                  <a:pt x="1004" y="0"/>
                </a:lnTo>
                <a:lnTo>
                  <a:pt x="979" y="1"/>
                </a:lnTo>
                <a:lnTo>
                  <a:pt x="953" y="2"/>
                </a:lnTo>
                <a:lnTo>
                  <a:pt x="927" y="3"/>
                </a:lnTo>
                <a:lnTo>
                  <a:pt x="903" y="5"/>
                </a:lnTo>
                <a:lnTo>
                  <a:pt x="877" y="8"/>
                </a:lnTo>
                <a:lnTo>
                  <a:pt x="852" y="12"/>
                </a:lnTo>
                <a:lnTo>
                  <a:pt x="828" y="16"/>
                </a:lnTo>
                <a:lnTo>
                  <a:pt x="803" y="21"/>
                </a:lnTo>
                <a:lnTo>
                  <a:pt x="779" y="26"/>
                </a:lnTo>
                <a:lnTo>
                  <a:pt x="754" y="32"/>
                </a:lnTo>
                <a:lnTo>
                  <a:pt x="730" y="39"/>
                </a:lnTo>
                <a:lnTo>
                  <a:pt x="707" y="45"/>
                </a:lnTo>
                <a:lnTo>
                  <a:pt x="683" y="53"/>
                </a:lnTo>
                <a:lnTo>
                  <a:pt x="660" y="61"/>
                </a:lnTo>
                <a:lnTo>
                  <a:pt x="638" y="70"/>
                </a:lnTo>
                <a:lnTo>
                  <a:pt x="614" y="79"/>
                </a:lnTo>
                <a:lnTo>
                  <a:pt x="592" y="89"/>
                </a:lnTo>
                <a:lnTo>
                  <a:pt x="571" y="99"/>
                </a:lnTo>
                <a:lnTo>
                  <a:pt x="548" y="110"/>
                </a:lnTo>
                <a:lnTo>
                  <a:pt x="527" y="121"/>
                </a:lnTo>
                <a:lnTo>
                  <a:pt x="506" y="134"/>
                </a:lnTo>
                <a:lnTo>
                  <a:pt x="484" y="146"/>
                </a:lnTo>
                <a:lnTo>
                  <a:pt x="464" y="158"/>
                </a:lnTo>
                <a:lnTo>
                  <a:pt x="444" y="172"/>
                </a:lnTo>
                <a:lnTo>
                  <a:pt x="424" y="185"/>
                </a:lnTo>
                <a:lnTo>
                  <a:pt x="405" y="200"/>
                </a:lnTo>
                <a:lnTo>
                  <a:pt x="385" y="214"/>
                </a:lnTo>
                <a:lnTo>
                  <a:pt x="367" y="230"/>
                </a:lnTo>
                <a:lnTo>
                  <a:pt x="348" y="246"/>
                </a:lnTo>
                <a:lnTo>
                  <a:pt x="330" y="261"/>
                </a:lnTo>
                <a:lnTo>
                  <a:pt x="312" y="278"/>
                </a:lnTo>
                <a:lnTo>
                  <a:pt x="295" y="295"/>
                </a:lnTo>
                <a:lnTo>
                  <a:pt x="279" y="312"/>
                </a:lnTo>
                <a:lnTo>
                  <a:pt x="262" y="329"/>
                </a:lnTo>
                <a:lnTo>
                  <a:pt x="246" y="347"/>
                </a:lnTo>
                <a:lnTo>
                  <a:pt x="231" y="366"/>
                </a:lnTo>
                <a:lnTo>
                  <a:pt x="215" y="385"/>
                </a:lnTo>
                <a:lnTo>
                  <a:pt x="200" y="404"/>
                </a:lnTo>
                <a:lnTo>
                  <a:pt x="186" y="423"/>
                </a:lnTo>
                <a:lnTo>
                  <a:pt x="172" y="444"/>
                </a:lnTo>
                <a:lnTo>
                  <a:pt x="159" y="464"/>
                </a:lnTo>
                <a:lnTo>
                  <a:pt x="147" y="484"/>
                </a:lnTo>
                <a:lnTo>
                  <a:pt x="134" y="505"/>
                </a:lnTo>
                <a:lnTo>
                  <a:pt x="122" y="526"/>
                </a:lnTo>
                <a:lnTo>
                  <a:pt x="111" y="548"/>
                </a:lnTo>
                <a:lnTo>
                  <a:pt x="100" y="570"/>
                </a:lnTo>
                <a:lnTo>
                  <a:pt x="90" y="591"/>
                </a:lnTo>
                <a:lnTo>
                  <a:pt x="80" y="614"/>
                </a:lnTo>
                <a:lnTo>
                  <a:pt x="71" y="637"/>
                </a:lnTo>
                <a:lnTo>
                  <a:pt x="62" y="659"/>
                </a:lnTo>
                <a:lnTo>
                  <a:pt x="54" y="683"/>
                </a:lnTo>
                <a:lnTo>
                  <a:pt x="46" y="706"/>
                </a:lnTo>
                <a:lnTo>
                  <a:pt x="39" y="730"/>
                </a:lnTo>
                <a:lnTo>
                  <a:pt x="33" y="753"/>
                </a:lnTo>
                <a:lnTo>
                  <a:pt x="26" y="778"/>
                </a:lnTo>
                <a:lnTo>
                  <a:pt x="21" y="803"/>
                </a:lnTo>
                <a:lnTo>
                  <a:pt x="16" y="827"/>
                </a:lnTo>
                <a:lnTo>
                  <a:pt x="13" y="852"/>
                </a:lnTo>
                <a:lnTo>
                  <a:pt x="9" y="876"/>
                </a:lnTo>
                <a:lnTo>
                  <a:pt x="6" y="902"/>
                </a:lnTo>
                <a:lnTo>
                  <a:pt x="4" y="927"/>
                </a:lnTo>
                <a:lnTo>
                  <a:pt x="2" y="952"/>
                </a:lnTo>
                <a:lnTo>
                  <a:pt x="1" y="978"/>
                </a:lnTo>
                <a:lnTo>
                  <a:pt x="0" y="1004"/>
                </a:lnTo>
                <a:lnTo>
                  <a:pt x="36" y="1004"/>
                </a:lnTo>
                <a:lnTo>
                  <a:pt x="36" y="979"/>
                </a:lnTo>
                <a:lnTo>
                  <a:pt x="37" y="955"/>
                </a:lnTo>
                <a:lnTo>
                  <a:pt x="38" y="930"/>
                </a:lnTo>
                <a:lnTo>
                  <a:pt x="40" y="905"/>
                </a:lnTo>
                <a:lnTo>
                  <a:pt x="44" y="881"/>
                </a:lnTo>
                <a:lnTo>
                  <a:pt x="47" y="857"/>
                </a:lnTo>
                <a:lnTo>
                  <a:pt x="51" y="833"/>
                </a:lnTo>
                <a:lnTo>
                  <a:pt x="56" y="809"/>
                </a:lnTo>
                <a:lnTo>
                  <a:pt x="61" y="786"/>
                </a:lnTo>
                <a:lnTo>
                  <a:pt x="66" y="762"/>
                </a:lnTo>
                <a:lnTo>
                  <a:pt x="73" y="740"/>
                </a:lnTo>
                <a:lnTo>
                  <a:pt x="80" y="716"/>
                </a:lnTo>
                <a:lnTo>
                  <a:pt x="87" y="694"/>
                </a:lnTo>
                <a:lnTo>
                  <a:pt x="95" y="672"/>
                </a:lnTo>
                <a:lnTo>
                  <a:pt x="103" y="649"/>
                </a:lnTo>
                <a:lnTo>
                  <a:pt x="112" y="628"/>
                </a:lnTo>
                <a:lnTo>
                  <a:pt x="122" y="606"/>
                </a:lnTo>
                <a:lnTo>
                  <a:pt x="132" y="584"/>
                </a:lnTo>
                <a:lnTo>
                  <a:pt x="142" y="563"/>
                </a:lnTo>
                <a:lnTo>
                  <a:pt x="153" y="543"/>
                </a:lnTo>
                <a:lnTo>
                  <a:pt x="165" y="523"/>
                </a:lnTo>
                <a:lnTo>
                  <a:pt x="177" y="503"/>
                </a:lnTo>
                <a:lnTo>
                  <a:pt x="189" y="483"/>
                </a:lnTo>
                <a:lnTo>
                  <a:pt x="202" y="464"/>
                </a:lnTo>
                <a:lnTo>
                  <a:pt x="215" y="444"/>
                </a:lnTo>
                <a:lnTo>
                  <a:pt x="228" y="426"/>
                </a:lnTo>
                <a:lnTo>
                  <a:pt x="243" y="407"/>
                </a:lnTo>
                <a:lnTo>
                  <a:pt x="257" y="389"/>
                </a:lnTo>
                <a:lnTo>
                  <a:pt x="273" y="371"/>
                </a:lnTo>
                <a:lnTo>
                  <a:pt x="288" y="353"/>
                </a:lnTo>
                <a:lnTo>
                  <a:pt x="304" y="336"/>
                </a:lnTo>
                <a:lnTo>
                  <a:pt x="320" y="319"/>
                </a:lnTo>
                <a:lnTo>
                  <a:pt x="337" y="304"/>
                </a:lnTo>
                <a:lnTo>
                  <a:pt x="354" y="287"/>
                </a:lnTo>
                <a:lnTo>
                  <a:pt x="371" y="272"/>
                </a:lnTo>
                <a:lnTo>
                  <a:pt x="389" y="257"/>
                </a:lnTo>
                <a:lnTo>
                  <a:pt x="407" y="242"/>
                </a:lnTo>
                <a:lnTo>
                  <a:pt x="425" y="228"/>
                </a:lnTo>
                <a:lnTo>
                  <a:pt x="444" y="214"/>
                </a:lnTo>
                <a:lnTo>
                  <a:pt x="463" y="201"/>
                </a:lnTo>
                <a:lnTo>
                  <a:pt x="483" y="189"/>
                </a:lnTo>
                <a:lnTo>
                  <a:pt x="503" y="176"/>
                </a:lnTo>
                <a:lnTo>
                  <a:pt x="524" y="164"/>
                </a:lnTo>
                <a:lnTo>
                  <a:pt x="544" y="153"/>
                </a:lnTo>
                <a:lnTo>
                  <a:pt x="564" y="142"/>
                </a:lnTo>
                <a:lnTo>
                  <a:pt x="585" y="131"/>
                </a:lnTo>
                <a:lnTo>
                  <a:pt x="606" y="121"/>
                </a:lnTo>
                <a:lnTo>
                  <a:pt x="629" y="111"/>
                </a:lnTo>
                <a:lnTo>
                  <a:pt x="650" y="102"/>
                </a:lnTo>
                <a:lnTo>
                  <a:pt x="672" y="95"/>
                </a:lnTo>
                <a:lnTo>
                  <a:pt x="695" y="87"/>
                </a:lnTo>
                <a:lnTo>
                  <a:pt x="717" y="79"/>
                </a:lnTo>
                <a:lnTo>
                  <a:pt x="739" y="72"/>
                </a:lnTo>
                <a:lnTo>
                  <a:pt x="763" y="66"/>
                </a:lnTo>
                <a:lnTo>
                  <a:pt x="786" y="60"/>
                </a:lnTo>
                <a:lnTo>
                  <a:pt x="810" y="55"/>
                </a:lnTo>
                <a:lnTo>
                  <a:pt x="833" y="51"/>
                </a:lnTo>
                <a:lnTo>
                  <a:pt x="858" y="46"/>
                </a:lnTo>
                <a:lnTo>
                  <a:pt x="881" y="43"/>
                </a:lnTo>
                <a:lnTo>
                  <a:pt x="906" y="40"/>
                </a:lnTo>
                <a:lnTo>
                  <a:pt x="931" y="39"/>
                </a:lnTo>
                <a:lnTo>
                  <a:pt x="955" y="36"/>
                </a:lnTo>
                <a:lnTo>
                  <a:pt x="980" y="35"/>
                </a:lnTo>
                <a:lnTo>
                  <a:pt x="1004" y="35"/>
                </a:lnTo>
                <a:lnTo>
                  <a:pt x="100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2" name="Freeform 25"/>
          <p:cNvSpPr>
            <a:spLocks/>
          </p:cNvSpPr>
          <p:nvPr/>
        </p:nvSpPr>
        <p:spPr bwMode="auto">
          <a:xfrm>
            <a:off x="3127375" y="693738"/>
            <a:ext cx="398463" cy="398462"/>
          </a:xfrm>
          <a:custGeom>
            <a:avLst/>
            <a:gdLst>
              <a:gd name="T0" fmla="*/ 2147483647 w 1005"/>
              <a:gd name="T1" fmla="*/ 2147483647 h 1004"/>
              <a:gd name="T2" fmla="*/ 2147483647 w 1005"/>
              <a:gd name="T3" fmla="*/ 2147483647 h 1004"/>
              <a:gd name="T4" fmla="*/ 2147483647 w 1005"/>
              <a:gd name="T5" fmla="*/ 2147483647 h 1004"/>
              <a:gd name="T6" fmla="*/ 2147483647 w 1005"/>
              <a:gd name="T7" fmla="*/ 2147483647 h 1004"/>
              <a:gd name="T8" fmla="*/ 2147483647 w 1005"/>
              <a:gd name="T9" fmla="*/ 2147483647 h 1004"/>
              <a:gd name="T10" fmla="*/ 2147483647 w 1005"/>
              <a:gd name="T11" fmla="*/ 2147483647 h 1004"/>
              <a:gd name="T12" fmla="*/ 2147483647 w 1005"/>
              <a:gd name="T13" fmla="*/ 2147483647 h 1004"/>
              <a:gd name="T14" fmla="*/ 2147483647 w 1005"/>
              <a:gd name="T15" fmla="*/ 2147483647 h 1004"/>
              <a:gd name="T16" fmla="*/ 2147483647 w 1005"/>
              <a:gd name="T17" fmla="*/ 2147483647 h 1004"/>
              <a:gd name="T18" fmla="*/ 2147483647 w 1005"/>
              <a:gd name="T19" fmla="*/ 2147483647 h 1004"/>
              <a:gd name="T20" fmla="*/ 2147483647 w 1005"/>
              <a:gd name="T21" fmla="*/ 2147483647 h 1004"/>
              <a:gd name="T22" fmla="*/ 2147483647 w 1005"/>
              <a:gd name="T23" fmla="*/ 2147483647 h 1004"/>
              <a:gd name="T24" fmla="*/ 2147483647 w 1005"/>
              <a:gd name="T25" fmla="*/ 2147483647 h 1004"/>
              <a:gd name="T26" fmla="*/ 2147483647 w 1005"/>
              <a:gd name="T27" fmla="*/ 2147483647 h 1004"/>
              <a:gd name="T28" fmla="*/ 2147483647 w 1005"/>
              <a:gd name="T29" fmla="*/ 2147483647 h 1004"/>
              <a:gd name="T30" fmla="*/ 2147483647 w 1005"/>
              <a:gd name="T31" fmla="*/ 2147483647 h 1004"/>
              <a:gd name="T32" fmla="*/ 2147483647 w 1005"/>
              <a:gd name="T33" fmla="*/ 2147483647 h 1004"/>
              <a:gd name="T34" fmla="*/ 2147483647 w 1005"/>
              <a:gd name="T35" fmla="*/ 2147483647 h 1004"/>
              <a:gd name="T36" fmla="*/ 2147483647 w 1005"/>
              <a:gd name="T37" fmla="*/ 2147483647 h 1004"/>
              <a:gd name="T38" fmla="*/ 2147483647 w 1005"/>
              <a:gd name="T39" fmla="*/ 2147483647 h 1004"/>
              <a:gd name="T40" fmla="*/ 2147483647 w 1005"/>
              <a:gd name="T41" fmla="*/ 2147483647 h 1004"/>
              <a:gd name="T42" fmla="*/ 2147483647 w 1005"/>
              <a:gd name="T43" fmla="*/ 2147483647 h 1004"/>
              <a:gd name="T44" fmla="*/ 2147483647 w 1005"/>
              <a:gd name="T45" fmla="*/ 2147483647 h 1004"/>
              <a:gd name="T46" fmla="*/ 2147483647 w 1005"/>
              <a:gd name="T47" fmla="*/ 2147483647 h 1004"/>
              <a:gd name="T48" fmla="*/ 2147483647 w 1005"/>
              <a:gd name="T49" fmla="*/ 2147483647 h 1004"/>
              <a:gd name="T50" fmla="*/ 2147483647 w 1005"/>
              <a:gd name="T51" fmla="*/ 2147483647 h 1004"/>
              <a:gd name="T52" fmla="*/ 2147483647 w 1005"/>
              <a:gd name="T53" fmla="*/ 2147483647 h 1004"/>
              <a:gd name="T54" fmla="*/ 2147483647 w 1005"/>
              <a:gd name="T55" fmla="*/ 2147483647 h 1004"/>
              <a:gd name="T56" fmla="*/ 0 w 1005"/>
              <a:gd name="T57" fmla="*/ 0 h 1004"/>
              <a:gd name="T58" fmla="*/ 2147483647 w 1005"/>
              <a:gd name="T59" fmla="*/ 2147483647 h 1004"/>
              <a:gd name="T60" fmla="*/ 2147483647 w 1005"/>
              <a:gd name="T61" fmla="*/ 2147483647 h 1004"/>
              <a:gd name="T62" fmla="*/ 2147483647 w 1005"/>
              <a:gd name="T63" fmla="*/ 2147483647 h 1004"/>
              <a:gd name="T64" fmla="*/ 2147483647 w 1005"/>
              <a:gd name="T65" fmla="*/ 2147483647 h 1004"/>
              <a:gd name="T66" fmla="*/ 2147483647 w 1005"/>
              <a:gd name="T67" fmla="*/ 2147483647 h 1004"/>
              <a:gd name="T68" fmla="*/ 2147483647 w 1005"/>
              <a:gd name="T69" fmla="*/ 2147483647 h 1004"/>
              <a:gd name="T70" fmla="*/ 2147483647 w 1005"/>
              <a:gd name="T71" fmla="*/ 2147483647 h 1004"/>
              <a:gd name="T72" fmla="*/ 2147483647 w 1005"/>
              <a:gd name="T73" fmla="*/ 2147483647 h 1004"/>
              <a:gd name="T74" fmla="*/ 2147483647 w 1005"/>
              <a:gd name="T75" fmla="*/ 2147483647 h 1004"/>
              <a:gd name="T76" fmla="*/ 2147483647 w 1005"/>
              <a:gd name="T77" fmla="*/ 2147483647 h 1004"/>
              <a:gd name="T78" fmla="*/ 2147483647 w 1005"/>
              <a:gd name="T79" fmla="*/ 2147483647 h 1004"/>
              <a:gd name="T80" fmla="*/ 2147483647 w 1005"/>
              <a:gd name="T81" fmla="*/ 2147483647 h 1004"/>
              <a:gd name="T82" fmla="*/ 2147483647 w 1005"/>
              <a:gd name="T83" fmla="*/ 2147483647 h 1004"/>
              <a:gd name="T84" fmla="*/ 2147483647 w 1005"/>
              <a:gd name="T85" fmla="*/ 2147483647 h 1004"/>
              <a:gd name="T86" fmla="*/ 2147483647 w 1005"/>
              <a:gd name="T87" fmla="*/ 2147483647 h 1004"/>
              <a:gd name="T88" fmla="*/ 2147483647 w 1005"/>
              <a:gd name="T89" fmla="*/ 2147483647 h 1004"/>
              <a:gd name="T90" fmla="*/ 2147483647 w 1005"/>
              <a:gd name="T91" fmla="*/ 2147483647 h 1004"/>
              <a:gd name="T92" fmla="*/ 2147483647 w 1005"/>
              <a:gd name="T93" fmla="*/ 2147483647 h 1004"/>
              <a:gd name="T94" fmla="*/ 2147483647 w 1005"/>
              <a:gd name="T95" fmla="*/ 2147483647 h 1004"/>
              <a:gd name="T96" fmla="*/ 2147483647 w 1005"/>
              <a:gd name="T97" fmla="*/ 2147483647 h 1004"/>
              <a:gd name="T98" fmla="*/ 2147483647 w 1005"/>
              <a:gd name="T99" fmla="*/ 2147483647 h 1004"/>
              <a:gd name="T100" fmla="*/ 2147483647 w 1005"/>
              <a:gd name="T101" fmla="*/ 2147483647 h 1004"/>
              <a:gd name="T102" fmla="*/ 2147483647 w 1005"/>
              <a:gd name="T103" fmla="*/ 2147483647 h 1004"/>
              <a:gd name="T104" fmla="*/ 2147483647 w 1005"/>
              <a:gd name="T105" fmla="*/ 2147483647 h 1004"/>
              <a:gd name="T106" fmla="*/ 2147483647 w 1005"/>
              <a:gd name="T107" fmla="*/ 2147483647 h 1004"/>
              <a:gd name="T108" fmla="*/ 2147483647 w 1005"/>
              <a:gd name="T109" fmla="*/ 2147483647 h 1004"/>
              <a:gd name="T110" fmla="*/ 2147483647 w 1005"/>
              <a:gd name="T111" fmla="*/ 2147483647 h 1004"/>
              <a:gd name="T112" fmla="*/ 2147483647 w 1005"/>
              <a:gd name="T113" fmla="*/ 2147483647 h 1004"/>
              <a:gd name="T114" fmla="*/ 2147483647 w 1005"/>
              <a:gd name="T115" fmla="*/ 2147483647 h 1004"/>
              <a:gd name="T116" fmla="*/ 2147483647 w 1005"/>
              <a:gd name="T117" fmla="*/ 2147483647 h 10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05"/>
              <a:gd name="T178" fmla="*/ 0 h 1004"/>
              <a:gd name="T179" fmla="*/ 1005 w 1005"/>
              <a:gd name="T180" fmla="*/ 1004 h 10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05" h="1004">
                <a:moveTo>
                  <a:pt x="1005" y="1004"/>
                </a:moveTo>
                <a:lnTo>
                  <a:pt x="1005" y="1004"/>
                </a:lnTo>
                <a:lnTo>
                  <a:pt x="1005" y="978"/>
                </a:lnTo>
                <a:lnTo>
                  <a:pt x="1003" y="952"/>
                </a:lnTo>
                <a:lnTo>
                  <a:pt x="1001" y="927"/>
                </a:lnTo>
                <a:lnTo>
                  <a:pt x="999" y="902"/>
                </a:lnTo>
                <a:lnTo>
                  <a:pt x="997" y="876"/>
                </a:lnTo>
                <a:lnTo>
                  <a:pt x="993" y="852"/>
                </a:lnTo>
                <a:lnTo>
                  <a:pt x="989" y="827"/>
                </a:lnTo>
                <a:lnTo>
                  <a:pt x="984" y="803"/>
                </a:lnTo>
                <a:lnTo>
                  <a:pt x="979" y="778"/>
                </a:lnTo>
                <a:lnTo>
                  <a:pt x="973" y="753"/>
                </a:lnTo>
                <a:lnTo>
                  <a:pt x="967" y="730"/>
                </a:lnTo>
                <a:lnTo>
                  <a:pt x="959" y="706"/>
                </a:lnTo>
                <a:lnTo>
                  <a:pt x="952" y="683"/>
                </a:lnTo>
                <a:lnTo>
                  <a:pt x="943" y="659"/>
                </a:lnTo>
                <a:lnTo>
                  <a:pt x="935" y="637"/>
                </a:lnTo>
                <a:lnTo>
                  <a:pt x="925" y="614"/>
                </a:lnTo>
                <a:lnTo>
                  <a:pt x="915" y="591"/>
                </a:lnTo>
                <a:lnTo>
                  <a:pt x="905" y="570"/>
                </a:lnTo>
                <a:lnTo>
                  <a:pt x="894" y="548"/>
                </a:lnTo>
                <a:lnTo>
                  <a:pt x="883" y="526"/>
                </a:lnTo>
                <a:lnTo>
                  <a:pt x="872" y="505"/>
                </a:lnTo>
                <a:lnTo>
                  <a:pt x="859" y="484"/>
                </a:lnTo>
                <a:lnTo>
                  <a:pt x="846" y="464"/>
                </a:lnTo>
                <a:lnTo>
                  <a:pt x="832" y="444"/>
                </a:lnTo>
                <a:lnTo>
                  <a:pt x="804" y="404"/>
                </a:lnTo>
                <a:lnTo>
                  <a:pt x="775" y="366"/>
                </a:lnTo>
                <a:lnTo>
                  <a:pt x="743" y="329"/>
                </a:lnTo>
                <a:lnTo>
                  <a:pt x="711" y="295"/>
                </a:lnTo>
                <a:lnTo>
                  <a:pt x="675" y="261"/>
                </a:lnTo>
                <a:lnTo>
                  <a:pt x="639" y="230"/>
                </a:lnTo>
                <a:lnTo>
                  <a:pt x="601" y="200"/>
                </a:lnTo>
                <a:lnTo>
                  <a:pt x="562" y="172"/>
                </a:lnTo>
                <a:lnTo>
                  <a:pt x="542" y="158"/>
                </a:lnTo>
                <a:lnTo>
                  <a:pt x="520" y="146"/>
                </a:lnTo>
                <a:lnTo>
                  <a:pt x="499" y="134"/>
                </a:lnTo>
                <a:lnTo>
                  <a:pt x="479" y="121"/>
                </a:lnTo>
                <a:lnTo>
                  <a:pt x="457" y="110"/>
                </a:lnTo>
                <a:lnTo>
                  <a:pt x="435" y="99"/>
                </a:lnTo>
                <a:lnTo>
                  <a:pt x="413" y="89"/>
                </a:lnTo>
                <a:lnTo>
                  <a:pt x="391" y="79"/>
                </a:lnTo>
                <a:lnTo>
                  <a:pt x="368" y="70"/>
                </a:lnTo>
                <a:lnTo>
                  <a:pt x="345" y="61"/>
                </a:lnTo>
                <a:lnTo>
                  <a:pt x="322" y="53"/>
                </a:lnTo>
                <a:lnTo>
                  <a:pt x="299" y="45"/>
                </a:lnTo>
                <a:lnTo>
                  <a:pt x="274" y="39"/>
                </a:lnTo>
                <a:lnTo>
                  <a:pt x="251" y="32"/>
                </a:lnTo>
                <a:lnTo>
                  <a:pt x="226" y="26"/>
                </a:lnTo>
                <a:lnTo>
                  <a:pt x="203" y="21"/>
                </a:lnTo>
                <a:lnTo>
                  <a:pt x="178" y="16"/>
                </a:lnTo>
                <a:lnTo>
                  <a:pt x="154" y="12"/>
                </a:lnTo>
                <a:lnTo>
                  <a:pt x="128" y="8"/>
                </a:lnTo>
                <a:lnTo>
                  <a:pt x="103" y="5"/>
                </a:lnTo>
                <a:lnTo>
                  <a:pt x="78" y="3"/>
                </a:lnTo>
                <a:lnTo>
                  <a:pt x="52" y="2"/>
                </a:lnTo>
                <a:lnTo>
                  <a:pt x="26" y="1"/>
                </a:lnTo>
                <a:lnTo>
                  <a:pt x="0" y="0"/>
                </a:lnTo>
                <a:lnTo>
                  <a:pt x="0" y="35"/>
                </a:lnTo>
                <a:lnTo>
                  <a:pt x="26" y="35"/>
                </a:lnTo>
                <a:lnTo>
                  <a:pt x="51" y="36"/>
                </a:lnTo>
                <a:lnTo>
                  <a:pt x="75" y="39"/>
                </a:lnTo>
                <a:lnTo>
                  <a:pt x="100" y="40"/>
                </a:lnTo>
                <a:lnTo>
                  <a:pt x="123" y="43"/>
                </a:lnTo>
                <a:lnTo>
                  <a:pt x="148" y="46"/>
                </a:lnTo>
                <a:lnTo>
                  <a:pt x="172" y="51"/>
                </a:lnTo>
                <a:lnTo>
                  <a:pt x="195" y="55"/>
                </a:lnTo>
                <a:lnTo>
                  <a:pt x="218" y="60"/>
                </a:lnTo>
                <a:lnTo>
                  <a:pt x="242" y="66"/>
                </a:lnTo>
                <a:lnTo>
                  <a:pt x="265" y="72"/>
                </a:lnTo>
                <a:lnTo>
                  <a:pt x="288" y="79"/>
                </a:lnTo>
                <a:lnTo>
                  <a:pt x="310" y="87"/>
                </a:lnTo>
                <a:lnTo>
                  <a:pt x="333" y="95"/>
                </a:lnTo>
                <a:lnTo>
                  <a:pt x="355" y="102"/>
                </a:lnTo>
                <a:lnTo>
                  <a:pt x="377" y="111"/>
                </a:lnTo>
                <a:lnTo>
                  <a:pt x="399" y="121"/>
                </a:lnTo>
                <a:lnTo>
                  <a:pt x="420" y="131"/>
                </a:lnTo>
                <a:lnTo>
                  <a:pt x="441" y="142"/>
                </a:lnTo>
                <a:lnTo>
                  <a:pt x="461" y="153"/>
                </a:lnTo>
                <a:lnTo>
                  <a:pt x="482" y="164"/>
                </a:lnTo>
                <a:lnTo>
                  <a:pt x="503" y="176"/>
                </a:lnTo>
                <a:lnTo>
                  <a:pt x="522" y="189"/>
                </a:lnTo>
                <a:lnTo>
                  <a:pt x="542" y="201"/>
                </a:lnTo>
                <a:lnTo>
                  <a:pt x="580" y="228"/>
                </a:lnTo>
                <a:lnTo>
                  <a:pt x="617" y="257"/>
                </a:lnTo>
                <a:lnTo>
                  <a:pt x="651" y="287"/>
                </a:lnTo>
                <a:lnTo>
                  <a:pt x="685" y="319"/>
                </a:lnTo>
                <a:lnTo>
                  <a:pt x="717" y="353"/>
                </a:lnTo>
                <a:lnTo>
                  <a:pt x="747" y="389"/>
                </a:lnTo>
                <a:lnTo>
                  <a:pt x="776" y="426"/>
                </a:lnTo>
                <a:lnTo>
                  <a:pt x="803" y="464"/>
                </a:lnTo>
                <a:lnTo>
                  <a:pt x="817" y="483"/>
                </a:lnTo>
                <a:lnTo>
                  <a:pt x="829" y="503"/>
                </a:lnTo>
                <a:lnTo>
                  <a:pt x="840" y="523"/>
                </a:lnTo>
                <a:lnTo>
                  <a:pt x="853" y="543"/>
                </a:lnTo>
                <a:lnTo>
                  <a:pt x="863" y="563"/>
                </a:lnTo>
                <a:lnTo>
                  <a:pt x="874" y="584"/>
                </a:lnTo>
                <a:lnTo>
                  <a:pt x="884" y="606"/>
                </a:lnTo>
                <a:lnTo>
                  <a:pt x="893" y="628"/>
                </a:lnTo>
                <a:lnTo>
                  <a:pt x="902" y="649"/>
                </a:lnTo>
                <a:lnTo>
                  <a:pt x="911" y="672"/>
                </a:lnTo>
                <a:lnTo>
                  <a:pt x="919" y="694"/>
                </a:lnTo>
                <a:lnTo>
                  <a:pt x="925" y="716"/>
                </a:lnTo>
                <a:lnTo>
                  <a:pt x="932" y="740"/>
                </a:lnTo>
                <a:lnTo>
                  <a:pt x="939" y="762"/>
                </a:lnTo>
                <a:lnTo>
                  <a:pt x="944" y="786"/>
                </a:lnTo>
                <a:lnTo>
                  <a:pt x="950" y="809"/>
                </a:lnTo>
                <a:lnTo>
                  <a:pt x="954" y="833"/>
                </a:lnTo>
                <a:lnTo>
                  <a:pt x="958" y="857"/>
                </a:lnTo>
                <a:lnTo>
                  <a:pt x="961" y="881"/>
                </a:lnTo>
                <a:lnTo>
                  <a:pt x="964" y="905"/>
                </a:lnTo>
                <a:lnTo>
                  <a:pt x="967" y="930"/>
                </a:lnTo>
                <a:lnTo>
                  <a:pt x="968" y="955"/>
                </a:lnTo>
                <a:lnTo>
                  <a:pt x="969" y="979"/>
                </a:lnTo>
                <a:lnTo>
                  <a:pt x="969" y="1004"/>
                </a:lnTo>
                <a:lnTo>
                  <a:pt x="1005" y="10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3" name="Freeform 26"/>
          <p:cNvSpPr>
            <a:spLocks/>
          </p:cNvSpPr>
          <p:nvPr/>
        </p:nvSpPr>
        <p:spPr bwMode="auto">
          <a:xfrm>
            <a:off x="3446463" y="1092200"/>
            <a:ext cx="79375" cy="215900"/>
          </a:xfrm>
          <a:custGeom>
            <a:avLst/>
            <a:gdLst>
              <a:gd name="T0" fmla="*/ 2147483647 w 202"/>
              <a:gd name="T1" fmla="*/ 2147483647 h 547"/>
              <a:gd name="T2" fmla="*/ 2147483647 w 202"/>
              <a:gd name="T3" fmla="*/ 2147483647 h 547"/>
              <a:gd name="T4" fmla="*/ 2147483647 w 202"/>
              <a:gd name="T5" fmla="*/ 2147483647 h 547"/>
              <a:gd name="T6" fmla="*/ 2147483647 w 202"/>
              <a:gd name="T7" fmla="*/ 2147483647 h 547"/>
              <a:gd name="T8" fmla="*/ 2147483647 w 202"/>
              <a:gd name="T9" fmla="*/ 2147483647 h 547"/>
              <a:gd name="T10" fmla="*/ 2147483647 w 202"/>
              <a:gd name="T11" fmla="*/ 2147483647 h 547"/>
              <a:gd name="T12" fmla="*/ 2147483647 w 202"/>
              <a:gd name="T13" fmla="*/ 2147483647 h 547"/>
              <a:gd name="T14" fmla="*/ 2147483647 w 202"/>
              <a:gd name="T15" fmla="*/ 2147483647 h 547"/>
              <a:gd name="T16" fmla="*/ 2147483647 w 202"/>
              <a:gd name="T17" fmla="*/ 2147483647 h 547"/>
              <a:gd name="T18" fmla="*/ 2147483647 w 202"/>
              <a:gd name="T19" fmla="*/ 2147483647 h 547"/>
              <a:gd name="T20" fmla="*/ 2147483647 w 202"/>
              <a:gd name="T21" fmla="*/ 2147483647 h 547"/>
              <a:gd name="T22" fmla="*/ 2147483647 w 202"/>
              <a:gd name="T23" fmla="*/ 2147483647 h 547"/>
              <a:gd name="T24" fmla="*/ 2147483647 w 202"/>
              <a:gd name="T25" fmla="*/ 2147483647 h 547"/>
              <a:gd name="T26" fmla="*/ 2147483647 w 202"/>
              <a:gd name="T27" fmla="*/ 2147483647 h 547"/>
              <a:gd name="T28" fmla="*/ 2147483647 w 202"/>
              <a:gd name="T29" fmla="*/ 2147483647 h 547"/>
              <a:gd name="T30" fmla="*/ 2147483647 w 202"/>
              <a:gd name="T31" fmla="*/ 2147483647 h 547"/>
              <a:gd name="T32" fmla="*/ 2147483647 w 202"/>
              <a:gd name="T33" fmla="*/ 2147483647 h 547"/>
              <a:gd name="T34" fmla="*/ 2147483647 w 202"/>
              <a:gd name="T35" fmla="*/ 2147483647 h 547"/>
              <a:gd name="T36" fmla="*/ 2147483647 w 202"/>
              <a:gd name="T37" fmla="*/ 2147483647 h 547"/>
              <a:gd name="T38" fmla="*/ 2147483647 w 202"/>
              <a:gd name="T39" fmla="*/ 2147483647 h 547"/>
              <a:gd name="T40" fmla="*/ 2147483647 w 202"/>
              <a:gd name="T41" fmla="*/ 2147483647 h 547"/>
              <a:gd name="T42" fmla="*/ 2147483647 w 202"/>
              <a:gd name="T43" fmla="*/ 2147483647 h 547"/>
              <a:gd name="T44" fmla="*/ 2147483647 w 202"/>
              <a:gd name="T45" fmla="*/ 2147483647 h 547"/>
              <a:gd name="T46" fmla="*/ 2147483647 w 202"/>
              <a:gd name="T47" fmla="*/ 0 h 547"/>
              <a:gd name="T48" fmla="*/ 2147483647 w 202"/>
              <a:gd name="T49" fmla="*/ 0 h 547"/>
              <a:gd name="T50" fmla="*/ 2147483647 w 202"/>
              <a:gd name="T51" fmla="*/ 2147483647 h 547"/>
              <a:gd name="T52" fmla="*/ 2147483647 w 202"/>
              <a:gd name="T53" fmla="*/ 2147483647 h 547"/>
              <a:gd name="T54" fmla="*/ 2147483647 w 202"/>
              <a:gd name="T55" fmla="*/ 2147483647 h 547"/>
              <a:gd name="T56" fmla="*/ 2147483647 w 202"/>
              <a:gd name="T57" fmla="*/ 2147483647 h 547"/>
              <a:gd name="T58" fmla="*/ 2147483647 w 202"/>
              <a:gd name="T59" fmla="*/ 2147483647 h 547"/>
              <a:gd name="T60" fmla="*/ 2147483647 w 202"/>
              <a:gd name="T61" fmla="*/ 2147483647 h 547"/>
              <a:gd name="T62" fmla="*/ 2147483647 w 202"/>
              <a:gd name="T63" fmla="*/ 2147483647 h 547"/>
              <a:gd name="T64" fmla="*/ 2147483647 w 202"/>
              <a:gd name="T65" fmla="*/ 2147483647 h 547"/>
              <a:gd name="T66" fmla="*/ 2147483647 w 202"/>
              <a:gd name="T67" fmla="*/ 2147483647 h 547"/>
              <a:gd name="T68" fmla="*/ 2147483647 w 202"/>
              <a:gd name="T69" fmla="*/ 2147483647 h 547"/>
              <a:gd name="T70" fmla="*/ 2147483647 w 202"/>
              <a:gd name="T71" fmla="*/ 2147483647 h 547"/>
              <a:gd name="T72" fmla="*/ 2147483647 w 202"/>
              <a:gd name="T73" fmla="*/ 2147483647 h 547"/>
              <a:gd name="T74" fmla="*/ 2147483647 w 202"/>
              <a:gd name="T75" fmla="*/ 2147483647 h 547"/>
              <a:gd name="T76" fmla="*/ 2147483647 w 202"/>
              <a:gd name="T77" fmla="*/ 2147483647 h 547"/>
              <a:gd name="T78" fmla="*/ 2147483647 w 202"/>
              <a:gd name="T79" fmla="*/ 2147483647 h 547"/>
              <a:gd name="T80" fmla="*/ 2147483647 w 202"/>
              <a:gd name="T81" fmla="*/ 2147483647 h 547"/>
              <a:gd name="T82" fmla="*/ 2147483647 w 202"/>
              <a:gd name="T83" fmla="*/ 2147483647 h 547"/>
              <a:gd name="T84" fmla="*/ 2147483647 w 202"/>
              <a:gd name="T85" fmla="*/ 2147483647 h 547"/>
              <a:gd name="T86" fmla="*/ 2147483647 w 202"/>
              <a:gd name="T87" fmla="*/ 2147483647 h 547"/>
              <a:gd name="T88" fmla="*/ 2147483647 w 202"/>
              <a:gd name="T89" fmla="*/ 2147483647 h 547"/>
              <a:gd name="T90" fmla="*/ 2147483647 w 202"/>
              <a:gd name="T91" fmla="*/ 2147483647 h 547"/>
              <a:gd name="T92" fmla="*/ 0 w 202"/>
              <a:gd name="T93" fmla="*/ 2147483647 h 547"/>
              <a:gd name="T94" fmla="*/ 0 w 202"/>
              <a:gd name="T95" fmla="*/ 2147483647 h 547"/>
              <a:gd name="T96" fmla="*/ 2147483647 w 202"/>
              <a:gd name="T97" fmla="*/ 2147483647 h 5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2"/>
              <a:gd name="T148" fmla="*/ 0 h 547"/>
              <a:gd name="T149" fmla="*/ 202 w 202"/>
              <a:gd name="T150" fmla="*/ 547 h 54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2" h="547">
                <a:moveTo>
                  <a:pt x="36" y="547"/>
                </a:moveTo>
                <a:lnTo>
                  <a:pt x="36" y="547"/>
                </a:lnTo>
                <a:lnTo>
                  <a:pt x="37" y="530"/>
                </a:lnTo>
                <a:lnTo>
                  <a:pt x="39" y="513"/>
                </a:lnTo>
                <a:lnTo>
                  <a:pt x="42" y="497"/>
                </a:lnTo>
                <a:lnTo>
                  <a:pt x="45" y="481"/>
                </a:lnTo>
                <a:lnTo>
                  <a:pt x="54" y="448"/>
                </a:lnTo>
                <a:lnTo>
                  <a:pt x="64" y="416"/>
                </a:lnTo>
                <a:lnTo>
                  <a:pt x="77" y="383"/>
                </a:lnTo>
                <a:lnTo>
                  <a:pt x="91" y="351"/>
                </a:lnTo>
                <a:lnTo>
                  <a:pt x="105" y="319"/>
                </a:lnTo>
                <a:lnTo>
                  <a:pt x="120" y="285"/>
                </a:lnTo>
                <a:lnTo>
                  <a:pt x="136" y="253"/>
                </a:lnTo>
                <a:lnTo>
                  <a:pt x="150" y="219"/>
                </a:lnTo>
                <a:lnTo>
                  <a:pt x="164" y="184"/>
                </a:lnTo>
                <a:lnTo>
                  <a:pt x="176" y="150"/>
                </a:lnTo>
                <a:lnTo>
                  <a:pt x="181" y="132"/>
                </a:lnTo>
                <a:lnTo>
                  <a:pt x="187" y="114"/>
                </a:lnTo>
                <a:lnTo>
                  <a:pt x="190" y="95"/>
                </a:lnTo>
                <a:lnTo>
                  <a:pt x="195" y="77"/>
                </a:lnTo>
                <a:lnTo>
                  <a:pt x="197" y="58"/>
                </a:lnTo>
                <a:lnTo>
                  <a:pt x="199" y="39"/>
                </a:lnTo>
                <a:lnTo>
                  <a:pt x="202" y="20"/>
                </a:lnTo>
                <a:lnTo>
                  <a:pt x="202" y="0"/>
                </a:lnTo>
                <a:lnTo>
                  <a:pt x="166" y="0"/>
                </a:lnTo>
                <a:lnTo>
                  <a:pt x="166" y="18"/>
                </a:lnTo>
                <a:lnTo>
                  <a:pt x="165" y="36"/>
                </a:lnTo>
                <a:lnTo>
                  <a:pt x="162" y="53"/>
                </a:lnTo>
                <a:lnTo>
                  <a:pt x="160" y="70"/>
                </a:lnTo>
                <a:lnTo>
                  <a:pt x="157" y="88"/>
                </a:lnTo>
                <a:lnTo>
                  <a:pt x="152" y="105"/>
                </a:lnTo>
                <a:lnTo>
                  <a:pt x="148" y="122"/>
                </a:lnTo>
                <a:lnTo>
                  <a:pt x="142" y="138"/>
                </a:lnTo>
                <a:lnTo>
                  <a:pt x="131" y="172"/>
                </a:lnTo>
                <a:lnTo>
                  <a:pt x="118" y="206"/>
                </a:lnTo>
                <a:lnTo>
                  <a:pt x="103" y="238"/>
                </a:lnTo>
                <a:lnTo>
                  <a:pt x="89" y="270"/>
                </a:lnTo>
                <a:lnTo>
                  <a:pt x="73" y="304"/>
                </a:lnTo>
                <a:lnTo>
                  <a:pt x="58" y="336"/>
                </a:lnTo>
                <a:lnTo>
                  <a:pt x="44" y="370"/>
                </a:lnTo>
                <a:lnTo>
                  <a:pt x="32" y="404"/>
                </a:lnTo>
                <a:lnTo>
                  <a:pt x="20" y="438"/>
                </a:lnTo>
                <a:lnTo>
                  <a:pt x="10" y="473"/>
                </a:lnTo>
                <a:lnTo>
                  <a:pt x="7" y="491"/>
                </a:lnTo>
                <a:lnTo>
                  <a:pt x="4" y="509"/>
                </a:lnTo>
                <a:lnTo>
                  <a:pt x="1" y="527"/>
                </a:lnTo>
                <a:lnTo>
                  <a:pt x="0" y="546"/>
                </a:lnTo>
                <a:lnTo>
                  <a:pt x="36" y="5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4" name="Freeform 27"/>
          <p:cNvSpPr>
            <a:spLocks/>
          </p:cNvSpPr>
          <p:nvPr/>
        </p:nvSpPr>
        <p:spPr bwMode="auto">
          <a:xfrm>
            <a:off x="3446463" y="1308100"/>
            <a:ext cx="177800" cy="87313"/>
          </a:xfrm>
          <a:custGeom>
            <a:avLst/>
            <a:gdLst>
              <a:gd name="T0" fmla="*/ 2147483647 w 451"/>
              <a:gd name="T1" fmla="*/ 2147483647 h 220"/>
              <a:gd name="T2" fmla="*/ 2147483647 w 451"/>
              <a:gd name="T3" fmla="*/ 2147483647 h 220"/>
              <a:gd name="T4" fmla="*/ 2147483647 w 451"/>
              <a:gd name="T5" fmla="*/ 2147483647 h 220"/>
              <a:gd name="T6" fmla="*/ 2147483647 w 451"/>
              <a:gd name="T7" fmla="*/ 2147483647 h 220"/>
              <a:gd name="T8" fmla="*/ 2147483647 w 451"/>
              <a:gd name="T9" fmla="*/ 2147483647 h 220"/>
              <a:gd name="T10" fmla="*/ 2147483647 w 451"/>
              <a:gd name="T11" fmla="*/ 2147483647 h 220"/>
              <a:gd name="T12" fmla="*/ 2147483647 w 451"/>
              <a:gd name="T13" fmla="*/ 2147483647 h 220"/>
              <a:gd name="T14" fmla="*/ 2147483647 w 451"/>
              <a:gd name="T15" fmla="*/ 2147483647 h 220"/>
              <a:gd name="T16" fmla="*/ 2147483647 w 451"/>
              <a:gd name="T17" fmla="*/ 2147483647 h 220"/>
              <a:gd name="T18" fmla="*/ 2147483647 w 451"/>
              <a:gd name="T19" fmla="*/ 2147483647 h 220"/>
              <a:gd name="T20" fmla="*/ 2147483647 w 451"/>
              <a:gd name="T21" fmla="*/ 2147483647 h 220"/>
              <a:gd name="T22" fmla="*/ 2147483647 w 451"/>
              <a:gd name="T23" fmla="*/ 2147483647 h 220"/>
              <a:gd name="T24" fmla="*/ 2147483647 w 451"/>
              <a:gd name="T25" fmla="*/ 2147483647 h 220"/>
              <a:gd name="T26" fmla="*/ 2147483647 w 451"/>
              <a:gd name="T27" fmla="*/ 2147483647 h 220"/>
              <a:gd name="T28" fmla="*/ 2147483647 w 451"/>
              <a:gd name="T29" fmla="*/ 2147483647 h 220"/>
              <a:gd name="T30" fmla="*/ 2147483647 w 451"/>
              <a:gd name="T31" fmla="*/ 2147483647 h 220"/>
              <a:gd name="T32" fmla="*/ 2147483647 w 451"/>
              <a:gd name="T33" fmla="*/ 2147483647 h 220"/>
              <a:gd name="T34" fmla="*/ 2147483647 w 451"/>
              <a:gd name="T35" fmla="*/ 2147483647 h 220"/>
              <a:gd name="T36" fmla="*/ 2147483647 w 451"/>
              <a:gd name="T37" fmla="*/ 2147483647 h 220"/>
              <a:gd name="T38" fmla="*/ 2147483647 w 451"/>
              <a:gd name="T39" fmla="*/ 2147483647 h 220"/>
              <a:gd name="T40" fmla="*/ 2147483647 w 451"/>
              <a:gd name="T41" fmla="*/ 2147483647 h 220"/>
              <a:gd name="T42" fmla="*/ 2147483647 w 451"/>
              <a:gd name="T43" fmla="*/ 2147483647 h 220"/>
              <a:gd name="T44" fmla="*/ 2147483647 w 451"/>
              <a:gd name="T45" fmla="*/ 2147483647 h 220"/>
              <a:gd name="T46" fmla="*/ 2147483647 w 451"/>
              <a:gd name="T47" fmla="*/ 2147483647 h 220"/>
              <a:gd name="T48" fmla="*/ 2147483647 w 451"/>
              <a:gd name="T49" fmla="*/ 2147483647 h 220"/>
              <a:gd name="T50" fmla="*/ 2147483647 w 451"/>
              <a:gd name="T51" fmla="*/ 2147483647 h 220"/>
              <a:gd name="T52" fmla="*/ 0 w 451"/>
              <a:gd name="T53" fmla="*/ 0 h 220"/>
              <a:gd name="T54" fmla="*/ 0 w 451"/>
              <a:gd name="T55" fmla="*/ 2147483647 h 220"/>
              <a:gd name="T56" fmla="*/ 2147483647 w 451"/>
              <a:gd name="T57" fmla="*/ 2147483647 h 220"/>
              <a:gd name="T58" fmla="*/ 2147483647 w 451"/>
              <a:gd name="T59" fmla="*/ 2147483647 h 220"/>
              <a:gd name="T60" fmla="*/ 2147483647 w 451"/>
              <a:gd name="T61" fmla="*/ 2147483647 h 220"/>
              <a:gd name="T62" fmla="*/ 2147483647 w 451"/>
              <a:gd name="T63" fmla="*/ 2147483647 h 220"/>
              <a:gd name="T64" fmla="*/ 2147483647 w 451"/>
              <a:gd name="T65" fmla="*/ 2147483647 h 220"/>
              <a:gd name="T66" fmla="*/ 2147483647 w 451"/>
              <a:gd name="T67" fmla="*/ 2147483647 h 220"/>
              <a:gd name="T68" fmla="*/ 2147483647 w 451"/>
              <a:gd name="T69" fmla="*/ 2147483647 h 220"/>
              <a:gd name="T70" fmla="*/ 2147483647 w 451"/>
              <a:gd name="T71" fmla="*/ 2147483647 h 220"/>
              <a:gd name="T72" fmla="*/ 2147483647 w 451"/>
              <a:gd name="T73" fmla="*/ 2147483647 h 220"/>
              <a:gd name="T74" fmla="*/ 2147483647 w 451"/>
              <a:gd name="T75" fmla="*/ 2147483647 h 220"/>
              <a:gd name="T76" fmla="*/ 2147483647 w 451"/>
              <a:gd name="T77" fmla="*/ 2147483647 h 220"/>
              <a:gd name="T78" fmla="*/ 2147483647 w 451"/>
              <a:gd name="T79" fmla="*/ 2147483647 h 220"/>
              <a:gd name="T80" fmla="*/ 2147483647 w 451"/>
              <a:gd name="T81" fmla="*/ 2147483647 h 220"/>
              <a:gd name="T82" fmla="*/ 2147483647 w 451"/>
              <a:gd name="T83" fmla="*/ 2147483647 h 220"/>
              <a:gd name="T84" fmla="*/ 2147483647 w 451"/>
              <a:gd name="T85" fmla="*/ 2147483647 h 220"/>
              <a:gd name="T86" fmla="*/ 2147483647 w 451"/>
              <a:gd name="T87" fmla="*/ 2147483647 h 220"/>
              <a:gd name="T88" fmla="*/ 2147483647 w 451"/>
              <a:gd name="T89" fmla="*/ 2147483647 h 220"/>
              <a:gd name="T90" fmla="*/ 2147483647 w 451"/>
              <a:gd name="T91" fmla="*/ 2147483647 h 220"/>
              <a:gd name="T92" fmla="*/ 2147483647 w 451"/>
              <a:gd name="T93" fmla="*/ 2147483647 h 220"/>
              <a:gd name="T94" fmla="*/ 2147483647 w 451"/>
              <a:gd name="T95" fmla="*/ 2147483647 h 220"/>
              <a:gd name="T96" fmla="*/ 2147483647 w 451"/>
              <a:gd name="T97" fmla="*/ 2147483647 h 220"/>
              <a:gd name="T98" fmla="*/ 2147483647 w 451"/>
              <a:gd name="T99" fmla="*/ 2147483647 h 220"/>
              <a:gd name="T100" fmla="*/ 2147483647 w 451"/>
              <a:gd name="T101" fmla="*/ 2147483647 h 220"/>
              <a:gd name="T102" fmla="*/ 2147483647 w 451"/>
              <a:gd name="T103" fmla="*/ 2147483647 h 220"/>
              <a:gd name="T104" fmla="*/ 2147483647 w 451"/>
              <a:gd name="T105" fmla="*/ 2147483647 h 2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1"/>
              <a:gd name="T160" fmla="*/ 0 h 220"/>
              <a:gd name="T161" fmla="*/ 451 w 451"/>
              <a:gd name="T162" fmla="*/ 220 h 2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1" h="220">
                <a:moveTo>
                  <a:pt x="451" y="185"/>
                </a:moveTo>
                <a:lnTo>
                  <a:pt x="451" y="185"/>
                </a:lnTo>
                <a:lnTo>
                  <a:pt x="419" y="184"/>
                </a:lnTo>
                <a:lnTo>
                  <a:pt x="384" y="183"/>
                </a:lnTo>
                <a:lnTo>
                  <a:pt x="348" y="181"/>
                </a:lnTo>
                <a:lnTo>
                  <a:pt x="311" y="176"/>
                </a:lnTo>
                <a:lnTo>
                  <a:pt x="275" y="171"/>
                </a:lnTo>
                <a:lnTo>
                  <a:pt x="240" y="164"/>
                </a:lnTo>
                <a:lnTo>
                  <a:pt x="205" y="155"/>
                </a:lnTo>
                <a:lnTo>
                  <a:pt x="173" y="145"/>
                </a:lnTo>
                <a:lnTo>
                  <a:pt x="157" y="139"/>
                </a:lnTo>
                <a:lnTo>
                  <a:pt x="142" y="134"/>
                </a:lnTo>
                <a:lnTo>
                  <a:pt x="128" y="127"/>
                </a:lnTo>
                <a:lnTo>
                  <a:pt x="114" y="120"/>
                </a:lnTo>
                <a:lnTo>
                  <a:pt x="102" y="113"/>
                </a:lnTo>
                <a:lnTo>
                  <a:pt x="91" y="105"/>
                </a:lnTo>
                <a:lnTo>
                  <a:pt x="80" y="97"/>
                </a:lnTo>
                <a:lnTo>
                  <a:pt x="71" y="88"/>
                </a:lnTo>
                <a:lnTo>
                  <a:pt x="62" y="79"/>
                </a:lnTo>
                <a:lnTo>
                  <a:pt x="55" y="69"/>
                </a:lnTo>
                <a:lnTo>
                  <a:pt x="48" y="59"/>
                </a:lnTo>
                <a:lnTo>
                  <a:pt x="44" y="49"/>
                </a:lnTo>
                <a:lnTo>
                  <a:pt x="39" y="38"/>
                </a:lnTo>
                <a:lnTo>
                  <a:pt x="37" y="26"/>
                </a:lnTo>
                <a:lnTo>
                  <a:pt x="36" y="14"/>
                </a:lnTo>
                <a:lnTo>
                  <a:pt x="36" y="1"/>
                </a:lnTo>
                <a:lnTo>
                  <a:pt x="0" y="0"/>
                </a:lnTo>
                <a:lnTo>
                  <a:pt x="0" y="16"/>
                </a:lnTo>
                <a:lnTo>
                  <a:pt x="3" y="32"/>
                </a:lnTo>
                <a:lnTo>
                  <a:pt x="6" y="48"/>
                </a:lnTo>
                <a:lnTo>
                  <a:pt x="12" y="62"/>
                </a:lnTo>
                <a:lnTo>
                  <a:pt x="18" y="76"/>
                </a:lnTo>
                <a:lnTo>
                  <a:pt x="26" y="89"/>
                </a:lnTo>
                <a:lnTo>
                  <a:pt x="35" y="101"/>
                </a:lnTo>
                <a:lnTo>
                  <a:pt x="46" y="113"/>
                </a:lnTo>
                <a:lnTo>
                  <a:pt x="57" y="124"/>
                </a:lnTo>
                <a:lnTo>
                  <a:pt x="70" y="133"/>
                </a:lnTo>
                <a:lnTo>
                  <a:pt x="83" y="143"/>
                </a:lnTo>
                <a:lnTo>
                  <a:pt x="98" y="151"/>
                </a:lnTo>
                <a:lnTo>
                  <a:pt x="112" y="158"/>
                </a:lnTo>
                <a:lnTo>
                  <a:pt x="128" y="166"/>
                </a:lnTo>
                <a:lnTo>
                  <a:pt x="145" y="173"/>
                </a:lnTo>
                <a:lnTo>
                  <a:pt x="161" y="179"/>
                </a:lnTo>
                <a:lnTo>
                  <a:pt x="196" y="190"/>
                </a:lnTo>
                <a:lnTo>
                  <a:pt x="232" y="199"/>
                </a:lnTo>
                <a:lnTo>
                  <a:pt x="270" y="205"/>
                </a:lnTo>
                <a:lnTo>
                  <a:pt x="307" y="211"/>
                </a:lnTo>
                <a:lnTo>
                  <a:pt x="345" y="215"/>
                </a:lnTo>
                <a:lnTo>
                  <a:pt x="382" y="218"/>
                </a:lnTo>
                <a:lnTo>
                  <a:pt x="417" y="220"/>
                </a:lnTo>
                <a:lnTo>
                  <a:pt x="451" y="220"/>
                </a:lnTo>
                <a:lnTo>
                  <a:pt x="451" y="1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5" name="Freeform 28"/>
          <p:cNvSpPr>
            <a:spLocks/>
          </p:cNvSpPr>
          <p:nvPr/>
        </p:nvSpPr>
        <p:spPr bwMode="auto">
          <a:xfrm>
            <a:off x="3624263" y="1311275"/>
            <a:ext cx="161925" cy="84138"/>
          </a:xfrm>
          <a:custGeom>
            <a:avLst/>
            <a:gdLst>
              <a:gd name="T0" fmla="*/ 2147483647 w 405"/>
              <a:gd name="T1" fmla="*/ 0 h 211"/>
              <a:gd name="T2" fmla="*/ 2147483647 w 405"/>
              <a:gd name="T3" fmla="*/ 0 h 211"/>
              <a:gd name="T4" fmla="*/ 2147483647 w 405"/>
              <a:gd name="T5" fmla="*/ 2147483647 h 211"/>
              <a:gd name="T6" fmla="*/ 2147483647 w 405"/>
              <a:gd name="T7" fmla="*/ 2147483647 h 211"/>
              <a:gd name="T8" fmla="*/ 2147483647 w 405"/>
              <a:gd name="T9" fmla="*/ 2147483647 h 211"/>
              <a:gd name="T10" fmla="*/ 2147483647 w 405"/>
              <a:gd name="T11" fmla="*/ 2147483647 h 211"/>
              <a:gd name="T12" fmla="*/ 2147483647 w 405"/>
              <a:gd name="T13" fmla="*/ 2147483647 h 211"/>
              <a:gd name="T14" fmla="*/ 2147483647 w 405"/>
              <a:gd name="T15" fmla="*/ 2147483647 h 211"/>
              <a:gd name="T16" fmla="*/ 2147483647 w 405"/>
              <a:gd name="T17" fmla="*/ 2147483647 h 211"/>
              <a:gd name="T18" fmla="*/ 2147483647 w 405"/>
              <a:gd name="T19" fmla="*/ 2147483647 h 211"/>
              <a:gd name="T20" fmla="*/ 2147483647 w 405"/>
              <a:gd name="T21" fmla="*/ 2147483647 h 211"/>
              <a:gd name="T22" fmla="*/ 2147483647 w 405"/>
              <a:gd name="T23" fmla="*/ 2147483647 h 211"/>
              <a:gd name="T24" fmla="*/ 2147483647 w 405"/>
              <a:gd name="T25" fmla="*/ 2147483647 h 211"/>
              <a:gd name="T26" fmla="*/ 2147483647 w 405"/>
              <a:gd name="T27" fmla="*/ 2147483647 h 211"/>
              <a:gd name="T28" fmla="*/ 2147483647 w 405"/>
              <a:gd name="T29" fmla="*/ 2147483647 h 211"/>
              <a:gd name="T30" fmla="*/ 2147483647 w 405"/>
              <a:gd name="T31" fmla="*/ 2147483647 h 211"/>
              <a:gd name="T32" fmla="*/ 2147483647 w 405"/>
              <a:gd name="T33" fmla="*/ 2147483647 h 211"/>
              <a:gd name="T34" fmla="*/ 0 w 405"/>
              <a:gd name="T35" fmla="*/ 2147483647 h 211"/>
              <a:gd name="T36" fmla="*/ 0 w 405"/>
              <a:gd name="T37" fmla="*/ 2147483647 h 211"/>
              <a:gd name="T38" fmla="*/ 2147483647 w 405"/>
              <a:gd name="T39" fmla="*/ 2147483647 h 211"/>
              <a:gd name="T40" fmla="*/ 2147483647 w 405"/>
              <a:gd name="T41" fmla="*/ 2147483647 h 211"/>
              <a:gd name="T42" fmla="*/ 2147483647 w 405"/>
              <a:gd name="T43" fmla="*/ 2147483647 h 211"/>
              <a:gd name="T44" fmla="*/ 2147483647 w 405"/>
              <a:gd name="T45" fmla="*/ 2147483647 h 211"/>
              <a:gd name="T46" fmla="*/ 2147483647 w 405"/>
              <a:gd name="T47" fmla="*/ 2147483647 h 211"/>
              <a:gd name="T48" fmla="*/ 2147483647 w 405"/>
              <a:gd name="T49" fmla="*/ 2147483647 h 211"/>
              <a:gd name="T50" fmla="*/ 2147483647 w 405"/>
              <a:gd name="T51" fmla="*/ 2147483647 h 211"/>
              <a:gd name="T52" fmla="*/ 2147483647 w 405"/>
              <a:gd name="T53" fmla="*/ 2147483647 h 211"/>
              <a:gd name="T54" fmla="*/ 2147483647 w 405"/>
              <a:gd name="T55" fmla="*/ 2147483647 h 211"/>
              <a:gd name="T56" fmla="*/ 2147483647 w 405"/>
              <a:gd name="T57" fmla="*/ 2147483647 h 211"/>
              <a:gd name="T58" fmla="*/ 2147483647 w 405"/>
              <a:gd name="T59" fmla="*/ 2147483647 h 211"/>
              <a:gd name="T60" fmla="*/ 2147483647 w 405"/>
              <a:gd name="T61" fmla="*/ 2147483647 h 211"/>
              <a:gd name="T62" fmla="*/ 2147483647 w 405"/>
              <a:gd name="T63" fmla="*/ 2147483647 h 211"/>
              <a:gd name="T64" fmla="*/ 2147483647 w 405"/>
              <a:gd name="T65" fmla="*/ 2147483647 h 211"/>
              <a:gd name="T66" fmla="*/ 2147483647 w 405"/>
              <a:gd name="T67" fmla="*/ 2147483647 h 211"/>
              <a:gd name="T68" fmla="*/ 2147483647 w 405"/>
              <a:gd name="T69" fmla="*/ 2147483647 h 211"/>
              <a:gd name="T70" fmla="*/ 2147483647 w 405"/>
              <a:gd name="T71" fmla="*/ 2147483647 h 211"/>
              <a:gd name="T72" fmla="*/ 2147483647 w 405"/>
              <a:gd name="T73" fmla="*/ 0 h 2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5"/>
              <a:gd name="T112" fmla="*/ 0 h 211"/>
              <a:gd name="T113" fmla="*/ 405 w 405"/>
              <a:gd name="T114" fmla="*/ 211 h 2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5" h="211">
                <a:moveTo>
                  <a:pt x="375" y="0"/>
                </a:moveTo>
                <a:lnTo>
                  <a:pt x="375" y="0"/>
                </a:lnTo>
                <a:lnTo>
                  <a:pt x="360" y="21"/>
                </a:lnTo>
                <a:lnTo>
                  <a:pt x="343" y="40"/>
                </a:lnTo>
                <a:lnTo>
                  <a:pt x="325" y="59"/>
                </a:lnTo>
                <a:lnTo>
                  <a:pt x="305" y="76"/>
                </a:lnTo>
                <a:lnTo>
                  <a:pt x="285" y="91"/>
                </a:lnTo>
                <a:lnTo>
                  <a:pt x="263" y="106"/>
                </a:lnTo>
                <a:lnTo>
                  <a:pt x="239" y="119"/>
                </a:lnTo>
                <a:lnTo>
                  <a:pt x="216" y="130"/>
                </a:lnTo>
                <a:lnTo>
                  <a:pt x="191" y="142"/>
                </a:lnTo>
                <a:lnTo>
                  <a:pt x="165" y="150"/>
                </a:lnTo>
                <a:lnTo>
                  <a:pt x="139" y="158"/>
                </a:lnTo>
                <a:lnTo>
                  <a:pt x="112" y="165"/>
                </a:lnTo>
                <a:lnTo>
                  <a:pt x="85" y="170"/>
                </a:lnTo>
                <a:lnTo>
                  <a:pt x="57" y="173"/>
                </a:lnTo>
                <a:lnTo>
                  <a:pt x="29" y="175"/>
                </a:lnTo>
                <a:lnTo>
                  <a:pt x="0" y="176"/>
                </a:lnTo>
                <a:lnTo>
                  <a:pt x="0" y="211"/>
                </a:lnTo>
                <a:lnTo>
                  <a:pt x="30" y="211"/>
                </a:lnTo>
                <a:lnTo>
                  <a:pt x="60" y="209"/>
                </a:lnTo>
                <a:lnTo>
                  <a:pt x="91" y="204"/>
                </a:lnTo>
                <a:lnTo>
                  <a:pt x="120" y="199"/>
                </a:lnTo>
                <a:lnTo>
                  <a:pt x="148" y="192"/>
                </a:lnTo>
                <a:lnTo>
                  <a:pt x="177" y="184"/>
                </a:lnTo>
                <a:lnTo>
                  <a:pt x="203" y="174"/>
                </a:lnTo>
                <a:lnTo>
                  <a:pt x="230" y="163"/>
                </a:lnTo>
                <a:lnTo>
                  <a:pt x="256" y="150"/>
                </a:lnTo>
                <a:lnTo>
                  <a:pt x="282" y="136"/>
                </a:lnTo>
                <a:lnTo>
                  <a:pt x="305" y="120"/>
                </a:lnTo>
                <a:lnTo>
                  <a:pt x="328" y="102"/>
                </a:lnTo>
                <a:lnTo>
                  <a:pt x="349" y="85"/>
                </a:lnTo>
                <a:lnTo>
                  <a:pt x="369" y="64"/>
                </a:lnTo>
                <a:lnTo>
                  <a:pt x="387" y="42"/>
                </a:lnTo>
                <a:lnTo>
                  <a:pt x="405" y="20"/>
                </a:lnTo>
                <a:lnTo>
                  <a:pt x="37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6" name="Freeform 29"/>
          <p:cNvSpPr>
            <a:spLocks/>
          </p:cNvSpPr>
          <p:nvPr/>
        </p:nvSpPr>
        <p:spPr bwMode="auto">
          <a:xfrm>
            <a:off x="3773488" y="1244600"/>
            <a:ext cx="136525" cy="74613"/>
          </a:xfrm>
          <a:custGeom>
            <a:avLst/>
            <a:gdLst>
              <a:gd name="T0" fmla="*/ 2147483647 w 344"/>
              <a:gd name="T1" fmla="*/ 0 h 190"/>
              <a:gd name="T2" fmla="*/ 2147483647 w 344"/>
              <a:gd name="T3" fmla="*/ 0 h 190"/>
              <a:gd name="T4" fmla="*/ 2147483647 w 344"/>
              <a:gd name="T5" fmla="*/ 2147483647 h 190"/>
              <a:gd name="T6" fmla="*/ 2147483647 w 344"/>
              <a:gd name="T7" fmla="*/ 2147483647 h 190"/>
              <a:gd name="T8" fmla="*/ 2147483647 w 344"/>
              <a:gd name="T9" fmla="*/ 2147483647 h 190"/>
              <a:gd name="T10" fmla="*/ 2147483647 w 344"/>
              <a:gd name="T11" fmla="*/ 2147483647 h 190"/>
              <a:gd name="T12" fmla="*/ 2147483647 w 344"/>
              <a:gd name="T13" fmla="*/ 2147483647 h 190"/>
              <a:gd name="T14" fmla="*/ 2147483647 w 344"/>
              <a:gd name="T15" fmla="*/ 2147483647 h 190"/>
              <a:gd name="T16" fmla="*/ 2147483647 w 344"/>
              <a:gd name="T17" fmla="*/ 2147483647 h 190"/>
              <a:gd name="T18" fmla="*/ 2147483647 w 344"/>
              <a:gd name="T19" fmla="*/ 2147483647 h 190"/>
              <a:gd name="T20" fmla="*/ 2147483647 w 344"/>
              <a:gd name="T21" fmla="*/ 2147483647 h 190"/>
              <a:gd name="T22" fmla="*/ 2147483647 w 344"/>
              <a:gd name="T23" fmla="*/ 2147483647 h 190"/>
              <a:gd name="T24" fmla="*/ 2147483647 w 344"/>
              <a:gd name="T25" fmla="*/ 2147483647 h 190"/>
              <a:gd name="T26" fmla="*/ 2147483647 w 344"/>
              <a:gd name="T27" fmla="*/ 2147483647 h 190"/>
              <a:gd name="T28" fmla="*/ 2147483647 w 344"/>
              <a:gd name="T29" fmla="*/ 2147483647 h 190"/>
              <a:gd name="T30" fmla="*/ 2147483647 w 344"/>
              <a:gd name="T31" fmla="*/ 2147483647 h 190"/>
              <a:gd name="T32" fmla="*/ 2147483647 w 344"/>
              <a:gd name="T33" fmla="*/ 2147483647 h 190"/>
              <a:gd name="T34" fmla="*/ 0 w 344"/>
              <a:gd name="T35" fmla="*/ 2147483647 h 190"/>
              <a:gd name="T36" fmla="*/ 2147483647 w 344"/>
              <a:gd name="T37" fmla="*/ 2147483647 h 190"/>
              <a:gd name="T38" fmla="*/ 2147483647 w 344"/>
              <a:gd name="T39" fmla="*/ 2147483647 h 190"/>
              <a:gd name="T40" fmla="*/ 2147483647 w 344"/>
              <a:gd name="T41" fmla="*/ 2147483647 h 190"/>
              <a:gd name="T42" fmla="*/ 2147483647 w 344"/>
              <a:gd name="T43" fmla="*/ 2147483647 h 190"/>
              <a:gd name="T44" fmla="*/ 2147483647 w 344"/>
              <a:gd name="T45" fmla="*/ 2147483647 h 190"/>
              <a:gd name="T46" fmla="*/ 2147483647 w 344"/>
              <a:gd name="T47" fmla="*/ 2147483647 h 190"/>
              <a:gd name="T48" fmla="*/ 2147483647 w 344"/>
              <a:gd name="T49" fmla="*/ 2147483647 h 190"/>
              <a:gd name="T50" fmla="*/ 2147483647 w 344"/>
              <a:gd name="T51" fmla="*/ 2147483647 h 190"/>
              <a:gd name="T52" fmla="*/ 2147483647 w 344"/>
              <a:gd name="T53" fmla="*/ 2147483647 h 190"/>
              <a:gd name="T54" fmla="*/ 2147483647 w 344"/>
              <a:gd name="T55" fmla="*/ 2147483647 h 190"/>
              <a:gd name="T56" fmla="*/ 2147483647 w 344"/>
              <a:gd name="T57" fmla="*/ 2147483647 h 190"/>
              <a:gd name="T58" fmla="*/ 2147483647 w 344"/>
              <a:gd name="T59" fmla="*/ 2147483647 h 190"/>
              <a:gd name="T60" fmla="*/ 2147483647 w 344"/>
              <a:gd name="T61" fmla="*/ 2147483647 h 190"/>
              <a:gd name="T62" fmla="*/ 2147483647 w 344"/>
              <a:gd name="T63" fmla="*/ 2147483647 h 190"/>
              <a:gd name="T64" fmla="*/ 2147483647 w 344"/>
              <a:gd name="T65" fmla="*/ 2147483647 h 190"/>
              <a:gd name="T66" fmla="*/ 2147483647 w 344"/>
              <a:gd name="T67" fmla="*/ 2147483647 h 190"/>
              <a:gd name="T68" fmla="*/ 2147483647 w 344"/>
              <a:gd name="T69" fmla="*/ 2147483647 h 190"/>
              <a:gd name="T70" fmla="*/ 2147483647 w 344"/>
              <a:gd name="T71" fmla="*/ 2147483647 h 190"/>
              <a:gd name="T72" fmla="*/ 2147483647 w 344"/>
              <a:gd name="T73" fmla="*/ 0 h 1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4"/>
              <a:gd name="T112" fmla="*/ 0 h 190"/>
              <a:gd name="T113" fmla="*/ 344 w 344"/>
              <a:gd name="T114" fmla="*/ 190 h 1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4" h="190">
                <a:moveTo>
                  <a:pt x="344" y="0"/>
                </a:moveTo>
                <a:lnTo>
                  <a:pt x="344" y="0"/>
                </a:lnTo>
                <a:lnTo>
                  <a:pt x="314" y="1"/>
                </a:lnTo>
                <a:lnTo>
                  <a:pt x="286" y="2"/>
                </a:lnTo>
                <a:lnTo>
                  <a:pt x="258" y="4"/>
                </a:lnTo>
                <a:lnTo>
                  <a:pt x="232" y="7"/>
                </a:lnTo>
                <a:lnTo>
                  <a:pt x="209" y="12"/>
                </a:lnTo>
                <a:lnTo>
                  <a:pt x="185" y="19"/>
                </a:lnTo>
                <a:lnTo>
                  <a:pt x="163" y="25"/>
                </a:lnTo>
                <a:lnTo>
                  <a:pt x="143" y="34"/>
                </a:lnTo>
                <a:lnTo>
                  <a:pt x="123" y="45"/>
                </a:lnTo>
                <a:lnTo>
                  <a:pt x="104" y="58"/>
                </a:lnTo>
                <a:lnTo>
                  <a:pt x="85" y="72"/>
                </a:lnTo>
                <a:lnTo>
                  <a:pt x="67" y="88"/>
                </a:lnTo>
                <a:lnTo>
                  <a:pt x="50" y="106"/>
                </a:lnTo>
                <a:lnTo>
                  <a:pt x="33" y="125"/>
                </a:lnTo>
                <a:lnTo>
                  <a:pt x="16" y="146"/>
                </a:lnTo>
                <a:lnTo>
                  <a:pt x="0" y="170"/>
                </a:lnTo>
                <a:lnTo>
                  <a:pt x="30" y="190"/>
                </a:lnTo>
                <a:lnTo>
                  <a:pt x="45" y="167"/>
                </a:lnTo>
                <a:lnTo>
                  <a:pt x="60" y="147"/>
                </a:lnTo>
                <a:lnTo>
                  <a:pt x="76" y="129"/>
                </a:lnTo>
                <a:lnTo>
                  <a:pt x="91" y="112"/>
                </a:lnTo>
                <a:lnTo>
                  <a:pt x="107" y="99"/>
                </a:lnTo>
                <a:lnTo>
                  <a:pt x="124" y="87"/>
                </a:lnTo>
                <a:lnTo>
                  <a:pt x="140" y="76"/>
                </a:lnTo>
                <a:lnTo>
                  <a:pt x="157" y="67"/>
                </a:lnTo>
                <a:lnTo>
                  <a:pt x="176" y="59"/>
                </a:lnTo>
                <a:lnTo>
                  <a:pt x="195" y="52"/>
                </a:lnTo>
                <a:lnTo>
                  <a:pt x="217" y="46"/>
                </a:lnTo>
                <a:lnTo>
                  <a:pt x="239" y="42"/>
                </a:lnTo>
                <a:lnTo>
                  <a:pt x="262" y="39"/>
                </a:lnTo>
                <a:lnTo>
                  <a:pt x="287" y="36"/>
                </a:lnTo>
                <a:lnTo>
                  <a:pt x="315" y="35"/>
                </a:lnTo>
                <a:lnTo>
                  <a:pt x="344" y="35"/>
                </a:lnTo>
                <a:lnTo>
                  <a:pt x="34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7" name="Freeform 30"/>
          <p:cNvSpPr>
            <a:spLocks/>
          </p:cNvSpPr>
          <p:nvPr/>
        </p:nvSpPr>
        <p:spPr bwMode="auto">
          <a:xfrm>
            <a:off x="3910013" y="1244600"/>
            <a:ext cx="179387" cy="179388"/>
          </a:xfrm>
          <a:custGeom>
            <a:avLst/>
            <a:gdLst>
              <a:gd name="T0" fmla="*/ 2147483647 w 452"/>
              <a:gd name="T1" fmla="*/ 2147483647 h 451"/>
              <a:gd name="T2" fmla="*/ 2147483647 w 452"/>
              <a:gd name="T3" fmla="*/ 2147483647 h 451"/>
              <a:gd name="T4" fmla="*/ 2147483647 w 452"/>
              <a:gd name="T5" fmla="*/ 2147483647 h 451"/>
              <a:gd name="T6" fmla="*/ 2147483647 w 452"/>
              <a:gd name="T7" fmla="*/ 2147483647 h 451"/>
              <a:gd name="T8" fmla="*/ 2147483647 w 452"/>
              <a:gd name="T9" fmla="*/ 2147483647 h 451"/>
              <a:gd name="T10" fmla="*/ 2147483647 w 452"/>
              <a:gd name="T11" fmla="*/ 2147483647 h 451"/>
              <a:gd name="T12" fmla="*/ 2147483647 w 452"/>
              <a:gd name="T13" fmla="*/ 2147483647 h 451"/>
              <a:gd name="T14" fmla="*/ 2147483647 w 452"/>
              <a:gd name="T15" fmla="*/ 2147483647 h 451"/>
              <a:gd name="T16" fmla="*/ 2147483647 w 452"/>
              <a:gd name="T17" fmla="*/ 2147483647 h 451"/>
              <a:gd name="T18" fmla="*/ 2147483647 w 452"/>
              <a:gd name="T19" fmla="*/ 2147483647 h 451"/>
              <a:gd name="T20" fmla="*/ 2147483647 w 452"/>
              <a:gd name="T21" fmla="*/ 2147483647 h 451"/>
              <a:gd name="T22" fmla="*/ 2147483647 w 452"/>
              <a:gd name="T23" fmla="*/ 2147483647 h 451"/>
              <a:gd name="T24" fmla="*/ 2147483647 w 452"/>
              <a:gd name="T25" fmla="*/ 2147483647 h 451"/>
              <a:gd name="T26" fmla="*/ 2147483647 w 452"/>
              <a:gd name="T27" fmla="*/ 2147483647 h 451"/>
              <a:gd name="T28" fmla="*/ 2147483647 w 452"/>
              <a:gd name="T29" fmla="*/ 2147483647 h 451"/>
              <a:gd name="T30" fmla="*/ 2147483647 w 452"/>
              <a:gd name="T31" fmla="*/ 2147483647 h 451"/>
              <a:gd name="T32" fmla="*/ 0 w 452"/>
              <a:gd name="T33" fmla="*/ 0 h 451"/>
              <a:gd name="T34" fmla="*/ 2147483647 w 452"/>
              <a:gd name="T35" fmla="*/ 2147483647 h 451"/>
              <a:gd name="T36" fmla="*/ 2147483647 w 452"/>
              <a:gd name="T37" fmla="*/ 2147483647 h 451"/>
              <a:gd name="T38" fmla="*/ 2147483647 w 452"/>
              <a:gd name="T39" fmla="*/ 2147483647 h 451"/>
              <a:gd name="T40" fmla="*/ 2147483647 w 452"/>
              <a:gd name="T41" fmla="*/ 2147483647 h 451"/>
              <a:gd name="T42" fmla="*/ 2147483647 w 452"/>
              <a:gd name="T43" fmla="*/ 2147483647 h 451"/>
              <a:gd name="T44" fmla="*/ 2147483647 w 452"/>
              <a:gd name="T45" fmla="*/ 2147483647 h 451"/>
              <a:gd name="T46" fmla="*/ 2147483647 w 452"/>
              <a:gd name="T47" fmla="*/ 2147483647 h 451"/>
              <a:gd name="T48" fmla="*/ 2147483647 w 452"/>
              <a:gd name="T49" fmla="*/ 2147483647 h 451"/>
              <a:gd name="T50" fmla="*/ 2147483647 w 452"/>
              <a:gd name="T51" fmla="*/ 2147483647 h 451"/>
              <a:gd name="T52" fmla="*/ 2147483647 w 452"/>
              <a:gd name="T53" fmla="*/ 2147483647 h 451"/>
              <a:gd name="T54" fmla="*/ 2147483647 w 452"/>
              <a:gd name="T55" fmla="*/ 2147483647 h 451"/>
              <a:gd name="T56" fmla="*/ 2147483647 w 452"/>
              <a:gd name="T57" fmla="*/ 2147483647 h 451"/>
              <a:gd name="T58" fmla="*/ 2147483647 w 452"/>
              <a:gd name="T59" fmla="*/ 2147483647 h 451"/>
              <a:gd name="T60" fmla="*/ 2147483647 w 452"/>
              <a:gd name="T61" fmla="*/ 2147483647 h 451"/>
              <a:gd name="T62" fmla="*/ 2147483647 w 452"/>
              <a:gd name="T63" fmla="*/ 2147483647 h 451"/>
              <a:gd name="T64" fmla="*/ 2147483647 w 452"/>
              <a:gd name="T65" fmla="*/ 2147483647 h 451"/>
              <a:gd name="T66" fmla="*/ 2147483647 w 452"/>
              <a:gd name="T67" fmla="*/ 2147483647 h 4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2"/>
              <a:gd name="T103" fmla="*/ 0 h 451"/>
              <a:gd name="T104" fmla="*/ 452 w 452"/>
              <a:gd name="T105" fmla="*/ 451 h 4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2" h="451">
                <a:moveTo>
                  <a:pt x="452" y="451"/>
                </a:moveTo>
                <a:lnTo>
                  <a:pt x="452" y="451"/>
                </a:lnTo>
                <a:lnTo>
                  <a:pt x="452" y="428"/>
                </a:lnTo>
                <a:lnTo>
                  <a:pt x="450" y="405"/>
                </a:lnTo>
                <a:lnTo>
                  <a:pt x="446" y="383"/>
                </a:lnTo>
                <a:lnTo>
                  <a:pt x="443" y="361"/>
                </a:lnTo>
                <a:lnTo>
                  <a:pt x="437" y="338"/>
                </a:lnTo>
                <a:lnTo>
                  <a:pt x="432" y="317"/>
                </a:lnTo>
                <a:lnTo>
                  <a:pt x="425" y="297"/>
                </a:lnTo>
                <a:lnTo>
                  <a:pt x="416" y="276"/>
                </a:lnTo>
                <a:lnTo>
                  <a:pt x="407" y="256"/>
                </a:lnTo>
                <a:lnTo>
                  <a:pt x="397" y="237"/>
                </a:lnTo>
                <a:lnTo>
                  <a:pt x="386" y="218"/>
                </a:lnTo>
                <a:lnTo>
                  <a:pt x="375" y="200"/>
                </a:lnTo>
                <a:lnTo>
                  <a:pt x="362" y="182"/>
                </a:lnTo>
                <a:lnTo>
                  <a:pt x="349" y="165"/>
                </a:lnTo>
                <a:lnTo>
                  <a:pt x="334" y="148"/>
                </a:lnTo>
                <a:lnTo>
                  <a:pt x="320" y="133"/>
                </a:lnTo>
                <a:lnTo>
                  <a:pt x="304" y="117"/>
                </a:lnTo>
                <a:lnTo>
                  <a:pt x="287" y="104"/>
                </a:lnTo>
                <a:lnTo>
                  <a:pt x="271" y="90"/>
                </a:lnTo>
                <a:lnTo>
                  <a:pt x="253" y="77"/>
                </a:lnTo>
                <a:lnTo>
                  <a:pt x="234" y="66"/>
                </a:lnTo>
                <a:lnTo>
                  <a:pt x="215" y="54"/>
                </a:lnTo>
                <a:lnTo>
                  <a:pt x="196" y="44"/>
                </a:lnTo>
                <a:lnTo>
                  <a:pt x="176" y="35"/>
                </a:lnTo>
                <a:lnTo>
                  <a:pt x="155" y="27"/>
                </a:lnTo>
                <a:lnTo>
                  <a:pt x="134" y="21"/>
                </a:lnTo>
                <a:lnTo>
                  <a:pt x="113" y="14"/>
                </a:lnTo>
                <a:lnTo>
                  <a:pt x="91" y="10"/>
                </a:lnTo>
                <a:lnTo>
                  <a:pt x="69" y="5"/>
                </a:lnTo>
                <a:lnTo>
                  <a:pt x="46" y="2"/>
                </a:lnTo>
                <a:lnTo>
                  <a:pt x="23" y="1"/>
                </a:lnTo>
                <a:lnTo>
                  <a:pt x="0" y="0"/>
                </a:lnTo>
                <a:lnTo>
                  <a:pt x="0" y="35"/>
                </a:lnTo>
                <a:lnTo>
                  <a:pt x="21" y="35"/>
                </a:lnTo>
                <a:lnTo>
                  <a:pt x="43" y="38"/>
                </a:lnTo>
                <a:lnTo>
                  <a:pt x="64" y="40"/>
                </a:lnTo>
                <a:lnTo>
                  <a:pt x="84" y="43"/>
                </a:lnTo>
                <a:lnTo>
                  <a:pt x="104" y="49"/>
                </a:lnTo>
                <a:lnTo>
                  <a:pt x="124" y="54"/>
                </a:lnTo>
                <a:lnTo>
                  <a:pt x="143" y="61"/>
                </a:lnTo>
                <a:lnTo>
                  <a:pt x="162" y="68"/>
                </a:lnTo>
                <a:lnTo>
                  <a:pt x="180" y="77"/>
                </a:lnTo>
                <a:lnTo>
                  <a:pt x="198" y="86"/>
                </a:lnTo>
                <a:lnTo>
                  <a:pt x="216" y="96"/>
                </a:lnTo>
                <a:lnTo>
                  <a:pt x="233" y="107"/>
                </a:lnTo>
                <a:lnTo>
                  <a:pt x="249" y="118"/>
                </a:lnTo>
                <a:lnTo>
                  <a:pt x="265" y="130"/>
                </a:lnTo>
                <a:lnTo>
                  <a:pt x="280" y="144"/>
                </a:lnTo>
                <a:lnTo>
                  <a:pt x="294" y="157"/>
                </a:lnTo>
                <a:lnTo>
                  <a:pt x="309" y="172"/>
                </a:lnTo>
                <a:lnTo>
                  <a:pt x="321" y="187"/>
                </a:lnTo>
                <a:lnTo>
                  <a:pt x="333" y="203"/>
                </a:lnTo>
                <a:lnTo>
                  <a:pt x="346" y="219"/>
                </a:lnTo>
                <a:lnTo>
                  <a:pt x="357" y="235"/>
                </a:lnTo>
                <a:lnTo>
                  <a:pt x="367" y="253"/>
                </a:lnTo>
                <a:lnTo>
                  <a:pt x="376" y="271"/>
                </a:lnTo>
                <a:lnTo>
                  <a:pt x="384" y="289"/>
                </a:lnTo>
                <a:lnTo>
                  <a:pt x="391" y="308"/>
                </a:lnTo>
                <a:lnTo>
                  <a:pt x="398" y="328"/>
                </a:lnTo>
                <a:lnTo>
                  <a:pt x="404" y="347"/>
                </a:lnTo>
                <a:lnTo>
                  <a:pt x="408" y="367"/>
                </a:lnTo>
                <a:lnTo>
                  <a:pt x="412" y="389"/>
                </a:lnTo>
                <a:lnTo>
                  <a:pt x="415" y="409"/>
                </a:lnTo>
                <a:lnTo>
                  <a:pt x="416" y="430"/>
                </a:lnTo>
                <a:lnTo>
                  <a:pt x="417" y="451"/>
                </a:lnTo>
                <a:lnTo>
                  <a:pt x="452" y="4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8" name="Freeform 31"/>
          <p:cNvSpPr>
            <a:spLocks/>
          </p:cNvSpPr>
          <p:nvPr/>
        </p:nvSpPr>
        <p:spPr bwMode="auto">
          <a:xfrm>
            <a:off x="3910013" y="1423988"/>
            <a:ext cx="179387" cy="179387"/>
          </a:xfrm>
          <a:custGeom>
            <a:avLst/>
            <a:gdLst>
              <a:gd name="T0" fmla="*/ 0 w 452"/>
              <a:gd name="T1" fmla="*/ 2147483647 h 452"/>
              <a:gd name="T2" fmla="*/ 2147483647 w 452"/>
              <a:gd name="T3" fmla="*/ 2147483647 h 452"/>
              <a:gd name="T4" fmla="*/ 2147483647 w 452"/>
              <a:gd name="T5" fmla="*/ 2147483647 h 452"/>
              <a:gd name="T6" fmla="*/ 2147483647 w 452"/>
              <a:gd name="T7" fmla="*/ 2147483647 h 452"/>
              <a:gd name="T8" fmla="*/ 2147483647 w 452"/>
              <a:gd name="T9" fmla="*/ 2147483647 h 452"/>
              <a:gd name="T10" fmla="*/ 2147483647 w 452"/>
              <a:gd name="T11" fmla="*/ 2147483647 h 452"/>
              <a:gd name="T12" fmla="*/ 2147483647 w 452"/>
              <a:gd name="T13" fmla="*/ 2147483647 h 452"/>
              <a:gd name="T14" fmla="*/ 2147483647 w 452"/>
              <a:gd name="T15" fmla="*/ 2147483647 h 452"/>
              <a:gd name="T16" fmla="*/ 2147483647 w 452"/>
              <a:gd name="T17" fmla="*/ 2147483647 h 452"/>
              <a:gd name="T18" fmla="*/ 2147483647 w 452"/>
              <a:gd name="T19" fmla="*/ 2147483647 h 452"/>
              <a:gd name="T20" fmla="*/ 2147483647 w 452"/>
              <a:gd name="T21" fmla="*/ 2147483647 h 452"/>
              <a:gd name="T22" fmla="*/ 2147483647 w 452"/>
              <a:gd name="T23" fmla="*/ 2147483647 h 452"/>
              <a:gd name="T24" fmla="*/ 2147483647 w 452"/>
              <a:gd name="T25" fmla="*/ 2147483647 h 452"/>
              <a:gd name="T26" fmla="*/ 2147483647 w 452"/>
              <a:gd name="T27" fmla="*/ 2147483647 h 452"/>
              <a:gd name="T28" fmla="*/ 2147483647 w 452"/>
              <a:gd name="T29" fmla="*/ 2147483647 h 452"/>
              <a:gd name="T30" fmla="*/ 2147483647 w 452"/>
              <a:gd name="T31" fmla="*/ 2147483647 h 452"/>
              <a:gd name="T32" fmla="*/ 2147483647 w 452"/>
              <a:gd name="T33" fmla="*/ 0 h 452"/>
              <a:gd name="T34" fmla="*/ 2147483647 w 452"/>
              <a:gd name="T35" fmla="*/ 2147483647 h 452"/>
              <a:gd name="T36" fmla="*/ 2147483647 w 452"/>
              <a:gd name="T37" fmla="*/ 2147483647 h 452"/>
              <a:gd name="T38" fmla="*/ 2147483647 w 452"/>
              <a:gd name="T39" fmla="*/ 2147483647 h 452"/>
              <a:gd name="T40" fmla="*/ 2147483647 w 452"/>
              <a:gd name="T41" fmla="*/ 2147483647 h 452"/>
              <a:gd name="T42" fmla="*/ 2147483647 w 452"/>
              <a:gd name="T43" fmla="*/ 2147483647 h 452"/>
              <a:gd name="T44" fmla="*/ 2147483647 w 452"/>
              <a:gd name="T45" fmla="*/ 2147483647 h 452"/>
              <a:gd name="T46" fmla="*/ 2147483647 w 452"/>
              <a:gd name="T47" fmla="*/ 2147483647 h 452"/>
              <a:gd name="T48" fmla="*/ 2147483647 w 452"/>
              <a:gd name="T49" fmla="*/ 2147483647 h 452"/>
              <a:gd name="T50" fmla="*/ 2147483647 w 452"/>
              <a:gd name="T51" fmla="*/ 2147483647 h 452"/>
              <a:gd name="T52" fmla="*/ 2147483647 w 452"/>
              <a:gd name="T53" fmla="*/ 2147483647 h 452"/>
              <a:gd name="T54" fmla="*/ 2147483647 w 452"/>
              <a:gd name="T55" fmla="*/ 2147483647 h 452"/>
              <a:gd name="T56" fmla="*/ 2147483647 w 452"/>
              <a:gd name="T57" fmla="*/ 2147483647 h 452"/>
              <a:gd name="T58" fmla="*/ 2147483647 w 452"/>
              <a:gd name="T59" fmla="*/ 2147483647 h 452"/>
              <a:gd name="T60" fmla="*/ 2147483647 w 452"/>
              <a:gd name="T61" fmla="*/ 2147483647 h 452"/>
              <a:gd name="T62" fmla="*/ 2147483647 w 452"/>
              <a:gd name="T63" fmla="*/ 2147483647 h 452"/>
              <a:gd name="T64" fmla="*/ 2147483647 w 452"/>
              <a:gd name="T65" fmla="*/ 2147483647 h 452"/>
              <a:gd name="T66" fmla="*/ 0 w 452"/>
              <a:gd name="T67" fmla="*/ 2147483647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2"/>
              <a:gd name="T103" fmla="*/ 0 h 452"/>
              <a:gd name="T104" fmla="*/ 452 w 452"/>
              <a:gd name="T105" fmla="*/ 452 h 4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2" h="452">
                <a:moveTo>
                  <a:pt x="0" y="452"/>
                </a:moveTo>
                <a:lnTo>
                  <a:pt x="0" y="452"/>
                </a:lnTo>
                <a:lnTo>
                  <a:pt x="23" y="451"/>
                </a:lnTo>
                <a:lnTo>
                  <a:pt x="46" y="450"/>
                </a:lnTo>
                <a:lnTo>
                  <a:pt x="69" y="447"/>
                </a:lnTo>
                <a:lnTo>
                  <a:pt x="91" y="443"/>
                </a:lnTo>
                <a:lnTo>
                  <a:pt x="113" y="438"/>
                </a:lnTo>
                <a:lnTo>
                  <a:pt x="134" y="432"/>
                </a:lnTo>
                <a:lnTo>
                  <a:pt x="155" y="424"/>
                </a:lnTo>
                <a:lnTo>
                  <a:pt x="176" y="416"/>
                </a:lnTo>
                <a:lnTo>
                  <a:pt x="196" y="407"/>
                </a:lnTo>
                <a:lnTo>
                  <a:pt x="215" y="397"/>
                </a:lnTo>
                <a:lnTo>
                  <a:pt x="234" y="386"/>
                </a:lnTo>
                <a:lnTo>
                  <a:pt x="253" y="375"/>
                </a:lnTo>
                <a:lnTo>
                  <a:pt x="271" y="363"/>
                </a:lnTo>
                <a:lnTo>
                  <a:pt x="287" y="349"/>
                </a:lnTo>
                <a:lnTo>
                  <a:pt x="304" y="335"/>
                </a:lnTo>
                <a:lnTo>
                  <a:pt x="320" y="320"/>
                </a:lnTo>
                <a:lnTo>
                  <a:pt x="334" y="303"/>
                </a:lnTo>
                <a:lnTo>
                  <a:pt x="349" y="288"/>
                </a:lnTo>
                <a:lnTo>
                  <a:pt x="362" y="271"/>
                </a:lnTo>
                <a:lnTo>
                  <a:pt x="375" y="253"/>
                </a:lnTo>
                <a:lnTo>
                  <a:pt x="386" y="234"/>
                </a:lnTo>
                <a:lnTo>
                  <a:pt x="397" y="215"/>
                </a:lnTo>
                <a:lnTo>
                  <a:pt x="407" y="196"/>
                </a:lnTo>
                <a:lnTo>
                  <a:pt x="416" y="176"/>
                </a:lnTo>
                <a:lnTo>
                  <a:pt x="425" y="156"/>
                </a:lnTo>
                <a:lnTo>
                  <a:pt x="432" y="135"/>
                </a:lnTo>
                <a:lnTo>
                  <a:pt x="437" y="113"/>
                </a:lnTo>
                <a:lnTo>
                  <a:pt x="443" y="91"/>
                </a:lnTo>
                <a:lnTo>
                  <a:pt x="446" y="69"/>
                </a:lnTo>
                <a:lnTo>
                  <a:pt x="450" y="46"/>
                </a:lnTo>
                <a:lnTo>
                  <a:pt x="452" y="24"/>
                </a:lnTo>
                <a:lnTo>
                  <a:pt x="452" y="0"/>
                </a:lnTo>
                <a:lnTo>
                  <a:pt x="417" y="0"/>
                </a:lnTo>
                <a:lnTo>
                  <a:pt x="416" y="22"/>
                </a:lnTo>
                <a:lnTo>
                  <a:pt x="415" y="43"/>
                </a:lnTo>
                <a:lnTo>
                  <a:pt x="412" y="64"/>
                </a:lnTo>
                <a:lnTo>
                  <a:pt x="408" y="84"/>
                </a:lnTo>
                <a:lnTo>
                  <a:pt x="404" y="104"/>
                </a:lnTo>
                <a:lnTo>
                  <a:pt x="398" y="124"/>
                </a:lnTo>
                <a:lnTo>
                  <a:pt x="391" y="143"/>
                </a:lnTo>
                <a:lnTo>
                  <a:pt x="384" y="162"/>
                </a:lnTo>
                <a:lnTo>
                  <a:pt x="376" y="180"/>
                </a:lnTo>
                <a:lnTo>
                  <a:pt x="367" y="198"/>
                </a:lnTo>
                <a:lnTo>
                  <a:pt x="357" y="216"/>
                </a:lnTo>
                <a:lnTo>
                  <a:pt x="346" y="233"/>
                </a:lnTo>
                <a:lnTo>
                  <a:pt x="333" y="250"/>
                </a:lnTo>
                <a:lnTo>
                  <a:pt x="321" y="265"/>
                </a:lnTo>
                <a:lnTo>
                  <a:pt x="309" y="280"/>
                </a:lnTo>
                <a:lnTo>
                  <a:pt x="294" y="294"/>
                </a:lnTo>
                <a:lnTo>
                  <a:pt x="280" y="309"/>
                </a:lnTo>
                <a:lnTo>
                  <a:pt x="265" y="321"/>
                </a:lnTo>
                <a:lnTo>
                  <a:pt x="249" y="334"/>
                </a:lnTo>
                <a:lnTo>
                  <a:pt x="233" y="346"/>
                </a:lnTo>
                <a:lnTo>
                  <a:pt x="216" y="356"/>
                </a:lnTo>
                <a:lnTo>
                  <a:pt x="198" y="366"/>
                </a:lnTo>
                <a:lnTo>
                  <a:pt x="180" y="376"/>
                </a:lnTo>
                <a:lnTo>
                  <a:pt x="162" y="384"/>
                </a:lnTo>
                <a:lnTo>
                  <a:pt x="143" y="392"/>
                </a:lnTo>
                <a:lnTo>
                  <a:pt x="124" y="398"/>
                </a:lnTo>
                <a:lnTo>
                  <a:pt x="104" y="404"/>
                </a:lnTo>
                <a:lnTo>
                  <a:pt x="84" y="409"/>
                </a:lnTo>
                <a:lnTo>
                  <a:pt x="64" y="412"/>
                </a:lnTo>
                <a:lnTo>
                  <a:pt x="43" y="415"/>
                </a:lnTo>
                <a:lnTo>
                  <a:pt x="21" y="416"/>
                </a:lnTo>
                <a:lnTo>
                  <a:pt x="0" y="416"/>
                </a:ln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39" name="Freeform 32"/>
          <p:cNvSpPr>
            <a:spLocks/>
          </p:cNvSpPr>
          <p:nvPr/>
        </p:nvSpPr>
        <p:spPr bwMode="auto">
          <a:xfrm>
            <a:off x="3762375" y="1516063"/>
            <a:ext cx="147638" cy="87312"/>
          </a:xfrm>
          <a:custGeom>
            <a:avLst/>
            <a:gdLst>
              <a:gd name="T0" fmla="*/ 0 w 372"/>
              <a:gd name="T1" fmla="*/ 2147483647 h 220"/>
              <a:gd name="T2" fmla="*/ 0 w 372"/>
              <a:gd name="T3" fmla="*/ 2147483647 h 220"/>
              <a:gd name="T4" fmla="*/ 2147483647 w 372"/>
              <a:gd name="T5" fmla="*/ 2147483647 h 220"/>
              <a:gd name="T6" fmla="*/ 2147483647 w 372"/>
              <a:gd name="T7" fmla="*/ 2147483647 h 220"/>
              <a:gd name="T8" fmla="*/ 2147483647 w 372"/>
              <a:gd name="T9" fmla="*/ 2147483647 h 220"/>
              <a:gd name="T10" fmla="*/ 2147483647 w 372"/>
              <a:gd name="T11" fmla="*/ 2147483647 h 220"/>
              <a:gd name="T12" fmla="*/ 2147483647 w 372"/>
              <a:gd name="T13" fmla="*/ 2147483647 h 220"/>
              <a:gd name="T14" fmla="*/ 2147483647 w 372"/>
              <a:gd name="T15" fmla="*/ 2147483647 h 220"/>
              <a:gd name="T16" fmla="*/ 2147483647 w 372"/>
              <a:gd name="T17" fmla="*/ 2147483647 h 220"/>
              <a:gd name="T18" fmla="*/ 2147483647 w 372"/>
              <a:gd name="T19" fmla="*/ 2147483647 h 220"/>
              <a:gd name="T20" fmla="*/ 2147483647 w 372"/>
              <a:gd name="T21" fmla="*/ 2147483647 h 220"/>
              <a:gd name="T22" fmla="*/ 2147483647 w 372"/>
              <a:gd name="T23" fmla="*/ 2147483647 h 220"/>
              <a:gd name="T24" fmla="*/ 2147483647 w 372"/>
              <a:gd name="T25" fmla="*/ 2147483647 h 220"/>
              <a:gd name="T26" fmla="*/ 2147483647 w 372"/>
              <a:gd name="T27" fmla="*/ 2147483647 h 220"/>
              <a:gd name="T28" fmla="*/ 2147483647 w 372"/>
              <a:gd name="T29" fmla="*/ 2147483647 h 220"/>
              <a:gd name="T30" fmla="*/ 2147483647 w 372"/>
              <a:gd name="T31" fmla="*/ 2147483647 h 220"/>
              <a:gd name="T32" fmla="*/ 2147483647 w 372"/>
              <a:gd name="T33" fmla="*/ 2147483647 h 220"/>
              <a:gd name="T34" fmla="*/ 2147483647 w 372"/>
              <a:gd name="T35" fmla="*/ 2147483647 h 220"/>
              <a:gd name="T36" fmla="*/ 2147483647 w 372"/>
              <a:gd name="T37" fmla="*/ 2147483647 h 220"/>
              <a:gd name="T38" fmla="*/ 2147483647 w 372"/>
              <a:gd name="T39" fmla="*/ 2147483647 h 220"/>
              <a:gd name="T40" fmla="*/ 2147483647 w 372"/>
              <a:gd name="T41" fmla="*/ 2147483647 h 220"/>
              <a:gd name="T42" fmla="*/ 2147483647 w 372"/>
              <a:gd name="T43" fmla="*/ 2147483647 h 220"/>
              <a:gd name="T44" fmla="*/ 2147483647 w 372"/>
              <a:gd name="T45" fmla="*/ 2147483647 h 220"/>
              <a:gd name="T46" fmla="*/ 2147483647 w 372"/>
              <a:gd name="T47" fmla="*/ 2147483647 h 220"/>
              <a:gd name="T48" fmla="*/ 2147483647 w 372"/>
              <a:gd name="T49" fmla="*/ 2147483647 h 220"/>
              <a:gd name="T50" fmla="*/ 2147483647 w 372"/>
              <a:gd name="T51" fmla="*/ 2147483647 h 220"/>
              <a:gd name="T52" fmla="*/ 2147483647 w 372"/>
              <a:gd name="T53" fmla="*/ 2147483647 h 220"/>
              <a:gd name="T54" fmla="*/ 2147483647 w 372"/>
              <a:gd name="T55" fmla="*/ 2147483647 h 220"/>
              <a:gd name="T56" fmla="*/ 2147483647 w 372"/>
              <a:gd name="T57" fmla="*/ 2147483647 h 220"/>
              <a:gd name="T58" fmla="*/ 2147483647 w 372"/>
              <a:gd name="T59" fmla="*/ 2147483647 h 220"/>
              <a:gd name="T60" fmla="*/ 2147483647 w 372"/>
              <a:gd name="T61" fmla="*/ 2147483647 h 220"/>
              <a:gd name="T62" fmla="*/ 2147483647 w 372"/>
              <a:gd name="T63" fmla="*/ 2147483647 h 220"/>
              <a:gd name="T64" fmla="*/ 2147483647 w 372"/>
              <a:gd name="T65" fmla="*/ 2147483647 h 220"/>
              <a:gd name="T66" fmla="*/ 2147483647 w 372"/>
              <a:gd name="T67" fmla="*/ 2147483647 h 220"/>
              <a:gd name="T68" fmla="*/ 2147483647 w 372"/>
              <a:gd name="T69" fmla="*/ 0 h 220"/>
              <a:gd name="T70" fmla="*/ 2147483647 w 372"/>
              <a:gd name="T71" fmla="*/ 0 h 220"/>
              <a:gd name="T72" fmla="*/ 0 w 372"/>
              <a:gd name="T73" fmla="*/ 2147483647 h 2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2"/>
              <a:gd name="T112" fmla="*/ 0 h 220"/>
              <a:gd name="T113" fmla="*/ 372 w 372"/>
              <a:gd name="T114" fmla="*/ 220 h 2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2" h="220">
                <a:moveTo>
                  <a:pt x="0" y="17"/>
                </a:moveTo>
                <a:lnTo>
                  <a:pt x="0" y="17"/>
                </a:lnTo>
                <a:lnTo>
                  <a:pt x="16" y="43"/>
                </a:lnTo>
                <a:lnTo>
                  <a:pt x="32" y="69"/>
                </a:lnTo>
                <a:lnTo>
                  <a:pt x="50" y="92"/>
                </a:lnTo>
                <a:lnTo>
                  <a:pt x="68" y="113"/>
                </a:lnTo>
                <a:lnTo>
                  <a:pt x="87" y="132"/>
                </a:lnTo>
                <a:lnTo>
                  <a:pt x="106" y="149"/>
                </a:lnTo>
                <a:lnTo>
                  <a:pt x="127" y="163"/>
                </a:lnTo>
                <a:lnTo>
                  <a:pt x="149" y="177"/>
                </a:lnTo>
                <a:lnTo>
                  <a:pt x="172" y="188"/>
                </a:lnTo>
                <a:lnTo>
                  <a:pt x="196" y="197"/>
                </a:lnTo>
                <a:lnTo>
                  <a:pt x="222" y="204"/>
                </a:lnTo>
                <a:lnTo>
                  <a:pt x="249" y="210"/>
                </a:lnTo>
                <a:lnTo>
                  <a:pt x="278" y="215"/>
                </a:lnTo>
                <a:lnTo>
                  <a:pt x="307" y="218"/>
                </a:lnTo>
                <a:lnTo>
                  <a:pt x="338" y="219"/>
                </a:lnTo>
                <a:lnTo>
                  <a:pt x="372" y="220"/>
                </a:lnTo>
                <a:lnTo>
                  <a:pt x="372" y="184"/>
                </a:lnTo>
                <a:lnTo>
                  <a:pt x="341" y="184"/>
                </a:lnTo>
                <a:lnTo>
                  <a:pt x="311" y="182"/>
                </a:lnTo>
                <a:lnTo>
                  <a:pt x="283" y="180"/>
                </a:lnTo>
                <a:lnTo>
                  <a:pt x="256" y="175"/>
                </a:lnTo>
                <a:lnTo>
                  <a:pt x="231" y="170"/>
                </a:lnTo>
                <a:lnTo>
                  <a:pt x="208" y="163"/>
                </a:lnTo>
                <a:lnTo>
                  <a:pt x="186" y="155"/>
                </a:lnTo>
                <a:lnTo>
                  <a:pt x="166" y="145"/>
                </a:lnTo>
                <a:lnTo>
                  <a:pt x="146" y="134"/>
                </a:lnTo>
                <a:lnTo>
                  <a:pt x="128" y="121"/>
                </a:lnTo>
                <a:lnTo>
                  <a:pt x="110" y="106"/>
                </a:lnTo>
                <a:lnTo>
                  <a:pt x="94" y="89"/>
                </a:lnTo>
                <a:lnTo>
                  <a:pt x="77" y="70"/>
                </a:lnTo>
                <a:lnTo>
                  <a:pt x="61" y="49"/>
                </a:lnTo>
                <a:lnTo>
                  <a:pt x="45" y="26"/>
                </a:lnTo>
                <a:lnTo>
                  <a:pt x="31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0" name="Freeform 33"/>
          <p:cNvSpPr>
            <a:spLocks/>
          </p:cNvSpPr>
          <p:nvPr/>
        </p:nvSpPr>
        <p:spPr bwMode="auto">
          <a:xfrm>
            <a:off x="3629025" y="1441450"/>
            <a:ext cx="146050" cy="80963"/>
          </a:xfrm>
          <a:custGeom>
            <a:avLst/>
            <a:gdLst>
              <a:gd name="T0" fmla="*/ 0 w 369"/>
              <a:gd name="T1" fmla="*/ 2147483647 h 204"/>
              <a:gd name="T2" fmla="*/ 0 w 369"/>
              <a:gd name="T3" fmla="*/ 2147483647 h 204"/>
              <a:gd name="T4" fmla="*/ 2147483647 w 369"/>
              <a:gd name="T5" fmla="*/ 2147483647 h 204"/>
              <a:gd name="T6" fmla="*/ 2147483647 w 369"/>
              <a:gd name="T7" fmla="*/ 2147483647 h 204"/>
              <a:gd name="T8" fmla="*/ 2147483647 w 369"/>
              <a:gd name="T9" fmla="*/ 2147483647 h 204"/>
              <a:gd name="T10" fmla="*/ 2147483647 w 369"/>
              <a:gd name="T11" fmla="*/ 2147483647 h 204"/>
              <a:gd name="T12" fmla="*/ 2147483647 w 369"/>
              <a:gd name="T13" fmla="*/ 2147483647 h 204"/>
              <a:gd name="T14" fmla="*/ 2147483647 w 369"/>
              <a:gd name="T15" fmla="*/ 2147483647 h 204"/>
              <a:gd name="T16" fmla="*/ 2147483647 w 369"/>
              <a:gd name="T17" fmla="*/ 2147483647 h 204"/>
              <a:gd name="T18" fmla="*/ 2147483647 w 369"/>
              <a:gd name="T19" fmla="*/ 2147483647 h 204"/>
              <a:gd name="T20" fmla="*/ 2147483647 w 369"/>
              <a:gd name="T21" fmla="*/ 2147483647 h 204"/>
              <a:gd name="T22" fmla="*/ 2147483647 w 369"/>
              <a:gd name="T23" fmla="*/ 2147483647 h 204"/>
              <a:gd name="T24" fmla="*/ 2147483647 w 369"/>
              <a:gd name="T25" fmla="*/ 2147483647 h 204"/>
              <a:gd name="T26" fmla="*/ 2147483647 w 369"/>
              <a:gd name="T27" fmla="*/ 2147483647 h 204"/>
              <a:gd name="T28" fmla="*/ 2147483647 w 369"/>
              <a:gd name="T29" fmla="*/ 2147483647 h 204"/>
              <a:gd name="T30" fmla="*/ 2147483647 w 369"/>
              <a:gd name="T31" fmla="*/ 2147483647 h 204"/>
              <a:gd name="T32" fmla="*/ 2147483647 w 369"/>
              <a:gd name="T33" fmla="*/ 2147483647 h 204"/>
              <a:gd name="T34" fmla="*/ 2147483647 w 369"/>
              <a:gd name="T35" fmla="*/ 2147483647 h 204"/>
              <a:gd name="T36" fmla="*/ 2147483647 w 369"/>
              <a:gd name="T37" fmla="*/ 2147483647 h 204"/>
              <a:gd name="T38" fmla="*/ 2147483647 w 369"/>
              <a:gd name="T39" fmla="*/ 2147483647 h 204"/>
              <a:gd name="T40" fmla="*/ 2147483647 w 369"/>
              <a:gd name="T41" fmla="*/ 2147483647 h 204"/>
              <a:gd name="T42" fmla="*/ 2147483647 w 369"/>
              <a:gd name="T43" fmla="*/ 2147483647 h 204"/>
              <a:gd name="T44" fmla="*/ 2147483647 w 369"/>
              <a:gd name="T45" fmla="*/ 2147483647 h 204"/>
              <a:gd name="T46" fmla="*/ 2147483647 w 369"/>
              <a:gd name="T47" fmla="*/ 2147483647 h 204"/>
              <a:gd name="T48" fmla="*/ 2147483647 w 369"/>
              <a:gd name="T49" fmla="*/ 2147483647 h 204"/>
              <a:gd name="T50" fmla="*/ 2147483647 w 369"/>
              <a:gd name="T51" fmla="*/ 2147483647 h 204"/>
              <a:gd name="T52" fmla="*/ 2147483647 w 369"/>
              <a:gd name="T53" fmla="*/ 2147483647 h 204"/>
              <a:gd name="T54" fmla="*/ 2147483647 w 369"/>
              <a:gd name="T55" fmla="*/ 2147483647 h 204"/>
              <a:gd name="T56" fmla="*/ 2147483647 w 369"/>
              <a:gd name="T57" fmla="*/ 2147483647 h 204"/>
              <a:gd name="T58" fmla="*/ 2147483647 w 369"/>
              <a:gd name="T59" fmla="*/ 2147483647 h 204"/>
              <a:gd name="T60" fmla="*/ 2147483647 w 369"/>
              <a:gd name="T61" fmla="*/ 2147483647 h 204"/>
              <a:gd name="T62" fmla="*/ 2147483647 w 369"/>
              <a:gd name="T63" fmla="*/ 2147483647 h 204"/>
              <a:gd name="T64" fmla="*/ 2147483647 w 369"/>
              <a:gd name="T65" fmla="*/ 2147483647 h 204"/>
              <a:gd name="T66" fmla="*/ 2147483647 w 369"/>
              <a:gd name="T67" fmla="*/ 0 h 204"/>
              <a:gd name="T68" fmla="*/ 0 w 369"/>
              <a:gd name="T69" fmla="*/ 0 h 204"/>
              <a:gd name="T70" fmla="*/ 0 w 369"/>
              <a:gd name="T71" fmla="*/ 0 h 204"/>
              <a:gd name="T72" fmla="*/ 0 w 369"/>
              <a:gd name="T73" fmla="*/ 2147483647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9"/>
              <a:gd name="T112" fmla="*/ 0 h 204"/>
              <a:gd name="T113" fmla="*/ 369 w 369"/>
              <a:gd name="T114" fmla="*/ 204 h 2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9" h="204">
                <a:moveTo>
                  <a:pt x="0" y="35"/>
                </a:moveTo>
                <a:lnTo>
                  <a:pt x="0" y="35"/>
                </a:lnTo>
                <a:lnTo>
                  <a:pt x="26" y="36"/>
                </a:lnTo>
                <a:lnTo>
                  <a:pt x="51" y="38"/>
                </a:lnTo>
                <a:lnTo>
                  <a:pt x="77" y="41"/>
                </a:lnTo>
                <a:lnTo>
                  <a:pt x="103" y="46"/>
                </a:lnTo>
                <a:lnTo>
                  <a:pt x="127" y="52"/>
                </a:lnTo>
                <a:lnTo>
                  <a:pt x="152" y="59"/>
                </a:lnTo>
                <a:lnTo>
                  <a:pt x="175" y="68"/>
                </a:lnTo>
                <a:lnTo>
                  <a:pt x="199" y="78"/>
                </a:lnTo>
                <a:lnTo>
                  <a:pt x="220" y="90"/>
                </a:lnTo>
                <a:lnTo>
                  <a:pt x="241" y="102"/>
                </a:lnTo>
                <a:lnTo>
                  <a:pt x="260" y="115"/>
                </a:lnTo>
                <a:lnTo>
                  <a:pt x="279" y="131"/>
                </a:lnTo>
                <a:lnTo>
                  <a:pt x="296" y="148"/>
                </a:lnTo>
                <a:lnTo>
                  <a:pt x="312" y="164"/>
                </a:lnTo>
                <a:lnTo>
                  <a:pt x="325" y="183"/>
                </a:lnTo>
                <a:lnTo>
                  <a:pt x="338" y="204"/>
                </a:lnTo>
                <a:lnTo>
                  <a:pt x="369" y="187"/>
                </a:lnTo>
                <a:lnTo>
                  <a:pt x="354" y="163"/>
                </a:lnTo>
                <a:lnTo>
                  <a:pt x="339" y="142"/>
                </a:lnTo>
                <a:lnTo>
                  <a:pt x="322" y="123"/>
                </a:lnTo>
                <a:lnTo>
                  <a:pt x="303" y="104"/>
                </a:lnTo>
                <a:lnTo>
                  <a:pt x="282" y="87"/>
                </a:lnTo>
                <a:lnTo>
                  <a:pt x="260" y="73"/>
                </a:lnTo>
                <a:lnTo>
                  <a:pt x="238" y="58"/>
                </a:lnTo>
                <a:lnTo>
                  <a:pt x="214" y="46"/>
                </a:lnTo>
                <a:lnTo>
                  <a:pt x="189" y="36"/>
                </a:lnTo>
                <a:lnTo>
                  <a:pt x="163" y="26"/>
                </a:lnTo>
                <a:lnTo>
                  <a:pt x="137" y="18"/>
                </a:lnTo>
                <a:lnTo>
                  <a:pt x="111" y="11"/>
                </a:lnTo>
                <a:lnTo>
                  <a:pt x="83" y="7"/>
                </a:lnTo>
                <a:lnTo>
                  <a:pt x="56" y="2"/>
                </a:lnTo>
                <a:lnTo>
                  <a:pt x="28" y="0"/>
                </a:lnTo>
                <a:lnTo>
                  <a:pt x="0" y="0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1" name="Freeform 34"/>
          <p:cNvSpPr>
            <a:spLocks/>
          </p:cNvSpPr>
          <p:nvPr/>
        </p:nvSpPr>
        <p:spPr bwMode="auto">
          <a:xfrm>
            <a:off x="3521075" y="1441450"/>
            <a:ext cx="107950" cy="49213"/>
          </a:xfrm>
          <a:custGeom>
            <a:avLst/>
            <a:gdLst>
              <a:gd name="T0" fmla="*/ 2147483647 w 273"/>
              <a:gd name="T1" fmla="*/ 2147483647 h 123"/>
              <a:gd name="T2" fmla="*/ 2147483647 w 273"/>
              <a:gd name="T3" fmla="*/ 2147483647 h 123"/>
              <a:gd name="T4" fmla="*/ 2147483647 w 273"/>
              <a:gd name="T5" fmla="*/ 2147483647 h 123"/>
              <a:gd name="T6" fmla="*/ 2147483647 w 273"/>
              <a:gd name="T7" fmla="*/ 2147483647 h 123"/>
              <a:gd name="T8" fmla="*/ 2147483647 w 273"/>
              <a:gd name="T9" fmla="*/ 2147483647 h 123"/>
              <a:gd name="T10" fmla="*/ 2147483647 w 273"/>
              <a:gd name="T11" fmla="*/ 2147483647 h 123"/>
              <a:gd name="T12" fmla="*/ 2147483647 w 273"/>
              <a:gd name="T13" fmla="*/ 2147483647 h 123"/>
              <a:gd name="T14" fmla="*/ 2147483647 w 273"/>
              <a:gd name="T15" fmla="*/ 2147483647 h 123"/>
              <a:gd name="T16" fmla="*/ 2147483647 w 273"/>
              <a:gd name="T17" fmla="*/ 2147483647 h 123"/>
              <a:gd name="T18" fmla="*/ 2147483647 w 273"/>
              <a:gd name="T19" fmla="*/ 2147483647 h 123"/>
              <a:gd name="T20" fmla="*/ 2147483647 w 273"/>
              <a:gd name="T21" fmla="*/ 2147483647 h 123"/>
              <a:gd name="T22" fmla="*/ 2147483647 w 273"/>
              <a:gd name="T23" fmla="*/ 2147483647 h 123"/>
              <a:gd name="T24" fmla="*/ 2147483647 w 273"/>
              <a:gd name="T25" fmla="*/ 2147483647 h 123"/>
              <a:gd name="T26" fmla="*/ 2147483647 w 273"/>
              <a:gd name="T27" fmla="*/ 2147483647 h 123"/>
              <a:gd name="T28" fmla="*/ 2147483647 w 273"/>
              <a:gd name="T29" fmla="*/ 2147483647 h 123"/>
              <a:gd name="T30" fmla="*/ 2147483647 w 273"/>
              <a:gd name="T31" fmla="*/ 2147483647 h 123"/>
              <a:gd name="T32" fmla="*/ 2147483647 w 273"/>
              <a:gd name="T33" fmla="*/ 0 h 123"/>
              <a:gd name="T34" fmla="*/ 2147483647 w 273"/>
              <a:gd name="T35" fmla="*/ 0 h 123"/>
              <a:gd name="T36" fmla="*/ 2147483647 w 273"/>
              <a:gd name="T37" fmla="*/ 2147483647 h 123"/>
              <a:gd name="T38" fmla="*/ 2147483647 w 273"/>
              <a:gd name="T39" fmla="*/ 2147483647 h 123"/>
              <a:gd name="T40" fmla="*/ 2147483647 w 273"/>
              <a:gd name="T41" fmla="*/ 2147483647 h 123"/>
              <a:gd name="T42" fmla="*/ 2147483647 w 273"/>
              <a:gd name="T43" fmla="*/ 2147483647 h 123"/>
              <a:gd name="T44" fmla="*/ 2147483647 w 273"/>
              <a:gd name="T45" fmla="*/ 2147483647 h 123"/>
              <a:gd name="T46" fmla="*/ 2147483647 w 273"/>
              <a:gd name="T47" fmla="*/ 2147483647 h 123"/>
              <a:gd name="T48" fmla="*/ 2147483647 w 273"/>
              <a:gd name="T49" fmla="*/ 2147483647 h 123"/>
              <a:gd name="T50" fmla="*/ 2147483647 w 273"/>
              <a:gd name="T51" fmla="*/ 2147483647 h 123"/>
              <a:gd name="T52" fmla="*/ 2147483647 w 273"/>
              <a:gd name="T53" fmla="*/ 2147483647 h 123"/>
              <a:gd name="T54" fmla="*/ 2147483647 w 273"/>
              <a:gd name="T55" fmla="*/ 2147483647 h 123"/>
              <a:gd name="T56" fmla="*/ 2147483647 w 273"/>
              <a:gd name="T57" fmla="*/ 2147483647 h 123"/>
              <a:gd name="T58" fmla="*/ 2147483647 w 273"/>
              <a:gd name="T59" fmla="*/ 2147483647 h 123"/>
              <a:gd name="T60" fmla="*/ 0 w 273"/>
              <a:gd name="T61" fmla="*/ 2147483647 h 123"/>
              <a:gd name="T62" fmla="*/ 0 w 273"/>
              <a:gd name="T63" fmla="*/ 2147483647 h 123"/>
              <a:gd name="T64" fmla="*/ 2147483647 w 273"/>
              <a:gd name="T65" fmla="*/ 2147483647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3"/>
              <a:gd name="T100" fmla="*/ 0 h 123"/>
              <a:gd name="T101" fmla="*/ 273 w 273"/>
              <a:gd name="T102" fmla="*/ 123 h 1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3" h="123">
                <a:moveTo>
                  <a:pt x="31" y="123"/>
                </a:moveTo>
                <a:lnTo>
                  <a:pt x="31" y="123"/>
                </a:lnTo>
                <a:lnTo>
                  <a:pt x="40" y="110"/>
                </a:lnTo>
                <a:lnTo>
                  <a:pt x="49" y="97"/>
                </a:lnTo>
                <a:lnTo>
                  <a:pt x="60" y="86"/>
                </a:lnTo>
                <a:lnTo>
                  <a:pt x="72" y="77"/>
                </a:lnTo>
                <a:lnTo>
                  <a:pt x="84" y="69"/>
                </a:lnTo>
                <a:lnTo>
                  <a:pt x="98" y="62"/>
                </a:lnTo>
                <a:lnTo>
                  <a:pt x="112" y="56"/>
                </a:lnTo>
                <a:lnTo>
                  <a:pt x="128" y="50"/>
                </a:lnTo>
                <a:lnTo>
                  <a:pt x="143" y="46"/>
                </a:lnTo>
                <a:lnTo>
                  <a:pt x="161" y="43"/>
                </a:lnTo>
                <a:lnTo>
                  <a:pt x="178" y="40"/>
                </a:lnTo>
                <a:lnTo>
                  <a:pt x="196" y="38"/>
                </a:lnTo>
                <a:lnTo>
                  <a:pt x="234" y="36"/>
                </a:lnTo>
                <a:lnTo>
                  <a:pt x="273" y="35"/>
                </a:lnTo>
                <a:lnTo>
                  <a:pt x="273" y="0"/>
                </a:lnTo>
                <a:lnTo>
                  <a:pt x="233" y="0"/>
                </a:lnTo>
                <a:lnTo>
                  <a:pt x="194" y="2"/>
                </a:lnTo>
                <a:lnTo>
                  <a:pt x="173" y="5"/>
                </a:lnTo>
                <a:lnTo>
                  <a:pt x="154" y="8"/>
                </a:lnTo>
                <a:lnTo>
                  <a:pt x="135" y="12"/>
                </a:lnTo>
                <a:lnTo>
                  <a:pt x="117" y="17"/>
                </a:lnTo>
                <a:lnTo>
                  <a:pt x="100" y="22"/>
                </a:lnTo>
                <a:lnTo>
                  <a:pt x="83" y="30"/>
                </a:lnTo>
                <a:lnTo>
                  <a:pt x="66" y="38"/>
                </a:lnTo>
                <a:lnTo>
                  <a:pt x="52" y="49"/>
                </a:lnTo>
                <a:lnTo>
                  <a:pt x="37" y="60"/>
                </a:lnTo>
                <a:lnTo>
                  <a:pt x="24" y="74"/>
                </a:lnTo>
                <a:lnTo>
                  <a:pt x="11" y="88"/>
                </a:lnTo>
                <a:lnTo>
                  <a:pt x="0" y="106"/>
                </a:lnTo>
                <a:lnTo>
                  <a:pt x="31" y="1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2" name="Freeform 35"/>
          <p:cNvSpPr>
            <a:spLocks/>
          </p:cNvSpPr>
          <p:nvPr/>
        </p:nvSpPr>
        <p:spPr bwMode="auto">
          <a:xfrm>
            <a:off x="3514725" y="1484313"/>
            <a:ext cx="22225" cy="65087"/>
          </a:xfrm>
          <a:custGeom>
            <a:avLst/>
            <a:gdLst>
              <a:gd name="T0" fmla="*/ 2147483647 w 55"/>
              <a:gd name="T1" fmla="*/ 2147483647 h 165"/>
              <a:gd name="T2" fmla="*/ 2147483647 w 55"/>
              <a:gd name="T3" fmla="*/ 2147483647 h 165"/>
              <a:gd name="T4" fmla="*/ 2147483647 w 55"/>
              <a:gd name="T5" fmla="*/ 2147483647 h 165"/>
              <a:gd name="T6" fmla="*/ 2147483647 w 55"/>
              <a:gd name="T7" fmla="*/ 2147483647 h 165"/>
              <a:gd name="T8" fmla="*/ 2147483647 w 55"/>
              <a:gd name="T9" fmla="*/ 2147483647 h 165"/>
              <a:gd name="T10" fmla="*/ 2147483647 w 55"/>
              <a:gd name="T11" fmla="*/ 2147483647 h 165"/>
              <a:gd name="T12" fmla="*/ 2147483647 w 55"/>
              <a:gd name="T13" fmla="*/ 2147483647 h 165"/>
              <a:gd name="T14" fmla="*/ 2147483647 w 55"/>
              <a:gd name="T15" fmla="*/ 2147483647 h 165"/>
              <a:gd name="T16" fmla="*/ 2147483647 w 55"/>
              <a:gd name="T17" fmla="*/ 2147483647 h 165"/>
              <a:gd name="T18" fmla="*/ 2147483647 w 55"/>
              <a:gd name="T19" fmla="*/ 2147483647 h 165"/>
              <a:gd name="T20" fmla="*/ 2147483647 w 55"/>
              <a:gd name="T21" fmla="*/ 2147483647 h 165"/>
              <a:gd name="T22" fmla="*/ 2147483647 w 55"/>
              <a:gd name="T23" fmla="*/ 2147483647 h 165"/>
              <a:gd name="T24" fmla="*/ 2147483647 w 55"/>
              <a:gd name="T25" fmla="*/ 2147483647 h 165"/>
              <a:gd name="T26" fmla="*/ 2147483647 w 55"/>
              <a:gd name="T27" fmla="*/ 2147483647 h 165"/>
              <a:gd name="T28" fmla="*/ 2147483647 w 55"/>
              <a:gd name="T29" fmla="*/ 2147483647 h 165"/>
              <a:gd name="T30" fmla="*/ 2147483647 w 55"/>
              <a:gd name="T31" fmla="*/ 2147483647 h 165"/>
              <a:gd name="T32" fmla="*/ 2147483647 w 55"/>
              <a:gd name="T33" fmla="*/ 0 h 165"/>
              <a:gd name="T34" fmla="*/ 2147483647 w 55"/>
              <a:gd name="T35" fmla="*/ 2147483647 h 165"/>
              <a:gd name="T36" fmla="*/ 2147483647 w 55"/>
              <a:gd name="T37" fmla="*/ 2147483647 h 165"/>
              <a:gd name="T38" fmla="*/ 2147483647 w 55"/>
              <a:gd name="T39" fmla="*/ 2147483647 h 165"/>
              <a:gd name="T40" fmla="*/ 0 w 55"/>
              <a:gd name="T41" fmla="*/ 2147483647 h 165"/>
              <a:gd name="T42" fmla="*/ 0 w 55"/>
              <a:gd name="T43" fmla="*/ 2147483647 h 165"/>
              <a:gd name="T44" fmla="*/ 2147483647 w 55"/>
              <a:gd name="T45" fmla="*/ 2147483647 h 165"/>
              <a:gd name="T46" fmla="*/ 2147483647 w 55"/>
              <a:gd name="T47" fmla="*/ 2147483647 h 165"/>
              <a:gd name="T48" fmla="*/ 2147483647 w 55"/>
              <a:gd name="T49" fmla="*/ 2147483647 h 165"/>
              <a:gd name="T50" fmla="*/ 2147483647 w 55"/>
              <a:gd name="T51" fmla="*/ 2147483647 h 165"/>
              <a:gd name="T52" fmla="*/ 2147483647 w 55"/>
              <a:gd name="T53" fmla="*/ 2147483647 h 165"/>
              <a:gd name="T54" fmla="*/ 2147483647 w 55"/>
              <a:gd name="T55" fmla="*/ 2147483647 h 165"/>
              <a:gd name="T56" fmla="*/ 2147483647 w 55"/>
              <a:gd name="T57" fmla="*/ 2147483647 h 165"/>
              <a:gd name="T58" fmla="*/ 2147483647 w 55"/>
              <a:gd name="T59" fmla="*/ 2147483647 h 165"/>
              <a:gd name="T60" fmla="*/ 2147483647 w 55"/>
              <a:gd name="T61" fmla="*/ 2147483647 h 165"/>
              <a:gd name="T62" fmla="*/ 2147483647 w 55"/>
              <a:gd name="T63" fmla="*/ 2147483647 h 165"/>
              <a:gd name="T64" fmla="*/ 2147483647 w 55"/>
              <a:gd name="T65" fmla="*/ 2147483647 h 1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165"/>
              <a:gd name="T101" fmla="*/ 55 w 55"/>
              <a:gd name="T102" fmla="*/ 165 h 1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165">
                <a:moveTo>
                  <a:pt x="55" y="165"/>
                </a:moveTo>
                <a:lnTo>
                  <a:pt x="55" y="165"/>
                </a:lnTo>
                <a:lnTo>
                  <a:pt x="53" y="154"/>
                </a:lnTo>
                <a:lnTo>
                  <a:pt x="52" y="141"/>
                </a:lnTo>
                <a:lnTo>
                  <a:pt x="51" y="130"/>
                </a:lnTo>
                <a:lnTo>
                  <a:pt x="49" y="119"/>
                </a:lnTo>
                <a:lnTo>
                  <a:pt x="43" y="99"/>
                </a:lnTo>
                <a:lnTo>
                  <a:pt x="39" y="80"/>
                </a:lnTo>
                <a:lnTo>
                  <a:pt x="38" y="71"/>
                </a:lnTo>
                <a:lnTo>
                  <a:pt x="36" y="62"/>
                </a:lnTo>
                <a:lnTo>
                  <a:pt x="36" y="54"/>
                </a:lnTo>
                <a:lnTo>
                  <a:pt x="36" y="46"/>
                </a:lnTo>
                <a:lnTo>
                  <a:pt x="36" y="38"/>
                </a:lnTo>
                <a:lnTo>
                  <a:pt x="38" y="32"/>
                </a:lnTo>
                <a:lnTo>
                  <a:pt x="40" y="24"/>
                </a:lnTo>
                <a:lnTo>
                  <a:pt x="43" y="17"/>
                </a:lnTo>
                <a:lnTo>
                  <a:pt x="12" y="0"/>
                </a:lnTo>
                <a:lnTo>
                  <a:pt x="6" y="11"/>
                </a:lnTo>
                <a:lnTo>
                  <a:pt x="3" y="23"/>
                </a:lnTo>
                <a:lnTo>
                  <a:pt x="1" y="34"/>
                </a:lnTo>
                <a:lnTo>
                  <a:pt x="0" y="45"/>
                </a:lnTo>
                <a:lnTo>
                  <a:pt x="0" y="55"/>
                </a:lnTo>
                <a:lnTo>
                  <a:pt x="1" y="66"/>
                </a:lnTo>
                <a:lnTo>
                  <a:pt x="2" y="76"/>
                </a:lnTo>
                <a:lnTo>
                  <a:pt x="4" y="88"/>
                </a:lnTo>
                <a:lnTo>
                  <a:pt x="10" y="107"/>
                </a:lnTo>
                <a:lnTo>
                  <a:pt x="14" y="127"/>
                </a:lnTo>
                <a:lnTo>
                  <a:pt x="17" y="137"/>
                </a:lnTo>
                <a:lnTo>
                  <a:pt x="18" y="146"/>
                </a:lnTo>
                <a:lnTo>
                  <a:pt x="19" y="156"/>
                </a:lnTo>
                <a:lnTo>
                  <a:pt x="19" y="165"/>
                </a:lnTo>
                <a:lnTo>
                  <a:pt x="55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3" name="Freeform 36"/>
          <p:cNvSpPr>
            <a:spLocks/>
          </p:cNvSpPr>
          <p:nvPr/>
        </p:nvSpPr>
        <p:spPr bwMode="auto">
          <a:xfrm>
            <a:off x="3416300" y="1549400"/>
            <a:ext cx="120650" cy="287338"/>
          </a:xfrm>
          <a:custGeom>
            <a:avLst/>
            <a:gdLst>
              <a:gd name="T0" fmla="*/ 2147483647 w 303"/>
              <a:gd name="T1" fmla="*/ 2147483647 h 724"/>
              <a:gd name="T2" fmla="*/ 2147483647 w 303"/>
              <a:gd name="T3" fmla="*/ 2147483647 h 724"/>
              <a:gd name="T4" fmla="*/ 2147483647 w 303"/>
              <a:gd name="T5" fmla="*/ 2147483647 h 724"/>
              <a:gd name="T6" fmla="*/ 2147483647 w 303"/>
              <a:gd name="T7" fmla="*/ 2147483647 h 724"/>
              <a:gd name="T8" fmla="*/ 2147483647 w 303"/>
              <a:gd name="T9" fmla="*/ 2147483647 h 724"/>
              <a:gd name="T10" fmla="*/ 2147483647 w 303"/>
              <a:gd name="T11" fmla="*/ 2147483647 h 724"/>
              <a:gd name="T12" fmla="*/ 2147483647 w 303"/>
              <a:gd name="T13" fmla="*/ 2147483647 h 724"/>
              <a:gd name="T14" fmla="*/ 2147483647 w 303"/>
              <a:gd name="T15" fmla="*/ 2147483647 h 724"/>
              <a:gd name="T16" fmla="*/ 2147483647 w 303"/>
              <a:gd name="T17" fmla="*/ 2147483647 h 724"/>
              <a:gd name="T18" fmla="*/ 2147483647 w 303"/>
              <a:gd name="T19" fmla="*/ 2147483647 h 724"/>
              <a:gd name="T20" fmla="*/ 2147483647 w 303"/>
              <a:gd name="T21" fmla="*/ 2147483647 h 724"/>
              <a:gd name="T22" fmla="*/ 2147483647 w 303"/>
              <a:gd name="T23" fmla="*/ 2147483647 h 724"/>
              <a:gd name="T24" fmla="*/ 2147483647 w 303"/>
              <a:gd name="T25" fmla="*/ 2147483647 h 724"/>
              <a:gd name="T26" fmla="*/ 2147483647 w 303"/>
              <a:gd name="T27" fmla="*/ 2147483647 h 724"/>
              <a:gd name="T28" fmla="*/ 2147483647 w 303"/>
              <a:gd name="T29" fmla="*/ 2147483647 h 724"/>
              <a:gd name="T30" fmla="*/ 2147483647 w 303"/>
              <a:gd name="T31" fmla="*/ 2147483647 h 724"/>
              <a:gd name="T32" fmla="*/ 2147483647 w 303"/>
              <a:gd name="T33" fmla="*/ 2147483647 h 724"/>
              <a:gd name="T34" fmla="*/ 2147483647 w 303"/>
              <a:gd name="T35" fmla="*/ 2147483647 h 724"/>
              <a:gd name="T36" fmla="*/ 2147483647 w 303"/>
              <a:gd name="T37" fmla="*/ 2147483647 h 724"/>
              <a:gd name="T38" fmla="*/ 2147483647 w 303"/>
              <a:gd name="T39" fmla="*/ 2147483647 h 724"/>
              <a:gd name="T40" fmla="*/ 2147483647 w 303"/>
              <a:gd name="T41" fmla="*/ 2147483647 h 724"/>
              <a:gd name="T42" fmla="*/ 2147483647 w 303"/>
              <a:gd name="T43" fmla="*/ 2147483647 h 724"/>
              <a:gd name="T44" fmla="*/ 2147483647 w 303"/>
              <a:gd name="T45" fmla="*/ 2147483647 h 724"/>
              <a:gd name="T46" fmla="*/ 2147483647 w 303"/>
              <a:gd name="T47" fmla="*/ 2147483647 h 724"/>
              <a:gd name="T48" fmla="*/ 2147483647 w 303"/>
              <a:gd name="T49" fmla="*/ 2147483647 h 724"/>
              <a:gd name="T50" fmla="*/ 2147483647 w 303"/>
              <a:gd name="T51" fmla="*/ 2147483647 h 724"/>
              <a:gd name="T52" fmla="*/ 2147483647 w 303"/>
              <a:gd name="T53" fmla="*/ 2147483647 h 724"/>
              <a:gd name="T54" fmla="*/ 2147483647 w 303"/>
              <a:gd name="T55" fmla="*/ 0 h 724"/>
              <a:gd name="T56" fmla="*/ 2147483647 w 303"/>
              <a:gd name="T57" fmla="*/ 0 h 724"/>
              <a:gd name="T58" fmla="*/ 2147483647 w 303"/>
              <a:gd name="T59" fmla="*/ 2147483647 h 724"/>
              <a:gd name="T60" fmla="*/ 2147483647 w 303"/>
              <a:gd name="T61" fmla="*/ 2147483647 h 724"/>
              <a:gd name="T62" fmla="*/ 2147483647 w 303"/>
              <a:gd name="T63" fmla="*/ 2147483647 h 724"/>
              <a:gd name="T64" fmla="*/ 2147483647 w 303"/>
              <a:gd name="T65" fmla="*/ 2147483647 h 724"/>
              <a:gd name="T66" fmla="*/ 2147483647 w 303"/>
              <a:gd name="T67" fmla="*/ 2147483647 h 724"/>
              <a:gd name="T68" fmla="*/ 2147483647 w 303"/>
              <a:gd name="T69" fmla="*/ 2147483647 h 724"/>
              <a:gd name="T70" fmla="*/ 2147483647 w 303"/>
              <a:gd name="T71" fmla="*/ 2147483647 h 724"/>
              <a:gd name="T72" fmla="*/ 2147483647 w 303"/>
              <a:gd name="T73" fmla="*/ 2147483647 h 724"/>
              <a:gd name="T74" fmla="*/ 2147483647 w 303"/>
              <a:gd name="T75" fmla="*/ 2147483647 h 724"/>
              <a:gd name="T76" fmla="*/ 2147483647 w 303"/>
              <a:gd name="T77" fmla="*/ 2147483647 h 724"/>
              <a:gd name="T78" fmla="*/ 2147483647 w 303"/>
              <a:gd name="T79" fmla="*/ 2147483647 h 724"/>
              <a:gd name="T80" fmla="*/ 2147483647 w 303"/>
              <a:gd name="T81" fmla="*/ 2147483647 h 724"/>
              <a:gd name="T82" fmla="*/ 2147483647 w 303"/>
              <a:gd name="T83" fmla="*/ 2147483647 h 724"/>
              <a:gd name="T84" fmla="*/ 2147483647 w 303"/>
              <a:gd name="T85" fmla="*/ 2147483647 h 724"/>
              <a:gd name="T86" fmla="*/ 2147483647 w 303"/>
              <a:gd name="T87" fmla="*/ 2147483647 h 724"/>
              <a:gd name="T88" fmla="*/ 2147483647 w 303"/>
              <a:gd name="T89" fmla="*/ 2147483647 h 724"/>
              <a:gd name="T90" fmla="*/ 2147483647 w 303"/>
              <a:gd name="T91" fmla="*/ 2147483647 h 724"/>
              <a:gd name="T92" fmla="*/ 2147483647 w 303"/>
              <a:gd name="T93" fmla="*/ 2147483647 h 724"/>
              <a:gd name="T94" fmla="*/ 2147483647 w 303"/>
              <a:gd name="T95" fmla="*/ 2147483647 h 724"/>
              <a:gd name="T96" fmla="*/ 2147483647 w 303"/>
              <a:gd name="T97" fmla="*/ 2147483647 h 724"/>
              <a:gd name="T98" fmla="*/ 2147483647 w 303"/>
              <a:gd name="T99" fmla="*/ 2147483647 h 724"/>
              <a:gd name="T100" fmla="*/ 2147483647 w 303"/>
              <a:gd name="T101" fmla="*/ 2147483647 h 724"/>
              <a:gd name="T102" fmla="*/ 2147483647 w 303"/>
              <a:gd name="T103" fmla="*/ 2147483647 h 724"/>
              <a:gd name="T104" fmla="*/ 2147483647 w 303"/>
              <a:gd name="T105" fmla="*/ 2147483647 h 724"/>
              <a:gd name="T106" fmla="*/ 2147483647 w 303"/>
              <a:gd name="T107" fmla="*/ 2147483647 h 724"/>
              <a:gd name="T108" fmla="*/ 0 w 303"/>
              <a:gd name="T109" fmla="*/ 2147483647 h 724"/>
              <a:gd name="T110" fmla="*/ 0 w 303"/>
              <a:gd name="T111" fmla="*/ 2147483647 h 724"/>
              <a:gd name="T112" fmla="*/ 2147483647 w 303"/>
              <a:gd name="T113" fmla="*/ 2147483647 h 7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3"/>
              <a:gd name="T172" fmla="*/ 0 h 724"/>
              <a:gd name="T173" fmla="*/ 303 w 303"/>
              <a:gd name="T174" fmla="*/ 724 h 7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3" h="724">
                <a:moveTo>
                  <a:pt x="34" y="724"/>
                </a:moveTo>
                <a:lnTo>
                  <a:pt x="34" y="724"/>
                </a:lnTo>
                <a:lnTo>
                  <a:pt x="38" y="702"/>
                </a:lnTo>
                <a:lnTo>
                  <a:pt x="42" y="681"/>
                </a:lnTo>
                <a:lnTo>
                  <a:pt x="49" y="658"/>
                </a:lnTo>
                <a:lnTo>
                  <a:pt x="55" y="637"/>
                </a:lnTo>
                <a:lnTo>
                  <a:pt x="62" y="616"/>
                </a:lnTo>
                <a:lnTo>
                  <a:pt x="71" y="594"/>
                </a:lnTo>
                <a:lnTo>
                  <a:pt x="80" y="572"/>
                </a:lnTo>
                <a:lnTo>
                  <a:pt x="89" y="551"/>
                </a:lnTo>
                <a:lnTo>
                  <a:pt x="110" y="507"/>
                </a:lnTo>
                <a:lnTo>
                  <a:pt x="133" y="464"/>
                </a:lnTo>
                <a:lnTo>
                  <a:pt x="156" y="421"/>
                </a:lnTo>
                <a:lnTo>
                  <a:pt x="180" y="378"/>
                </a:lnTo>
                <a:lnTo>
                  <a:pt x="203" y="333"/>
                </a:lnTo>
                <a:lnTo>
                  <a:pt x="225" y="288"/>
                </a:lnTo>
                <a:lnTo>
                  <a:pt x="235" y="266"/>
                </a:lnTo>
                <a:lnTo>
                  <a:pt x="246" y="244"/>
                </a:lnTo>
                <a:lnTo>
                  <a:pt x="256" y="220"/>
                </a:lnTo>
                <a:lnTo>
                  <a:pt x="265" y="197"/>
                </a:lnTo>
                <a:lnTo>
                  <a:pt x="272" y="173"/>
                </a:lnTo>
                <a:lnTo>
                  <a:pt x="280" y="150"/>
                </a:lnTo>
                <a:lnTo>
                  <a:pt x="286" y="125"/>
                </a:lnTo>
                <a:lnTo>
                  <a:pt x="291" y="100"/>
                </a:lnTo>
                <a:lnTo>
                  <a:pt x="296" y="76"/>
                </a:lnTo>
                <a:lnTo>
                  <a:pt x="299" y="51"/>
                </a:lnTo>
                <a:lnTo>
                  <a:pt x="301" y="25"/>
                </a:lnTo>
                <a:lnTo>
                  <a:pt x="303" y="0"/>
                </a:lnTo>
                <a:lnTo>
                  <a:pt x="267" y="0"/>
                </a:lnTo>
                <a:lnTo>
                  <a:pt x="267" y="24"/>
                </a:lnTo>
                <a:lnTo>
                  <a:pt x="265" y="48"/>
                </a:lnTo>
                <a:lnTo>
                  <a:pt x="261" y="71"/>
                </a:lnTo>
                <a:lnTo>
                  <a:pt x="257" y="94"/>
                </a:lnTo>
                <a:lnTo>
                  <a:pt x="252" y="117"/>
                </a:lnTo>
                <a:lnTo>
                  <a:pt x="246" y="140"/>
                </a:lnTo>
                <a:lnTo>
                  <a:pt x="239" y="162"/>
                </a:lnTo>
                <a:lnTo>
                  <a:pt x="231" y="184"/>
                </a:lnTo>
                <a:lnTo>
                  <a:pt x="222" y="207"/>
                </a:lnTo>
                <a:lnTo>
                  <a:pt x="213" y="229"/>
                </a:lnTo>
                <a:lnTo>
                  <a:pt x="203" y="251"/>
                </a:lnTo>
                <a:lnTo>
                  <a:pt x="193" y="273"/>
                </a:lnTo>
                <a:lnTo>
                  <a:pt x="172" y="317"/>
                </a:lnTo>
                <a:lnTo>
                  <a:pt x="148" y="361"/>
                </a:lnTo>
                <a:lnTo>
                  <a:pt x="125" y="405"/>
                </a:lnTo>
                <a:lnTo>
                  <a:pt x="101" y="448"/>
                </a:lnTo>
                <a:lnTo>
                  <a:pt x="79" y="492"/>
                </a:lnTo>
                <a:lnTo>
                  <a:pt x="58" y="535"/>
                </a:lnTo>
                <a:lnTo>
                  <a:pt x="48" y="558"/>
                </a:lnTo>
                <a:lnTo>
                  <a:pt x="38" y="581"/>
                </a:lnTo>
                <a:lnTo>
                  <a:pt x="30" y="604"/>
                </a:lnTo>
                <a:lnTo>
                  <a:pt x="22" y="626"/>
                </a:lnTo>
                <a:lnTo>
                  <a:pt x="14" y="649"/>
                </a:lnTo>
                <a:lnTo>
                  <a:pt x="8" y="672"/>
                </a:lnTo>
                <a:lnTo>
                  <a:pt x="3" y="695"/>
                </a:lnTo>
                <a:lnTo>
                  <a:pt x="0" y="720"/>
                </a:lnTo>
                <a:lnTo>
                  <a:pt x="34" y="7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4" name="Freeform 37"/>
          <p:cNvSpPr>
            <a:spLocks/>
          </p:cNvSpPr>
          <p:nvPr/>
        </p:nvSpPr>
        <p:spPr bwMode="auto">
          <a:xfrm>
            <a:off x="3416300" y="1835150"/>
            <a:ext cx="96838" cy="207963"/>
          </a:xfrm>
          <a:custGeom>
            <a:avLst/>
            <a:gdLst>
              <a:gd name="T0" fmla="*/ 2147483647 w 247"/>
              <a:gd name="T1" fmla="*/ 2147483647 h 527"/>
              <a:gd name="T2" fmla="*/ 2147483647 w 247"/>
              <a:gd name="T3" fmla="*/ 2147483647 h 527"/>
              <a:gd name="T4" fmla="*/ 2147483647 w 247"/>
              <a:gd name="T5" fmla="*/ 2147483647 h 527"/>
              <a:gd name="T6" fmla="*/ 2147483647 w 247"/>
              <a:gd name="T7" fmla="*/ 2147483647 h 527"/>
              <a:gd name="T8" fmla="*/ 2147483647 w 247"/>
              <a:gd name="T9" fmla="*/ 2147483647 h 527"/>
              <a:gd name="T10" fmla="*/ 2147483647 w 247"/>
              <a:gd name="T11" fmla="*/ 2147483647 h 527"/>
              <a:gd name="T12" fmla="*/ 2147483647 w 247"/>
              <a:gd name="T13" fmla="*/ 2147483647 h 527"/>
              <a:gd name="T14" fmla="*/ 2147483647 w 247"/>
              <a:gd name="T15" fmla="*/ 2147483647 h 527"/>
              <a:gd name="T16" fmla="*/ 2147483647 w 247"/>
              <a:gd name="T17" fmla="*/ 2147483647 h 527"/>
              <a:gd name="T18" fmla="*/ 2147483647 w 247"/>
              <a:gd name="T19" fmla="*/ 2147483647 h 527"/>
              <a:gd name="T20" fmla="*/ 2147483647 w 247"/>
              <a:gd name="T21" fmla="*/ 2147483647 h 527"/>
              <a:gd name="T22" fmla="*/ 2147483647 w 247"/>
              <a:gd name="T23" fmla="*/ 2147483647 h 527"/>
              <a:gd name="T24" fmla="*/ 2147483647 w 247"/>
              <a:gd name="T25" fmla="*/ 2147483647 h 527"/>
              <a:gd name="T26" fmla="*/ 2147483647 w 247"/>
              <a:gd name="T27" fmla="*/ 2147483647 h 527"/>
              <a:gd name="T28" fmla="*/ 2147483647 w 247"/>
              <a:gd name="T29" fmla="*/ 2147483647 h 527"/>
              <a:gd name="T30" fmla="*/ 2147483647 w 247"/>
              <a:gd name="T31" fmla="*/ 2147483647 h 527"/>
              <a:gd name="T32" fmla="*/ 2147483647 w 247"/>
              <a:gd name="T33" fmla="*/ 2147483647 h 527"/>
              <a:gd name="T34" fmla="*/ 2147483647 w 247"/>
              <a:gd name="T35" fmla="*/ 2147483647 h 527"/>
              <a:gd name="T36" fmla="*/ 2147483647 w 247"/>
              <a:gd name="T37" fmla="*/ 2147483647 h 527"/>
              <a:gd name="T38" fmla="*/ 2147483647 w 247"/>
              <a:gd name="T39" fmla="*/ 2147483647 h 527"/>
              <a:gd name="T40" fmla="*/ 2147483647 w 247"/>
              <a:gd name="T41" fmla="*/ 2147483647 h 527"/>
              <a:gd name="T42" fmla="*/ 2147483647 w 247"/>
              <a:gd name="T43" fmla="*/ 2147483647 h 527"/>
              <a:gd name="T44" fmla="*/ 2147483647 w 247"/>
              <a:gd name="T45" fmla="*/ 2147483647 h 527"/>
              <a:gd name="T46" fmla="*/ 2147483647 w 247"/>
              <a:gd name="T47" fmla="*/ 2147483647 h 527"/>
              <a:gd name="T48" fmla="*/ 2147483647 w 247"/>
              <a:gd name="T49" fmla="*/ 2147483647 h 527"/>
              <a:gd name="T50" fmla="*/ 2147483647 w 247"/>
              <a:gd name="T51" fmla="*/ 2147483647 h 527"/>
              <a:gd name="T52" fmla="*/ 2147483647 w 247"/>
              <a:gd name="T53" fmla="*/ 2147483647 h 527"/>
              <a:gd name="T54" fmla="*/ 2147483647 w 247"/>
              <a:gd name="T55" fmla="*/ 2147483647 h 527"/>
              <a:gd name="T56" fmla="*/ 2147483647 w 247"/>
              <a:gd name="T57" fmla="*/ 0 h 527"/>
              <a:gd name="T58" fmla="*/ 2147483647 w 247"/>
              <a:gd name="T59" fmla="*/ 2147483647 h 527"/>
              <a:gd name="T60" fmla="*/ 0 w 247"/>
              <a:gd name="T61" fmla="*/ 2147483647 h 527"/>
              <a:gd name="T62" fmla="*/ 2147483647 w 247"/>
              <a:gd name="T63" fmla="*/ 2147483647 h 527"/>
              <a:gd name="T64" fmla="*/ 2147483647 w 247"/>
              <a:gd name="T65" fmla="*/ 2147483647 h 527"/>
              <a:gd name="T66" fmla="*/ 2147483647 w 247"/>
              <a:gd name="T67" fmla="*/ 2147483647 h 527"/>
              <a:gd name="T68" fmla="*/ 2147483647 w 247"/>
              <a:gd name="T69" fmla="*/ 2147483647 h 527"/>
              <a:gd name="T70" fmla="*/ 2147483647 w 247"/>
              <a:gd name="T71" fmla="*/ 2147483647 h 527"/>
              <a:gd name="T72" fmla="*/ 2147483647 w 247"/>
              <a:gd name="T73" fmla="*/ 2147483647 h 527"/>
              <a:gd name="T74" fmla="*/ 2147483647 w 247"/>
              <a:gd name="T75" fmla="*/ 2147483647 h 527"/>
              <a:gd name="T76" fmla="*/ 2147483647 w 247"/>
              <a:gd name="T77" fmla="*/ 2147483647 h 527"/>
              <a:gd name="T78" fmla="*/ 2147483647 w 247"/>
              <a:gd name="T79" fmla="*/ 2147483647 h 527"/>
              <a:gd name="T80" fmla="*/ 2147483647 w 247"/>
              <a:gd name="T81" fmla="*/ 2147483647 h 527"/>
              <a:gd name="T82" fmla="*/ 2147483647 w 247"/>
              <a:gd name="T83" fmla="*/ 2147483647 h 527"/>
              <a:gd name="T84" fmla="*/ 2147483647 w 247"/>
              <a:gd name="T85" fmla="*/ 2147483647 h 527"/>
              <a:gd name="T86" fmla="*/ 2147483647 w 247"/>
              <a:gd name="T87" fmla="*/ 2147483647 h 527"/>
              <a:gd name="T88" fmla="*/ 2147483647 w 247"/>
              <a:gd name="T89" fmla="*/ 2147483647 h 527"/>
              <a:gd name="T90" fmla="*/ 2147483647 w 247"/>
              <a:gd name="T91" fmla="*/ 2147483647 h 527"/>
              <a:gd name="T92" fmla="*/ 2147483647 w 247"/>
              <a:gd name="T93" fmla="*/ 2147483647 h 527"/>
              <a:gd name="T94" fmla="*/ 2147483647 w 247"/>
              <a:gd name="T95" fmla="*/ 2147483647 h 527"/>
              <a:gd name="T96" fmla="*/ 2147483647 w 247"/>
              <a:gd name="T97" fmla="*/ 2147483647 h 527"/>
              <a:gd name="T98" fmla="*/ 2147483647 w 247"/>
              <a:gd name="T99" fmla="*/ 2147483647 h 527"/>
              <a:gd name="T100" fmla="*/ 2147483647 w 247"/>
              <a:gd name="T101" fmla="*/ 2147483647 h 527"/>
              <a:gd name="T102" fmla="*/ 2147483647 w 247"/>
              <a:gd name="T103" fmla="*/ 2147483647 h 527"/>
              <a:gd name="T104" fmla="*/ 2147483647 w 247"/>
              <a:gd name="T105" fmla="*/ 2147483647 h 527"/>
              <a:gd name="T106" fmla="*/ 2147483647 w 247"/>
              <a:gd name="T107" fmla="*/ 2147483647 h 527"/>
              <a:gd name="T108" fmla="*/ 2147483647 w 247"/>
              <a:gd name="T109" fmla="*/ 2147483647 h 527"/>
              <a:gd name="T110" fmla="*/ 2147483647 w 247"/>
              <a:gd name="T111" fmla="*/ 2147483647 h 527"/>
              <a:gd name="T112" fmla="*/ 2147483647 w 247"/>
              <a:gd name="T113" fmla="*/ 2147483647 h 527"/>
              <a:gd name="T114" fmla="*/ 2147483647 w 247"/>
              <a:gd name="T115" fmla="*/ 2147483647 h 527"/>
              <a:gd name="T116" fmla="*/ 2147483647 w 247"/>
              <a:gd name="T117" fmla="*/ 2147483647 h 5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7"/>
              <a:gd name="T178" fmla="*/ 0 h 527"/>
              <a:gd name="T179" fmla="*/ 247 w 247"/>
              <a:gd name="T180" fmla="*/ 527 h 5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7" h="527">
                <a:moveTo>
                  <a:pt x="247" y="527"/>
                </a:moveTo>
                <a:lnTo>
                  <a:pt x="247" y="527"/>
                </a:lnTo>
                <a:lnTo>
                  <a:pt x="246" y="507"/>
                </a:lnTo>
                <a:lnTo>
                  <a:pt x="244" y="486"/>
                </a:lnTo>
                <a:lnTo>
                  <a:pt x="241" y="466"/>
                </a:lnTo>
                <a:lnTo>
                  <a:pt x="236" y="447"/>
                </a:lnTo>
                <a:lnTo>
                  <a:pt x="231" y="429"/>
                </a:lnTo>
                <a:lnTo>
                  <a:pt x="224" y="411"/>
                </a:lnTo>
                <a:lnTo>
                  <a:pt x="217" y="394"/>
                </a:lnTo>
                <a:lnTo>
                  <a:pt x="208" y="376"/>
                </a:lnTo>
                <a:lnTo>
                  <a:pt x="190" y="342"/>
                </a:lnTo>
                <a:lnTo>
                  <a:pt x="171" y="311"/>
                </a:lnTo>
                <a:lnTo>
                  <a:pt x="150" y="278"/>
                </a:lnTo>
                <a:lnTo>
                  <a:pt x="129" y="248"/>
                </a:lnTo>
                <a:lnTo>
                  <a:pt x="109" y="218"/>
                </a:lnTo>
                <a:lnTo>
                  <a:pt x="90" y="188"/>
                </a:lnTo>
                <a:lnTo>
                  <a:pt x="81" y="173"/>
                </a:lnTo>
                <a:lnTo>
                  <a:pt x="72" y="159"/>
                </a:lnTo>
                <a:lnTo>
                  <a:pt x="64" y="144"/>
                </a:lnTo>
                <a:lnTo>
                  <a:pt x="57" y="129"/>
                </a:lnTo>
                <a:lnTo>
                  <a:pt x="52" y="114"/>
                </a:lnTo>
                <a:lnTo>
                  <a:pt x="46" y="98"/>
                </a:lnTo>
                <a:lnTo>
                  <a:pt x="42" y="84"/>
                </a:lnTo>
                <a:lnTo>
                  <a:pt x="39" y="68"/>
                </a:lnTo>
                <a:lnTo>
                  <a:pt x="37" y="52"/>
                </a:lnTo>
                <a:lnTo>
                  <a:pt x="36" y="37"/>
                </a:lnTo>
                <a:lnTo>
                  <a:pt x="36" y="21"/>
                </a:lnTo>
                <a:lnTo>
                  <a:pt x="38" y="4"/>
                </a:lnTo>
                <a:lnTo>
                  <a:pt x="4" y="0"/>
                </a:lnTo>
                <a:lnTo>
                  <a:pt x="1" y="19"/>
                </a:lnTo>
                <a:lnTo>
                  <a:pt x="0" y="38"/>
                </a:lnTo>
                <a:lnTo>
                  <a:pt x="1" y="56"/>
                </a:lnTo>
                <a:lnTo>
                  <a:pt x="4" y="74"/>
                </a:lnTo>
                <a:lnTo>
                  <a:pt x="8" y="92"/>
                </a:lnTo>
                <a:lnTo>
                  <a:pt x="12" y="110"/>
                </a:lnTo>
                <a:lnTo>
                  <a:pt x="18" y="126"/>
                </a:lnTo>
                <a:lnTo>
                  <a:pt x="25" y="143"/>
                </a:lnTo>
                <a:lnTo>
                  <a:pt x="33" y="159"/>
                </a:lnTo>
                <a:lnTo>
                  <a:pt x="42" y="176"/>
                </a:lnTo>
                <a:lnTo>
                  <a:pt x="49" y="191"/>
                </a:lnTo>
                <a:lnTo>
                  <a:pt x="59" y="207"/>
                </a:lnTo>
                <a:lnTo>
                  <a:pt x="80" y="238"/>
                </a:lnTo>
                <a:lnTo>
                  <a:pt x="100" y="268"/>
                </a:lnTo>
                <a:lnTo>
                  <a:pt x="121" y="299"/>
                </a:lnTo>
                <a:lnTo>
                  <a:pt x="141" y="329"/>
                </a:lnTo>
                <a:lnTo>
                  <a:pt x="160" y="360"/>
                </a:lnTo>
                <a:lnTo>
                  <a:pt x="177" y="391"/>
                </a:lnTo>
                <a:lnTo>
                  <a:pt x="185" y="407"/>
                </a:lnTo>
                <a:lnTo>
                  <a:pt x="191" y="424"/>
                </a:lnTo>
                <a:lnTo>
                  <a:pt x="197" y="441"/>
                </a:lnTo>
                <a:lnTo>
                  <a:pt x="203" y="457"/>
                </a:lnTo>
                <a:lnTo>
                  <a:pt x="206" y="474"/>
                </a:lnTo>
                <a:lnTo>
                  <a:pt x="209" y="491"/>
                </a:lnTo>
                <a:lnTo>
                  <a:pt x="212" y="509"/>
                </a:lnTo>
                <a:lnTo>
                  <a:pt x="212" y="527"/>
                </a:lnTo>
                <a:lnTo>
                  <a:pt x="247" y="5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5" name="Freeform 38"/>
          <p:cNvSpPr>
            <a:spLocks/>
          </p:cNvSpPr>
          <p:nvPr/>
        </p:nvSpPr>
        <p:spPr bwMode="auto">
          <a:xfrm>
            <a:off x="3376613" y="2043113"/>
            <a:ext cx="136525" cy="249237"/>
          </a:xfrm>
          <a:custGeom>
            <a:avLst/>
            <a:gdLst>
              <a:gd name="T0" fmla="*/ 2147483647 w 344"/>
              <a:gd name="T1" fmla="*/ 2147483647 h 625"/>
              <a:gd name="T2" fmla="*/ 2147483647 w 344"/>
              <a:gd name="T3" fmla="*/ 2147483647 h 625"/>
              <a:gd name="T4" fmla="*/ 2147483647 w 344"/>
              <a:gd name="T5" fmla="*/ 2147483647 h 625"/>
              <a:gd name="T6" fmla="*/ 2147483647 w 344"/>
              <a:gd name="T7" fmla="*/ 2147483647 h 625"/>
              <a:gd name="T8" fmla="*/ 2147483647 w 344"/>
              <a:gd name="T9" fmla="*/ 2147483647 h 625"/>
              <a:gd name="T10" fmla="*/ 2147483647 w 344"/>
              <a:gd name="T11" fmla="*/ 2147483647 h 625"/>
              <a:gd name="T12" fmla="*/ 2147483647 w 344"/>
              <a:gd name="T13" fmla="*/ 2147483647 h 625"/>
              <a:gd name="T14" fmla="*/ 2147483647 w 344"/>
              <a:gd name="T15" fmla="*/ 2147483647 h 625"/>
              <a:gd name="T16" fmla="*/ 2147483647 w 344"/>
              <a:gd name="T17" fmla="*/ 2147483647 h 625"/>
              <a:gd name="T18" fmla="*/ 2147483647 w 344"/>
              <a:gd name="T19" fmla="*/ 2147483647 h 625"/>
              <a:gd name="T20" fmla="*/ 2147483647 w 344"/>
              <a:gd name="T21" fmla="*/ 2147483647 h 625"/>
              <a:gd name="T22" fmla="*/ 2147483647 w 344"/>
              <a:gd name="T23" fmla="*/ 2147483647 h 625"/>
              <a:gd name="T24" fmla="*/ 2147483647 w 344"/>
              <a:gd name="T25" fmla="*/ 2147483647 h 625"/>
              <a:gd name="T26" fmla="*/ 2147483647 w 344"/>
              <a:gd name="T27" fmla="*/ 2147483647 h 625"/>
              <a:gd name="T28" fmla="*/ 2147483647 w 344"/>
              <a:gd name="T29" fmla="*/ 2147483647 h 625"/>
              <a:gd name="T30" fmla="*/ 2147483647 w 344"/>
              <a:gd name="T31" fmla="*/ 2147483647 h 625"/>
              <a:gd name="T32" fmla="*/ 2147483647 w 344"/>
              <a:gd name="T33" fmla="*/ 2147483647 h 625"/>
              <a:gd name="T34" fmla="*/ 2147483647 w 344"/>
              <a:gd name="T35" fmla="*/ 2147483647 h 625"/>
              <a:gd name="T36" fmla="*/ 2147483647 w 344"/>
              <a:gd name="T37" fmla="*/ 2147483647 h 625"/>
              <a:gd name="T38" fmla="*/ 2147483647 w 344"/>
              <a:gd name="T39" fmla="*/ 2147483647 h 625"/>
              <a:gd name="T40" fmla="*/ 2147483647 w 344"/>
              <a:gd name="T41" fmla="*/ 2147483647 h 625"/>
              <a:gd name="T42" fmla="*/ 2147483647 w 344"/>
              <a:gd name="T43" fmla="*/ 2147483647 h 625"/>
              <a:gd name="T44" fmla="*/ 2147483647 w 344"/>
              <a:gd name="T45" fmla="*/ 2147483647 h 625"/>
              <a:gd name="T46" fmla="*/ 2147483647 w 344"/>
              <a:gd name="T47" fmla="*/ 2147483647 h 625"/>
              <a:gd name="T48" fmla="*/ 2147483647 w 344"/>
              <a:gd name="T49" fmla="*/ 2147483647 h 625"/>
              <a:gd name="T50" fmla="*/ 2147483647 w 344"/>
              <a:gd name="T51" fmla="*/ 2147483647 h 625"/>
              <a:gd name="T52" fmla="*/ 2147483647 w 344"/>
              <a:gd name="T53" fmla="*/ 2147483647 h 625"/>
              <a:gd name="T54" fmla="*/ 2147483647 w 344"/>
              <a:gd name="T55" fmla="*/ 0 h 625"/>
              <a:gd name="T56" fmla="*/ 2147483647 w 344"/>
              <a:gd name="T57" fmla="*/ 0 h 625"/>
              <a:gd name="T58" fmla="*/ 2147483647 w 344"/>
              <a:gd name="T59" fmla="*/ 2147483647 h 625"/>
              <a:gd name="T60" fmla="*/ 2147483647 w 344"/>
              <a:gd name="T61" fmla="*/ 2147483647 h 625"/>
              <a:gd name="T62" fmla="*/ 2147483647 w 344"/>
              <a:gd name="T63" fmla="*/ 2147483647 h 625"/>
              <a:gd name="T64" fmla="*/ 2147483647 w 344"/>
              <a:gd name="T65" fmla="*/ 2147483647 h 625"/>
              <a:gd name="T66" fmla="*/ 2147483647 w 344"/>
              <a:gd name="T67" fmla="*/ 2147483647 h 625"/>
              <a:gd name="T68" fmla="*/ 2147483647 w 344"/>
              <a:gd name="T69" fmla="*/ 2147483647 h 625"/>
              <a:gd name="T70" fmla="*/ 2147483647 w 344"/>
              <a:gd name="T71" fmla="*/ 2147483647 h 625"/>
              <a:gd name="T72" fmla="*/ 2147483647 w 344"/>
              <a:gd name="T73" fmla="*/ 2147483647 h 625"/>
              <a:gd name="T74" fmla="*/ 2147483647 w 344"/>
              <a:gd name="T75" fmla="*/ 2147483647 h 625"/>
              <a:gd name="T76" fmla="*/ 2147483647 w 344"/>
              <a:gd name="T77" fmla="*/ 2147483647 h 625"/>
              <a:gd name="T78" fmla="*/ 2147483647 w 344"/>
              <a:gd name="T79" fmla="*/ 2147483647 h 625"/>
              <a:gd name="T80" fmla="*/ 2147483647 w 344"/>
              <a:gd name="T81" fmla="*/ 2147483647 h 625"/>
              <a:gd name="T82" fmla="*/ 2147483647 w 344"/>
              <a:gd name="T83" fmla="*/ 2147483647 h 625"/>
              <a:gd name="T84" fmla="*/ 2147483647 w 344"/>
              <a:gd name="T85" fmla="*/ 2147483647 h 625"/>
              <a:gd name="T86" fmla="*/ 2147483647 w 344"/>
              <a:gd name="T87" fmla="*/ 2147483647 h 625"/>
              <a:gd name="T88" fmla="*/ 2147483647 w 344"/>
              <a:gd name="T89" fmla="*/ 2147483647 h 625"/>
              <a:gd name="T90" fmla="*/ 2147483647 w 344"/>
              <a:gd name="T91" fmla="*/ 2147483647 h 625"/>
              <a:gd name="T92" fmla="*/ 2147483647 w 344"/>
              <a:gd name="T93" fmla="*/ 2147483647 h 625"/>
              <a:gd name="T94" fmla="*/ 2147483647 w 344"/>
              <a:gd name="T95" fmla="*/ 2147483647 h 625"/>
              <a:gd name="T96" fmla="*/ 2147483647 w 344"/>
              <a:gd name="T97" fmla="*/ 2147483647 h 625"/>
              <a:gd name="T98" fmla="*/ 2147483647 w 344"/>
              <a:gd name="T99" fmla="*/ 2147483647 h 625"/>
              <a:gd name="T100" fmla="*/ 2147483647 w 344"/>
              <a:gd name="T101" fmla="*/ 2147483647 h 625"/>
              <a:gd name="T102" fmla="*/ 2147483647 w 344"/>
              <a:gd name="T103" fmla="*/ 2147483647 h 625"/>
              <a:gd name="T104" fmla="*/ 2147483647 w 344"/>
              <a:gd name="T105" fmla="*/ 2147483647 h 625"/>
              <a:gd name="T106" fmla="*/ 2147483647 w 344"/>
              <a:gd name="T107" fmla="*/ 2147483647 h 625"/>
              <a:gd name="T108" fmla="*/ 0 w 344"/>
              <a:gd name="T109" fmla="*/ 2147483647 h 625"/>
              <a:gd name="T110" fmla="*/ 0 w 344"/>
              <a:gd name="T111" fmla="*/ 2147483647 h 625"/>
              <a:gd name="T112" fmla="*/ 2147483647 w 344"/>
              <a:gd name="T113" fmla="*/ 2147483647 h 625"/>
              <a:gd name="T114" fmla="*/ 2147483647 w 344"/>
              <a:gd name="T115" fmla="*/ 2147483647 h 625"/>
              <a:gd name="T116" fmla="*/ 2147483647 w 344"/>
              <a:gd name="T117" fmla="*/ 2147483647 h 6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4"/>
              <a:gd name="T178" fmla="*/ 0 h 625"/>
              <a:gd name="T179" fmla="*/ 344 w 344"/>
              <a:gd name="T180" fmla="*/ 625 h 62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4" h="625">
                <a:moveTo>
                  <a:pt x="35" y="625"/>
                </a:moveTo>
                <a:lnTo>
                  <a:pt x="35" y="625"/>
                </a:lnTo>
                <a:lnTo>
                  <a:pt x="38" y="604"/>
                </a:lnTo>
                <a:lnTo>
                  <a:pt x="43" y="582"/>
                </a:lnTo>
                <a:lnTo>
                  <a:pt x="50" y="562"/>
                </a:lnTo>
                <a:lnTo>
                  <a:pt x="58" y="542"/>
                </a:lnTo>
                <a:lnTo>
                  <a:pt x="66" y="523"/>
                </a:lnTo>
                <a:lnTo>
                  <a:pt x="76" y="504"/>
                </a:lnTo>
                <a:lnTo>
                  <a:pt x="86" y="485"/>
                </a:lnTo>
                <a:lnTo>
                  <a:pt x="96" y="468"/>
                </a:lnTo>
                <a:lnTo>
                  <a:pt x="121" y="432"/>
                </a:lnTo>
                <a:lnTo>
                  <a:pt x="145" y="398"/>
                </a:lnTo>
                <a:lnTo>
                  <a:pt x="173" y="364"/>
                </a:lnTo>
                <a:lnTo>
                  <a:pt x="200" y="331"/>
                </a:lnTo>
                <a:lnTo>
                  <a:pt x="227" y="296"/>
                </a:lnTo>
                <a:lnTo>
                  <a:pt x="253" y="260"/>
                </a:lnTo>
                <a:lnTo>
                  <a:pt x="266" y="242"/>
                </a:lnTo>
                <a:lnTo>
                  <a:pt x="277" y="223"/>
                </a:lnTo>
                <a:lnTo>
                  <a:pt x="288" y="204"/>
                </a:lnTo>
                <a:lnTo>
                  <a:pt x="300" y="184"/>
                </a:lnTo>
                <a:lnTo>
                  <a:pt x="309" y="164"/>
                </a:lnTo>
                <a:lnTo>
                  <a:pt x="317" y="143"/>
                </a:lnTo>
                <a:lnTo>
                  <a:pt x="325" y="122"/>
                </a:lnTo>
                <a:lnTo>
                  <a:pt x="332" y="99"/>
                </a:lnTo>
                <a:lnTo>
                  <a:pt x="336" y="76"/>
                </a:lnTo>
                <a:lnTo>
                  <a:pt x="341" y="51"/>
                </a:lnTo>
                <a:lnTo>
                  <a:pt x="343" y="25"/>
                </a:lnTo>
                <a:lnTo>
                  <a:pt x="344" y="0"/>
                </a:lnTo>
                <a:lnTo>
                  <a:pt x="309" y="0"/>
                </a:lnTo>
                <a:lnTo>
                  <a:pt x="309" y="24"/>
                </a:lnTo>
                <a:lnTo>
                  <a:pt x="306" y="47"/>
                </a:lnTo>
                <a:lnTo>
                  <a:pt x="302" y="69"/>
                </a:lnTo>
                <a:lnTo>
                  <a:pt x="297" y="90"/>
                </a:lnTo>
                <a:lnTo>
                  <a:pt x="292" y="110"/>
                </a:lnTo>
                <a:lnTo>
                  <a:pt x="285" y="131"/>
                </a:lnTo>
                <a:lnTo>
                  <a:pt x="276" y="150"/>
                </a:lnTo>
                <a:lnTo>
                  <a:pt x="268" y="169"/>
                </a:lnTo>
                <a:lnTo>
                  <a:pt x="258" y="188"/>
                </a:lnTo>
                <a:lnTo>
                  <a:pt x="247" y="205"/>
                </a:lnTo>
                <a:lnTo>
                  <a:pt x="236" y="223"/>
                </a:lnTo>
                <a:lnTo>
                  <a:pt x="225" y="240"/>
                </a:lnTo>
                <a:lnTo>
                  <a:pt x="199" y="275"/>
                </a:lnTo>
                <a:lnTo>
                  <a:pt x="172" y="308"/>
                </a:lnTo>
                <a:lnTo>
                  <a:pt x="145" y="342"/>
                </a:lnTo>
                <a:lnTo>
                  <a:pt x="118" y="377"/>
                </a:lnTo>
                <a:lnTo>
                  <a:pt x="92" y="412"/>
                </a:lnTo>
                <a:lnTo>
                  <a:pt x="67" y="448"/>
                </a:lnTo>
                <a:lnTo>
                  <a:pt x="55" y="468"/>
                </a:lnTo>
                <a:lnTo>
                  <a:pt x="45" y="487"/>
                </a:lnTo>
                <a:lnTo>
                  <a:pt x="35" y="507"/>
                </a:lnTo>
                <a:lnTo>
                  <a:pt x="24" y="529"/>
                </a:lnTo>
                <a:lnTo>
                  <a:pt x="17" y="550"/>
                </a:lnTo>
                <a:lnTo>
                  <a:pt x="10" y="572"/>
                </a:lnTo>
                <a:lnTo>
                  <a:pt x="4" y="596"/>
                </a:lnTo>
                <a:lnTo>
                  <a:pt x="0" y="620"/>
                </a:lnTo>
                <a:lnTo>
                  <a:pt x="35" y="6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6" name="Freeform 39"/>
          <p:cNvSpPr>
            <a:spLocks/>
          </p:cNvSpPr>
          <p:nvPr/>
        </p:nvSpPr>
        <p:spPr bwMode="auto">
          <a:xfrm>
            <a:off x="3376613" y="2290763"/>
            <a:ext cx="82550" cy="158750"/>
          </a:xfrm>
          <a:custGeom>
            <a:avLst/>
            <a:gdLst>
              <a:gd name="T0" fmla="*/ 2147483647 w 208"/>
              <a:gd name="T1" fmla="*/ 2147483647 h 402"/>
              <a:gd name="T2" fmla="*/ 2147483647 w 208"/>
              <a:gd name="T3" fmla="*/ 2147483647 h 402"/>
              <a:gd name="T4" fmla="*/ 2147483647 w 208"/>
              <a:gd name="T5" fmla="*/ 2147483647 h 402"/>
              <a:gd name="T6" fmla="*/ 2147483647 w 208"/>
              <a:gd name="T7" fmla="*/ 2147483647 h 402"/>
              <a:gd name="T8" fmla="*/ 2147483647 w 208"/>
              <a:gd name="T9" fmla="*/ 2147483647 h 402"/>
              <a:gd name="T10" fmla="*/ 2147483647 w 208"/>
              <a:gd name="T11" fmla="*/ 2147483647 h 402"/>
              <a:gd name="T12" fmla="*/ 2147483647 w 208"/>
              <a:gd name="T13" fmla="*/ 2147483647 h 402"/>
              <a:gd name="T14" fmla="*/ 2147483647 w 208"/>
              <a:gd name="T15" fmla="*/ 2147483647 h 402"/>
              <a:gd name="T16" fmla="*/ 2147483647 w 208"/>
              <a:gd name="T17" fmla="*/ 2147483647 h 402"/>
              <a:gd name="T18" fmla="*/ 2147483647 w 208"/>
              <a:gd name="T19" fmla="*/ 2147483647 h 402"/>
              <a:gd name="T20" fmla="*/ 2147483647 w 208"/>
              <a:gd name="T21" fmla="*/ 2147483647 h 402"/>
              <a:gd name="T22" fmla="*/ 2147483647 w 208"/>
              <a:gd name="T23" fmla="*/ 2147483647 h 402"/>
              <a:gd name="T24" fmla="*/ 2147483647 w 208"/>
              <a:gd name="T25" fmla="*/ 2147483647 h 402"/>
              <a:gd name="T26" fmla="*/ 2147483647 w 208"/>
              <a:gd name="T27" fmla="*/ 2147483647 h 402"/>
              <a:gd name="T28" fmla="*/ 2147483647 w 208"/>
              <a:gd name="T29" fmla="*/ 2147483647 h 402"/>
              <a:gd name="T30" fmla="*/ 2147483647 w 208"/>
              <a:gd name="T31" fmla="*/ 2147483647 h 402"/>
              <a:gd name="T32" fmla="*/ 2147483647 w 208"/>
              <a:gd name="T33" fmla="*/ 2147483647 h 402"/>
              <a:gd name="T34" fmla="*/ 2147483647 w 208"/>
              <a:gd name="T35" fmla="*/ 2147483647 h 402"/>
              <a:gd name="T36" fmla="*/ 2147483647 w 208"/>
              <a:gd name="T37" fmla="*/ 2147483647 h 402"/>
              <a:gd name="T38" fmla="*/ 2147483647 w 208"/>
              <a:gd name="T39" fmla="*/ 2147483647 h 402"/>
              <a:gd name="T40" fmla="*/ 2147483647 w 208"/>
              <a:gd name="T41" fmla="*/ 2147483647 h 402"/>
              <a:gd name="T42" fmla="*/ 2147483647 w 208"/>
              <a:gd name="T43" fmla="*/ 2147483647 h 402"/>
              <a:gd name="T44" fmla="*/ 2147483647 w 208"/>
              <a:gd name="T45" fmla="*/ 2147483647 h 402"/>
              <a:gd name="T46" fmla="*/ 2147483647 w 208"/>
              <a:gd name="T47" fmla="*/ 2147483647 h 402"/>
              <a:gd name="T48" fmla="*/ 2147483647 w 208"/>
              <a:gd name="T49" fmla="*/ 2147483647 h 402"/>
              <a:gd name="T50" fmla="*/ 2147483647 w 208"/>
              <a:gd name="T51" fmla="*/ 2147483647 h 402"/>
              <a:gd name="T52" fmla="*/ 2147483647 w 208"/>
              <a:gd name="T53" fmla="*/ 2147483647 h 402"/>
              <a:gd name="T54" fmla="*/ 2147483647 w 208"/>
              <a:gd name="T55" fmla="*/ 2147483647 h 402"/>
              <a:gd name="T56" fmla="*/ 2147483647 w 208"/>
              <a:gd name="T57" fmla="*/ 0 h 402"/>
              <a:gd name="T58" fmla="*/ 0 w 208"/>
              <a:gd name="T59" fmla="*/ 2147483647 h 402"/>
              <a:gd name="T60" fmla="*/ 2147483647 w 208"/>
              <a:gd name="T61" fmla="*/ 2147483647 h 402"/>
              <a:gd name="T62" fmla="*/ 2147483647 w 208"/>
              <a:gd name="T63" fmla="*/ 2147483647 h 402"/>
              <a:gd name="T64" fmla="*/ 2147483647 w 208"/>
              <a:gd name="T65" fmla="*/ 2147483647 h 402"/>
              <a:gd name="T66" fmla="*/ 2147483647 w 208"/>
              <a:gd name="T67" fmla="*/ 2147483647 h 402"/>
              <a:gd name="T68" fmla="*/ 2147483647 w 208"/>
              <a:gd name="T69" fmla="*/ 2147483647 h 402"/>
              <a:gd name="T70" fmla="*/ 2147483647 w 208"/>
              <a:gd name="T71" fmla="*/ 2147483647 h 402"/>
              <a:gd name="T72" fmla="*/ 2147483647 w 208"/>
              <a:gd name="T73" fmla="*/ 2147483647 h 402"/>
              <a:gd name="T74" fmla="*/ 2147483647 w 208"/>
              <a:gd name="T75" fmla="*/ 2147483647 h 402"/>
              <a:gd name="T76" fmla="*/ 2147483647 w 208"/>
              <a:gd name="T77" fmla="*/ 2147483647 h 402"/>
              <a:gd name="T78" fmla="*/ 2147483647 w 208"/>
              <a:gd name="T79" fmla="*/ 2147483647 h 402"/>
              <a:gd name="T80" fmla="*/ 2147483647 w 208"/>
              <a:gd name="T81" fmla="*/ 2147483647 h 402"/>
              <a:gd name="T82" fmla="*/ 2147483647 w 208"/>
              <a:gd name="T83" fmla="*/ 2147483647 h 402"/>
              <a:gd name="T84" fmla="*/ 2147483647 w 208"/>
              <a:gd name="T85" fmla="*/ 2147483647 h 402"/>
              <a:gd name="T86" fmla="*/ 2147483647 w 208"/>
              <a:gd name="T87" fmla="*/ 2147483647 h 402"/>
              <a:gd name="T88" fmla="*/ 2147483647 w 208"/>
              <a:gd name="T89" fmla="*/ 2147483647 h 402"/>
              <a:gd name="T90" fmla="*/ 2147483647 w 208"/>
              <a:gd name="T91" fmla="*/ 2147483647 h 402"/>
              <a:gd name="T92" fmla="*/ 2147483647 w 208"/>
              <a:gd name="T93" fmla="*/ 2147483647 h 402"/>
              <a:gd name="T94" fmla="*/ 2147483647 w 208"/>
              <a:gd name="T95" fmla="*/ 2147483647 h 402"/>
              <a:gd name="T96" fmla="*/ 2147483647 w 208"/>
              <a:gd name="T97" fmla="*/ 2147483647 h 402"/>
              <a:gd name="T98" fmla="*/ 2147483647 w 208"/>
              <a:gd name="T99" fmla="*/ 2147483647 h 402"/>
              <a:gd name="T100" fmla="*/ 2147483647 w 208"/>
              <a:gd name="T101" fmla="*/ 2147483647 h 402"/>
              <a:gd name="T102" fmla="*/ 2147483647 w 208"/>
              <a:gd name="T103" fmla="*/ 2147483647 h 402"/>
              <a:gd name="T104" fmla="*/ 2147483647 w 208"/>
              <a:gd name="T105" fmla="*/ 2147483647 h 402"/>
              <a:gd name="T106" fmla="*/ 2147483647 w 208"/>
              <a:gd name="T107" fmla="*/ 2147483647 h 402"/>
              <a:gd name="T108" fmla="*/ 2147483647 w 208"/>
              <a:gd name="T109" fmla="*/ 2147483647 h 402"/>
              <a:gd name="T110" fmla="*/ 2147483647 w 208"/>
              <a:gd name="T111" fmla="*/ 2147483647 h 402"/>
              <a:gd name="T112" fmla="*/ 2147483647 w 208"/>
              <a:gd name="T113" fmla="*/ 2147483647 h 40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8"/>
              <a:gd name="T172" fmla="*/ 0 h 402"/>
              <a:gd name="T173" fmla="*/ 208 w 208"/>
              <a:gd name="T174" fmla="*/ 402 h 40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8" h="402">
                <a:moveTo>
                  <a:pt x="191" y="402"/>
                </a:moveTo>
                <a:lnTo>
                  <a:pt x="191" y="402"/>
                </a:lnTo>
                <a:lnTo>
                  <a:pt x="198" y="381"/>
                </a:lnTo>
                <a:lnTo>
                  <a:pt x="203" y="359"/>
                </a:lnTo>
                <a:lnTo>
                  <a:pt x="206" y="340"/>
                </a:lnTo>
                <a:lnTo>
                  <a:pt x="208" y="320"/>
                </a:lnTo>
                <a:lnTo>
                  <a:pt x="207" y="302"/>
                </a:lnTo>
                <a:lnTo>
                  <a:pt x="206" y="284"/>
                </a:lnTo>
                <a:lnTo>
                  <a:pt x="202" y="267"/>
                </a:lnTo>
                <a:lnTo>
                  <a:pt x="198" y="250"/>
                </a:lnTo>
                <a:lnTo>
                  <a:pt x="192" y="234"/>
                </a:lnTo>
                <a:lnTo>
                  <a:pt x="187" y="218"/>
                </a:lnTo>
                <a:lnTo>
                  <a:pt x="179" y="204"/>
                </a:lnTo>
                <a:lnTo>
                  <a:pt x="171" y="189"/>
                </a:lnTo>
                <a:lnTo>
                  <a:pt x="162" y="176"/>
                </a:lnTo>
                <a:lnTo>
                  <a:pt x="153" y="164"/>
                </a:lnTo>
                <a:lnTo>
                  <a:pt x="144" y="151"/>
                </a:lnTo>
                <a:lnTo>
                  <a:pt x="134" y="139"/>
                </a:lnTo>
                <a:lnTo>
                  <a:pt x="95" y="97"/>
                </a:lnTo>
                <a:lnTo>
                  <a:pt x="61" y="59"/>
                </a:lnTo>
                <a:lnTo>
                  <a:pt x="55" y="51"/>
                </a:lnTo>
                <a:lnTo>
                  <a:pt x="49" y="43"/>
                </a:lnTo>
                <a:lnTo>
                  <a:pt x="43" y="35"/>
                </a:lnTo>
                <a:lnTo>
                  <a:pt x="40" y="28"/>
                </a:lnTo>
                <a:lnTo>
                  <a:pt x="37" y="22"/>
                </a:lnTo>
                <a:lnTo>
                  <a:pt x="36" y="16"/>
                </a:lnTo>
                <a:lnTo>
                  <a:pt x="36" y="10"/>
                </a:lnTo>
                <a:lnTo>
                  <a:pt x="36" y="5"/>
                </a:lnTo>
                <a:lnTo>
                  <a:pt x="1" y="0"/>
                </a:lnTo>
                <a:lnTo>
                  <a:pt x="0" y="12"/>
                </a:lnTo>
                <a:lnTo>
                  <a:pt x="1" y="23"/>
                </a:lnTo>
                <a:lnTo>
                  <a:pt x="4" y="33"/>
                </a:lnTo>
                <a:lnTo>
                  <a:pt x="8" y="43"/>
                </a:lnTo>
                <a:lnTo>
                  <a:pt x="13" y="53"/>
                </a:lnTo>
                <a:lnTo>
                  <a:pt x="20" y="63"/>
                </a:lnTo>
                <a:lnTo>
                  <a:pt x="27" y="72"/>
                </a:lnTo>
                <a:lnTo>
                  <a:pt x="34" y="82"/>
                </a:lnTo>
                <a:lnTo>
                  <a:pt x="69" y="120"/>
                </a:lnTo>
                <a:lnTo>
                  <a:pt x="107" y="163"/>
                </a:lnTo>
                <a:lnTo>
                  <a:pt x="116" y="173"/>
                </a:lnTo>
                <a:lnTo>
                  <a:pt x="125" y="184"/>
                </a:lnTo>
                <a:lnTo>
                  <a:pt x="133" y="196"/>
                </a:lnTo>
                <a:lnTo>
                  <a:pt x="141" y="208"/>
                </a:lnTo>
                <a:lnTo>
                  <a:pt x="147" y="221"/>
                </a:lnTo>
                <a:lnTo>
                  <a:pt x="154" y="233"/>
                </a:lnTo>
                <a:lnTo>
                  <a:pt x="160" y="246"/>
                </a:lnTo>
                <a:lnTo>
                  <a:pt x="164" y="260"/>
                </a:lnTo>
                <a:lnTo>
                  <a:pt x="167" y="274"/>
                </a:lnTo>
                <a:lnTo>
                  <a:pt x="171" y="289"/>
                </a:lnTo>
                <a:lnTo>
                  <a:pt x="172" y="303"/>
                </a:lnTo>
                <a:lnTo>
                  <a:pt x="172" y="320"/>
                </a:lnTo>
                <a:lnTo>
                  <a:pt x="171" y="336"/>
                </a:lnTo>
                <a:lnTo>
                  <a:pt x="169" y="353"/>
                </a:lnTo>
                <a:lnTo>
                  <a:pt x="164" y="371"/>
                </a:lnTo>
                <a:lnTo>
                  <a:pt x="159" y="390"/>
                </a:lnTo>
                <a:lnTo>
                  <a:pt x="191" y="4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7" name="Freeform 40"/>
          <p:cNvSpPr>
            <a:spLocks/>
          </p:cNvSpPr>
          <p:nvPr/>
        </p:nvSpPr>
        <p:spPr bwMode="auto">
          <a:xfrm>
            <a:off x="3294063" y="2444750"/>
            <a:ext cx="158750" cy="404813"/>
          </a:xfrm>
          <a:custGeom>
            <a:avLst/>
            <a:gdLst>
              <a:gd name="T0" fmla="*/ 2147483647 w 397"/>
              <a:gd name="T1" fmla="*/ 2147483647 h 1018"/>
              <a:gd name="T2" fmla="*/ 2147483647 w 397"/>
              <a:gd name="T3" fmla="*/ 2147483647 h 1018"/>
              <a:gd name="T4" fmla="*/ 2147483647 w 397"/>
              <a:gd name="T5" fmla="*/ 2147483647 h 1018"/>
              <a:gd name="T6" fmla="*/ 2147483647 w 397"/>
              <a:gd name="T7" fmla="*/ 2147483647 h 1018"/>
              <a:gd name="T8" fmla="*/ 2147483647 w 397"/>
              <a:gd name="T9" fmla="*/ 2147483647 h 1018"/>
              <a:gd name="T10" fmla="*/ 2147483647 w 397"/>
              <a:gd name="T11" fmla="*/ 2147483647 h 1018"/>
              <a:gd name="T12" fmla="*/ 2147483647 w 397"/>
              <a:gd name="T13" fmla="*/ 2147483647 h 1018"/>
              <a:gd name="T14" fmla="*/ 2147483647 w 397"/>
              <a:gd name="T15" fmla="*/ 2147483647 h 1018"/>
              <a:gd name="T16" fmla="*/ 2147483647 w 397"/>
              <a:gd name="T17" fmla="*/ 2147483647 h 1018"/>
              <a:gd name="T18" fmla="*/ 2147483647 w 397"/>
              <a:gd name="T19" fmla="*/ 2147483647 h 1018"/>
              <a:gd name="T20" fmla="*/ 2147483647 w 397"/>
              <a:gd name="T21" fmla="*/ 2147483647 h 1018"/>
              <a:gd name="T22" fmla="*/ 2147483647 w 397"/>
              <a:gd name="T23" fmla="*/ 2147483647 h 1018"/>
              <a:gd name="T24" fmla="*/ 2147483647 w 397"/>
              <a:gd name="T25" fmla="*/ 2147483647 h 1018"/>
              <a:gd name="T26" fmla="*/ 2147483647 w 397"/>
              <a:gd name="T27" fmla="*/ 2147483647 h 1018"/>
              <a:gd name="T28" fmla="*/ 2147483647 w 397"/>
              <a:gd name="T29" fmla="*/ 2147483647 h 1018"/>
              <a:gd name="T30" fmla="*/ 2147483647 w 397"/>
              <a:gd name="T31" fmla="*/ 2147483647 h 1018"/>
              <a:gd name="T32" fmla="*/ 2147483647 w 397"/>
              <a:gd name="T33" fmla="*/ 2147483647 h 1018"/>
              <a:gd name="T34" fmla="*/ 2147483647 w 397"/>
              <a:gd name="T35" fmla="*/ 2147483647 h 1018"/>
              <a:gd name="T36" fmla="*/ 2147483647 w 397"/>
              <a:gd name="T37" fmla="*/ 2147483647 h 1018"/>
              <a:gd name="T38" fmla="*/ 2147483647 w 397"/>
              <a:gd name="T39" fmla="*/ 2147483647 h 1018"/>
              <a:gd name="T40" fmla="*/ 2147483647 w 397"/>
              <a:gd name="T41" fmla="*/ 2147483647 h 1018"/>
              <a:gd name="T42" fmla="*/ 2147483647 w 397"/>
              <a:gd name="T43" fmla="*/ 2147483647 h 1018"/>
              <a:gd name="T44" fmla="*/ 2147483647 w 397"/>
              <a:gd name="T45" fmla="*/ 2147483647 h 1018"/>
              <a:gd name="T46" fmla="*/ 2147483647 w 397"/>
              <a:gd name="T47" fmla="*/ 2147483647 h 1018"/>
              <a:gd name="T48" fmla="*/ 2147483647 w 397"/>
              <a:gd name="T49" fmla="*/ 2147483647 h 1018"/>
              <a:gd name="T50" fmla="*/ 2147483647 w 397"/>
              <a:gd name="T51" fmla="*/ 2147483647 h 1018"/>
              <a:gd name="T52" fmla="*/ 2147483647 w 397"/>
              <a:gd name="T53" fmla="*/ 2147483647 h 1018"/>
              <a:gd name="T54" fmla="*/ 2147483647 w 397"/>
              <a:gd name="T55" fmla="*/ 2147483647 h 1018"/>
              <a:gd name="T56" fmla="*/ 2147483647 w 397"/>
              <a:gd name="T57" fmla="*/ 0 h 1018"/>
              <a:gd name="T58" fmla="*/ 2147483647 w 397"/>
              <a:gd name="T59" fmla="*/ 2147483647 h 1018"/>
              <a:gd name="T60" fmla="*/ 2147483647 w 397"/>
              <a:gd name="T61" fmla="*/ 2147483647 h 1018"/>
              <a:gd name="T62" fmla="*/ 2147483647 w 397"/>
              <a:gd name="T63" fmla="*/ 2147483647 h 1018"/>
              <a:gd name="T64" fmla="*/ 2147483647 w 397"/>
              <a:gd name="T65" fmla="*/ 2147483647 h 1018"/>
              <a:gd name="T66" fmla="*/ 2147483647 w 397"/>
              <a:gd name="T67" fmla="*/ 2147483647 h 1018"/>
              <a:gd name="T68" fmla="*/ 2147483647 w 397"/>
              <a:gd name="T69" fmla="*/ 2147483647 h 1018"/>
              <a:gd name="T70" fmla="*/ 2147483647 w 397"/>
              <a:gd name="T71" fmla="*/ 2147483647 h 1018"/>
              <a:gd name="T72" fmla="*/ 2147483647 w 397"/>
              <a:gd name="T73" fmla="*/ 2147483647 h 1018"/>
              <a:gd name="T74" fmla="*/ 2147483647 w 397"/>
              <a:gd name="T75" fmla="*/ 2147483647 h 1018"/>
              <a:gd name="T76" fmla="*/ 2147483647 w 397"/>
              <a:gd name="T77" fmla="*/ 2147483647 h 1018"/>
              <a:gd name="T78" fmla="*/ 2147483647 w 397"/>
              <a:gd name="T79" fmla="*/ 2147483647 h 1018"/>
              <a:gd name="T80" fmla="*/ 2147483647 w 397"/>
              <a:gd name="T81" fmla="*/ 2147483647 h 1018"/>
              <a:gd name="T82" fmla="*/ 2147483647 w 397"/>
              <a:gd name="T83" fmla="*/ 2147483647 h 1018"/>
              <a:gd name="T84" fmla="*/ 2147483647 w 397"/>
              <a:gd name="T85" fmla="*/ 2147483647 h 1018"/>
              <a:gd name="T86" fmla="*/ 2147483647 w 397"/>
              <a:gd name="T87" fmla="*/ 2147483647 h 1018"/>
              <a:gd name="T88" fmla="*/ 2147483647 w 397"/>
              <a:gd name="T89" fmla="*/ 2147483647 h 1018"/>
              <a:gd name="T90" fmla="*/ 2147483647 w 397"/>
              <a:gd name="T91" fmla="*/ 2147483647 h 1018"/>
              <a:gd name="T92" fmla="*/ 2147483647 w 397"/>
              <a:gd name="T93" fmla="*/ 2147483647 h 1018"/>
              <a:gd name="T94" fmla="*/ 2147483647 w 397"/>
              <a:gd name="T95" fmla="*/ 2147483647 h 1018"/>
              <a:gd name="T96" fmla="*/ 2147483647 w 397"/>
              <a:gd name="T97" fmla="*/ 2147483647 h 1018"/>
              <a:gd name="T98" fmla="*/ 2147483647 w 397"/>
              <a:gd name="T99" fmla="*/ 2147483647 h 1018"/>
              <a:gd name="T100" fmla="*/ 2147483647 w 397"/>
              <a:gd name="T101" fmla="*/ 2147483647 h 1018"/>
              <a:gd name="T102" fmla="*/ 2147483647 w 397"/>
              <a:gd name="T103" fmla="*/ 2147483647 h 1018"/>
              <a:gd name="T104" fmla="*/ 0 w 397"/>
              <a:gd name="T105" fmla="*/ 2147483647 h 1018"/>
              <a:gd name="T106" fmla="*/ 0 w 397"/>
              <a:gd name="T107" fmla="*/ 2147483647 h 1018"/>
              <a:gd name="T108" fmla="*/ 2147483647 w 397"/>
              <a:gd name="T109" fmla="*/ 2147483647 h 1018"/>
              <a:gd name="T110" fmla="*/ 2147483647 w 397"/>
              <a:gd name="T111" fmla="*/ 2147483647 h 1018"/>
              <a:gd name="T112" fmla="*/ 2147483647 w 397"/>
              <a:gd name="T113" fmla="*/ 2147483647 h 1018"/>
              <a:gd name="T114" fmla="*/ 2147483647 w 397"/>
              <a:gd name="T115" fmla="*/ 2147483647 h 1018"/>
              <a:gd name="T116" fmla="*/ 2147483647 w 397"/>
              <a:gd name="T117" fmla="*/ 2147483647 h 1018"/>
              <a:gd name="T118" fmla="*/ 2147483647 w 397"/>
              <a:gd name="T119" fmla="*/ 2147483647 h 10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7"/>
              <a:gd name="T181" fmla="*/ 0 h 1018"/>
              <a:gd name="T182" fmla="*/ 397 w 397"/>
              <a:gd name="T183" fmla="*/ 1018 h 10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7" h="1018">
                <a:moveTo>
                  <a:pt x="6" y="965"/>
                </a:moveTo>
                <a:lnTo>
                  <a:pt x="37" y="976"/>
                </a:lnTo>
                <a:lnTo>
                  <a:pt x="35" y="941"/>
                </a:lnTo>
                <a:lnTo>
                  <a:pt x="36" y="908"/>
                </a:lnTo>
                <a:lnTo>
                  <a:pt x="38" y="873"/>
                </a:lnTo>
                <a:lnTo>
                  <a:pt x="41" y="839"/>
                </a:lnTo>
                <a:lnTo>
                  <a:pt x="47" y="805"/>
                </a:lnTo>
                <a:lnTo>
                  <a:pt x="54" y="771"/>
                </a:lnTo>
                <a:lnTo>
                  <a:pt x="62" y="737"/>
                </a:lnTo>
                <a:lnTo>
                  <a:pt x="72" y="703"/>
                </a:lnTo>
                <a:lnTo>
                  <a:pt x="82" y="669"/>
                </a:lnTo>
                <a:lnTo>
                  <a:pt x="93" y="636"/>
                </a:lnTo>
                <a:lnTo>
                  <a:pt x="105" y="602"/>
                </a:lnTo>
                <a:lnTo>
                  <a:pt x="119" y="569"/>
                </a:lnTo>
                <a:lnTo>
                  <a:pt x="132" y="536"/>
                </a:lnTo>
                <a:lnTo>
                  <a:pt x="146" y="504"/>
                </a:lnTo>
                <a:lnTo>
                  <a:pt x="162" y="471"/>
                </a:lnTo>
                <a:lnTo>
                  <a:pt x="178" y="440"/>
                </a:lnTo>
                <a:lnTo>
                  <a:pt x="209" y="378"/>
                </a:lnTo>
                <a:lnTo>
                  <a:pt x="242" y="317"/>
                </a:lnTo>
                <a:lnTo>
                  <a:pt x="273" y="260"/>
                </a:lnTo>
                <a:lnTo>
                  <a:pt x="303" y="204"/>
                </a:lnTo>
                <a:lnTo>
                  <a:pt x="332" y="152"/>
                </a:lnTo>
                <a:lnTo>
                  <a:pt x="358" y="102"/>
                </a:lnTo>
                <a:lnTo>
                  <a:pt x="369" y="78"/>
                </a:lnTo>
                <a:lnTo>
                  <a:pt x="380" y="55"/>
                </a:lnTo>
                <a:lnTo>
                  <a:pt x="389" y="33"/>
                </a:lnTo>
                <a:lnTo>
                  <a:pt x="397" y="12"/>
                </a:lnTo>
                <a:lnTo>
                  <a:pt x="365" y="0"/>
                </a:lnTo>
                <a:lnTo>
                  <a:pt x="357" y="20"/>
                </a:lnTo>
                <a:lnTo>
                  <a:pt x="348" y="41"/>
                </a:lnTo>
                <a:lnTo>
                  <a:pt x="338" y="63"/>
                </a:lnTo>
                <a:lnTo>
                  <a:pt x="327" y="86"/>
                </a:lnTo>
                <a:lnTo>
                  <a:pt x="301" y="135"/>
                </a:lnTo>
                <a:lnTo>
                  <a:pt x="273" y="187"/>
                </a:lnTo>
                <a:lnTo>
                  <a:pt x="242" y="243"/>
                </a:lnTo>
                <a:lnTo>
                  <a:pt x="210" y="302"/>
                </a:lnTo>
                <a:lnTo>
                  <a:pt x="178" y="362"/>
                </a:lnTo>
                <a:lnTo>
                  <a:pt x="145" y="425"/>
                </a:lnTo>
                <a:lnTo>
                  <a:pt x="130" y="457"/>
                </a:lnTo>
                <a:lnTo>
                  <a:pt x="115" y="489"/>
                </a:lnTo>
                <a:lnTo>
                  <a:pt x="101" y="522"/>
                </a:lnTo>
                <a:lnTo>
                  <a:pt x="86" y="555"/>
                </a:lnTo>
                <a:lnTo>
                  <a:pt x="73" y="590"/>
                </a:lnTo>
                <a:lnTo>
                  <a:pt x="59" y="624"/>
                </a:lnTo>
                <a:lnTo>
                  <a:pt x="48" y="658"/>
                </a:lnTo>
                <a:lnTo>
                  <a:pt x="37" y="693"/>
                </a:lnTo>
                <a:lnTo>
                  <a:pt x="28" y="728"/>
                </a:lnTo>
                <a:lnTo>
                  <a:pt x="19" y="763"/>
                </a:lnTo>
                <a:lnTo>
                  <a:pt x="12" y="799"/>
                </a:lnTo>
                <a:lnTo>
                  <a:pt x="7" y="835"/>
                </a:lnTo>
                <a:lnTo>
                  <a:pt x="2" y="871"/>
                </a:lnTo>
                <a:lnTo>
                  <a:pt x="0" y="907"/>
                </a:lnTo>
                <a:lnTo>
                  <a:pt x="0" y="942"/>
                </a:lnTo>
                <a:lnTo>
                  <a:pt x="1" y="978"/>
                </a:lnTo>
                <a:lnTo>
                  <a:pt x="31" y="989"/>
                </a:lnTo>
                <a:lnTo>
                  <a:pt x="1" y="978"/>
                </a:lnTo>
                <a:lnTo>
                  <a:pt x="4" y="1018"/>
                </a:lnTo>
                <a:lnTo>
                  <a:pt x="31" y="989"/>
                </a:lnTo>
                <a:lnTo>
                  <a:pt x="6" y="9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8" name="Freeform 41"/>
          <p:cNvSpPr>
            <a:spLocks/>
          </p:cNvSpPr>
          <p:nvPr/>
        </p:nvSpPr>
        <p:spPr bwMode="auto">
          <a:xfrm>
            <a:off x="4838700" y="254000"/>
            <a:ext cx="681038" cy="2616200"/>
          </a:xfrm>
          <a:custGeom>
            <a:avLst/>
            <a:gdLst>
              <a:gd name="T0" fmla="*/ 2147483647 w 1716"/>
              <a:gd name="T1" fmla="*/ 2147483647 h 6593"/>
              <a:gd name="T2" fmla="*/ 2147483647 w 1716"/>
              <a:gd name="T3" fmla="*/ 2147483647 h 6593"/>
              <a:gd name="T4" fmla="*/ 2147483647 w 1716"/>
              <a:gd name="T5" fmla="*/ 2147483647 h 6593"/>
              <a:gd name="T6" fmla="*/ 2147483647 w 1716"/>
              <a:gd name="T7" fmla="*/ 2147483647 h 6593"/>
              <a:gd name="T8" fmla="*/ 2147483647 w 1716"/>
              <a:gd name="T9" fmla="*/ 2147483647 h 6593"/>
              <a:gd name="T10" fmla="*/ 2147483647 w 1716"/>
              <a:gd name="T11" fmla="*/ 2147483647 h 6593"/>
              <a:gd name="T12" fmla="*/ 2147483647 w 1716"/>
              <a:gd name="T13" fmla="*/ 2147483647 h 6593"/>
              <a:gd name="T14" fmla="*/ 2147483647 w 1716"/>
              <a:gd name="T15" fmla="*/ 2147483647 h 6593"/>
              <a:gd name="T16" fmla="*/ 2147483647 w 1716"/>
              <a:gd name="T17" fmla="*/ 2147483647 h 6593"/>
              <a:gd name="T18" fmla="*/ 2147483647 w 1716"/>
              <a:gd name="T19" fmla="*/ 2147483647 h 6593"/>
              <a:gd name="T20" fmla="*/ 2147483647 w 1716"/>
              <a:gd name="T21" fmla="*/ 2147483647 h 6593"/>
              <a:gd name="T22" fmla="*/ 2147483647 w 1716"/>
              <a:gd name="T23" fmla="*/ 2147483647 h 6593"/>
              <a:gd name="T24" fmla="*/ 2147483647 w 1716"/>
              <a:gd name="T25" fmla="*/ 2147483647 h 6593"/>
              <a:gd name="T26" fmla="*/ 2147483647 w 1716"/>
              <a:gd name="T27" fmla="*/ 2147483647 h 6593"/>
              <a:gd name="T28" fmla="*/ 2147483647 w 1716"/>
              <a:gd name="T29" fmla="*/ 2147483647 h 6593"/>
              <a:gd name="T30" fmla="*/ 2147483647 w 1716"/>
              <a:gd name="T31" fmla="*/ 2147483647 h 6593"/>
              <a:gd name="T32" fmla="*/ 2147483647 w 1716"/>
              <a:gd name="T33" fmla="*/ 2147483647 h 6593"/>
              <a:gd name="T34" fmla="*/ 2147483647 w 1716"/>
              <a:gd name="T35" fmla="*/ 2147483647 h 6593"/>
              <a:gd name="T36" fmla="*/ 2147483647 w 1716"/>
              <a:gd name="T37" fmla="*/ 2147483647 h 6593"/>
              <a:gd name="T38" fmla="*/ 2147483647 w 1716"/>
              <a:gd name="T39" fmla="*/ 2147483647 h 6593"/>
              <a:gd name="T40" fmla="*/ 2147483647 w 1716"/>
              <a:gd name="T41" fmla="*/ 2147483647 h 6593"/>
              <a:gd name="T42" fmla="*/ 2147483647 w 1716"/>
              <a:gd name="T43" fmla="*/ 2147483647 h 6593"/>
              <a:gd name="T44" fmla="*/ 2147483647 w 1716"/>
              <a:gd name="T45" fmla="*/ 2147483647 h 6593"/>
              <a:gd name="T46" fmla="*/ 2147483647 w 1716"/>
              <a:gd name="T47" fmla="*/ 2147483647 h 6593"/>
              <a:gd name="T48" fmla="*/ 2147483647 w 1716"/>
              <a:gd name="T49" fmla="*/ 2147483647 h 6593"/>
              <a:gd name="T50" fmla="*/ 0 w 1716"/>
              <a:gd name="T51" fmla="*/ 2147483647 h 6593"/>
              <a:gd name="T52" fmla="*/ 2147483647 w 1716"/>
              <a:gd name="T53" fmla="*/ 2147483647 h 6593"/>
              <a:gd name="T54" fmla="*/ 2147483647 w 1716"/>
              <a:gd name="T55" fmla="*/ 2147483647 h 6593"/>
              <a:gd name="T56" fmla="*/ 2147483647 w 1716"/>
              <a:gd name="T57" fmla="*/ 2147483647 h 6593"/>
              <a:gd name="T58" fmla="*/ 2147483647 w 1716"/>
              <a:gd name="T59" fmla="*/ 2147483647 h 6593"/>
              <a:gd name="T60" fmla="*/ 2147483647 w 1716"/>
              <a:gd name="T61" fmla="*/ 2147483647 h 6593"/>
              <a:gd name="T62" fmla="*/ 2147483647 w 1716"/>
              <a:gd name="T63" fmla="*/ 2147483647 h 6593"/>
              <a:gd name="T64" fmla="*/ 2147483647 w 1716"/>
              <a:gd name="T65" fmla="*/ 2147483647 h 6593"/>
              <a:gd name="T66" fmla="*/ 2147483647 w 1716"/>
              <a:gd name="T67" fmla="*/ 2147483647 h 6593"/>
              <a:gd name="T68" fmla="*/ 2147483647 w 1716"/>
              <a:gd name="T69" fmla="*/ 2147483647 h 6593"/>
              <a:gd name="T70" fmla="*/ 2147483647 w 1716"/>
              <a:gd name="T71" fmla="*/ 2147483647 h 6593"/>
              <a:gd name="T72" fmla="*/ 2147483647 w 1716"/>
              <a:gd name="T73" fmla="*/ 2147483647 h 6593"/>
              <a:gd name="T74" fmla="*/ 2147483647 w 1716"/>
              <a:gd name="T75" fmla="*/ 2147483647 h 6593"/>
              <a:gd name="T76" fmla="*/ 2147483647 w 1716"/>
              <a:gd name="T77" fmla="*/ 2147483647 h 6593"/>
              <a:gd name="T78" fmla="*/ 2147483647 w 1716"/>
              <a:gd name="T79" fmla="*/ 2147483647 h 6593"/>
              <a:gd name="T80" fmla="*/ 2147483647 w 1716"/>
              <a:gd name="T81" fmla="*/ 2147483647 h 6593"/>
              <a:gd name="T82" fmla="*/ 2147483647 w 1716"/>
              <a:gd name="T83" fmla="*/ 2147483647 h 6593"/>
              <a:gd name="T84" fmla="*/ 2147483647 w 1716"/>
              <a:gd name="T85" fmla="*/ 2147483647 h 6593"/>
              <a:gd name="T86" fmla="*/ 2147483647 w 1716"/>
              <a:gd name="T87" fmla="*/ 2147483647 h 6593"/>
              <a:gd name="T88" fmla="*/ 2147483647 w 1716"/>
              <a:gd name="T89" fmla="*/ 2147483647 h 6593"/>
              <a:gd name="T90" fmla="*/ 2147483647 w 1716"/>
              <a:gd name="T91" fmla="*/ 2147483647 h 6593"/>
              <a:gd name="T92" fmla="*/ 2147483647 w 1716"/>
              <a:gd name="T93" fmla="*/ 2147483647 h 6593"/>
              <a:gd name="T94" fmla="*/ 2147483647 w 1716"/>
              <a:gd name="T95" fmla="*/ 2147483647 h 6593"/>
              <a:gd name="T96" fmla="*/ 2147483647 w 1716"/>
              <a:gd name="T97" fmla="*/ 2147483647 h 6593"/>
              <a:gd name="T98" fmla="*/ 2147483647 w 1716"/>
              <a:gd name="T99" fmla="*/ 2147483647 h 65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16"/>
              <a:gd name="T151" fmla="*/ 0 h 6593"/>
              <a:gd name="T152" fmla="*/ 1716 w 1716"/>
              <a:gd name="T153" fmla="*/ 6593 h 65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16" h="6593">
                <a:moveTo>
                  <a:pt x="1583" y="6593"/>
                </a:moveTo>
                <a:lnTo>
                  <a:pt x="1520" y="6524"/>
                </a:lnTo>
                <a:lnTo>
                  <a:pt x="1459" y="6452"/>
                </a:lnTo>
                <a:lnTo>
                  <a:pt x="1398" y="6379"/>
                </a:lnTo>
                <a:lnTo>
                  <a:pt x="1338" y="6304"/>
                </a:lnTo>
                <a:lnTo>
                  <a:pt x="1280" y="6227"/>
                </a:lnTo>
                <a:lnTo>
                  <a:pt x="1222" y="6149"/>
                </a:lnTo>
                <a:lnTo>
                  <a:pt x="1164" y="6070"/>
                </a:lnTo>
                <a:lnTo>
                  <a:pt x="1110" y="5989"/>
                </a:lnTo>
                <a:lnTo>
                  <a:pt x="1056" y="5906"/>
                </a:lnTo>
                <a:lnTo>
                  <a:pt x="1003" y="5824"/>
                </a:lnTo>
                <a:lnTo>
                  <a:pt x="953" y="5740"/>
                </a:lnTo>
                <a:lnTo>
                  <a:pt x="905" y="5656"/>
                </a:lnTo>
                <a:lnTo>
                  <a:pt x="858" y="5571"/>
                </a:lnTo>
                <a:lnTo>
                  <a:pt x="813" y="5485"/>
                </a:lnTo>
                <a:lnTo>
                  <a:pt x="771" y="5400"/>
                </a:lnTo>
                <a:lnTo>
                  <a:pt x="731" y="5314"/>
                </a:lnTo>
                <a:lnTo>
                  <a:pt x="694" y="5270"/>
                </a:lnTo>
                <a:lnTo>
                  <a:pt x="658" y="5225"/>
                </a:lnTo>
                <a:lnTo>
                  <a:pt x="622" y="5180"/>
                </a:lnTo>
                <a:lnTo>
                  <a:pt x="587" y="5135"/>
                </a:lnTo>
                <a:lnTo>
                  <a:pt x="554" y="5088"/>
                </a:lnTo>
                <a:lnTo>
                  <a:pt x="521" y="5041"/>
                </a:lnTo>
                <a:lnTo>
                  <a:pt x="489" y="4993"/>
                </a:lnTo>
                <a:lnTo>
                  <a:pt x="458" y="4944"/>
                </a:lnTo>
                <a:lnTo>
                  <a:pt x="428" y="4895"/>
                </a:lnTo>
                <a:lnTo>
                  <a:pt x="398" y="4845"/>
                </a:lnTo>
                <a:lnTo>
                  <a:pt x="371" y="4795"/>
                </a:lnTo>
                <a:lnTo>
                  <a:pt x="343" y="4744"/>
                </a:lnTo>
                <a:lnTo>
                  <a:pt x="317" y="4693"/>
                </a:lnTo>
                <a:lnTo>
                  <a:pt x="291" y="4640"/>
                </a:lnTo>
                <a:lnTo>
                  <a:pt x="267" y="4588"/>
                </a:lnTo>
                <a:lnTo>
                  <a:pt x="243" y="4534"/>
                </a:lnTo>
                <a:lnTo>
                  <a:pt x="221" y="4480"/>
                </a:lnTo>
                <a:lnTo>
                  <a:pt x="199" y="4426"/>
                </a:lnTo>
                <a:lnTo>
                  <a:pt x="178" y="4371"/>
                </a:lnTo>
                <a:lnTo>
                  <a:pt x="159" y="4316"/>
                </a:lnTo>
                <a:lnTo>
                  <a:pt x="141" y="4259"/>
                </a:lnTo>
                <a:lnTo>
                  <a:pt x="123" y="4203"/>
                </a:lnTo>
                <a:lnTo>
                  <a:pt x="108" y="4146"/>
                </a:lnTo>
                <a:lnTo>
                  <a:pt x="92" y="4089"/>
                </a:lnTo>
                <a:lnTo>
                  <a:pt x="79" y="4031"/>
                </a:lnTo>
                <a:lnTo>
                  <a:pt x="65" y="3973"/>
                </a:lnTo>
                <a:lnTo>
                  <a:pt x="54" y="3913"/>
                </a:lnTo>
                <a:lnTo>
                  <a:pt x="43" y="3854"/>
                </a:lnTo>
                <a:lnTo>
                  <a:pt x="33" y="3794"/>
                </a:lnTo>
                <a:lnTo>
                  <a:pt x="25" y="3734"/>
                </a:lnTo>
                <a:lnTo>
                  <a:pt x="18" y="3673"/>
                </a:lnTo>
                <a:lnTo>
                  <a:pt x="12" y="3613"/>
                </a:lnTo>
                <a:lnTo>
                  <a:pt x="6" y="3532"/>
                </a:lnTo>
                <a:lnTo>
                  <a:pt x="3" y="3453"/>
                </a:lnTo>
                <a:lnTo>
                  <a:pt x="0" y="3373"/>
                </a:lnTo>
                <a:lnTo>
                  <a:pt x="0" y="3295"/>
                </a:lnTo>
                <a:lnTo>
                  <a:pt x="4" y="3216"/>
                </a:lnTo>
                <a:lnTo>
                  <a:pt x="8" y="3138"/>
                </a:lnTo>
                <a:lnTo>
                  <a:pt x="14" y="3060"/>
                </a:lnTo>
                <a:lnTo>
                  <a:pt x="23" y="2983"/>
                </a:lnTo>
                <a:lnTo>
                  <a:pt x="33" y="2907"/>
                </a:lnTo>
                <a:lnTo>
                  <a:pt x="45" y="2831"/>
                </a:lnTo>
                <a:lnTo>
                  <a:pt x="60" y="2755"/>
                </a:lnTo>
                <a:lnTo>
                  <a:pt x="76" y="2680"/>
                </a:lnTo>
                <a:lnTo>
                  <a:pt x="94" y="2606"/>
                </a:lnTo>
                <a:lnTo>
                  <a:pt x="113" y="2532"/>
                </a:lnTo>
                <a:lnTo>
                  <a:pt x="136" y="2459"/>
                </a:lnTo>
                <a:lnTo>
                  <a:pt x="159" y="2387"/>
                </a:lnTo>
                <a:lnTo>
                  <a:pt x="184" y="2316"/>
                </a:lnTo>
                <a:lnTo>
                  <a:pt x="212" y="2245"/>
                </a:lnTo>
                <a:lnTo>
                  <a:pt x="240" y="2175"/>
                </a:lnTo>
                <a:lnTo>
                  <a:pt x="270" y="2106"/>
                </a:lnTo>
                <a:lnTo>
                  <a:pt x="302" y="2038"/>
                </a:lnTo>
                <a:lnTo>
                  <a:pt x="336" y="1971"/>
                </a:lnTo>
                <a:lnTo>
                  <a:pt x="372" y="1905"/>
                </a:lnTo>
                <a:lnTo>
                  <a:pt x="409" y="1840"/>
                </a:lnTo>
                <a:lnTo>
                  <a:pt x="447" y="1775"/>
                </a:lnTo>
                <a:lnTo>
                  <a:pt x="487" y="1711"/>
                </a:lnTo>
                <a:lnTo>
                  <a:pt x="528" y="1650"/>
                </a:lnTo>
                <a:lnTo>
                  <a:pt x="572" y="1588"/>
                </a:lnTo>
                <a:lnTo>
                  <a:pt x="617" y="1528"/>
                </a:lnTo>
                <a:lnTo>
                  <a:pt x="662" y="1469"/>
                </a:lnTo>
                <a:lnTo>
                  <a:pt x="709" y="1412"/>
                </a:lnTo>
                <a:lnTo>
                  <a:pt x="759" y="1355"/>
                </a:lnTo>
                <a:lnTo>
                  <a:pt x="781" y="1309"/>
                </a:lnTo>
                <a:lnTo>
                  <a:pt x="803" y="1264"/>
                </a:lnTo>
                <a:lnTo>
                  <a:pt x="826" y="1218"/>
                </a:lnTo>
                <a:lnTo>
                  <a:pt x="850" y="1172"/>
                </a:lnTo>
                <a:lnTo>
                  <a:pt x="875" y="1128"/>
                </a:lnTo>
                <a:lnTo>
                  <a:pt x="899" y="1083"/>
                </a:lnTo>
                <a:lnTo>
                  <a:pt x="925" y="1037"/>
                </a:lnTo>
                <a:lnTo>
                  <a:pt x="952" y="992"/>
                </a:lnTo>
                <a:lnTo>
                  <a:pt x="1007" y="903"/>
                </a:lnTo>
                <a:lnTo>
                  <a:pt x="1064" y="813"/>
                </a:lnTo>
                <a:lnTo>
                  <a:pt x="1122" y="726"/>
                </a:lnTo>
                <a:lnTo>
                  <a:pt x="1182" y="639"/>
                </a:lnTo>
                <a:lnTo>
                  <a:pt x="1245" y="553"/>
                </a:lnTo>
                <a:lnTo>
                  <a:pt x="1309" y="469"/>
                </a:lnTo>
                <a:lnTo>
                  <a:pt x="1375" y="386"/>
                </a:lnTo>
                <a:lnTo>
                  <a:pt x="1441" y="304"/>
                </a:lnTo>
                <a:lnTo>
                  <a:pt x="1508" y="225"/>
                </a:lnTo>
                <a:lnTo>
                  <a:pt x="1576" y="148"/>
                </a:lnTo>
                <a:lnTo>
                  <a:pt x="1645" y="73"/>
                </a:lnTo>
                <a:lnTo>
                  <a:pt x="1716" y="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49" name="Freeform 42"/>
          <p:cNvSpPr>
            <a:spLocks/>
          </p:cNvSpPr>
          <p:nvPr/>
        </p:nvSpPr>
        <p:spPr bwMode="auto">
          <a:xfrm>
            <a:off x="5349875" y="1192213"/>
            <a:ext cx="1565275" cy="808037"/>
          </a:xfrm>
          <a:custGeom>
            <a:avLst/>
            <a:gdLst>
              <a:gd name="T0" fmla="*/ 2147483647 w 3945"/>
              <a:gd name="T1" fmla="*/ 2147483647 h 2035"/>
              <a:gd name="T2" fmla="*/ 2147483647 w 3945"/>
              <a:gd name="T3" fmla="*/ 2147483647 h 2035"/>
              <a:gd name="T4" fmla="*/ 2147483647 w 3945"/>
              <a:gd name="T5" fmla="*/ 2147483647 h 2035"/>
              <a:gd name="T6" fmla="*/ 2147483647 w 3945"/>
              <a:gd name="T7" fmla="*/ 2147483647 h 2035"/>
              <a:gd name="T8" fmla="*/ 2147483647 w 3945"/>
              <a:gd name="T9" fmla="*/ 2147483647 h 2035"/>
              <a:gd name="T10" fmla="*/ 2147483647 w 3945"/>
              <a:gd name="T11" fmla="*/ 2147483647 h 2035"/>
              <a:gd name="T12" fmla="*/ 2147483647 w 3945"/>
              <a:gd name="T13" fmla="*/ 2147483647 h 2035"/>
              <a:gd name="T14" fmla="*/ 2147483647 w 3945"/>
              <a:gd name="T15" fmla="*/ 2147483647 h 2035"/>
              <a:gd name="T16" fmla="*/ 2147483647 w 3945"/>
              <a:gd name="T17" fmla="*/ 2147483647 h 2035"/>
              <a:gd name="T18" fmla="*/ 2147483647 w 3945"/>
              <a:gd name="T19" fmla="*/ 2147483647 h 2035"/>
              <a:gd name="T20" fmla="*/ 2147483647 w 3945"/>
              <a:gd name="T21" fmla="*/ 2147483647 h 2035"/>
              <a:gd name="T22" fmla="*/ 2147483647 w 3945"/>
              <a:gd name="T23" fmla="*/ 2147483647 h 2035"/>
              <a:gd name="T24" fmla="*/ 2147483647 w 3945"/>
              <a:gd name="T25" fmla="*/ 2147483647 h 2035"/>
              <a:gd name="T26" fmla="*/ 2147483647 w 3945"/>
              <a:gd name="T27" fmla="*/ 2147483647 h 2035"/>
              <a:gd name="T28" fmla="*/ 2147483647 w 3945"/>
              <a:gd name="T29" fmla="*/ 2147483647 h 2035"/>
              <a:gd name="T30" fmla="*/ 2147483647 w 3945"/>
              <a:gd name="T31" fmla="*/ 2147483647 h 2035"/>
              <a:gd name="T32" fmla="*/ 2147483647 w 3945"/>
              <a:gd name="T33" fmla="*/ 2147483647 h 2035"/>
              <a:gd name="T34" fmla="*/ 2147483647 w 3945"/>
              <a:gd name="T35" fmla="*/ 2147483647 h 2035"/>
              <a:gd name="T36" fmla="*/ 2147483647 w 3945"/>
              <a:gd name="T37" fmla="*/ 0 h 2035"/>
              <a:gd name="T38" fmla="*/ 2147483647 w 3945"/>
              <a:gd name="T39" fmla="*/ 2147483647 h 2035"/>
              <a:gd name="T40" fmla="*/ 2147483647 w 3945"/>
              <a:gd name="T41" fmla="*/ 2147483647 h 2035"/>
              <a:gd name="T42" fmla="*/ 2147483647 w 3945"/>
              <a:gd name="T43" fmla="*/ 2147483647 h 2035"/>
              <a:gd name="T44" fmla="*/ 2147483647 w 3945"/>
              <a:gd name="T45" fmla="*/ 2147483647 h 2035"/>
              <a:gd name="T46" fmla="*/ 2147483647 w 3945"/>
              <a:gd name="T47" fmla="*/ 2147483647 h 2035"/>
              <a:gd name="T48" fmla="*/ 2147483647 w 3945"/>
              <a:gd name="T49" fmla="*/ 2147483647 h 2035"/>
              <a:gd name="T50" fmla="*/ 2147483647 w 3945"/>
              <a:gd name="T51" fmla="*/ 2147483647 h 2035"/>
              <a:gd name="T52" fmla="*/ 2147483647 w 3945"/>
              <a:gd name="T53" fmla="*/ 2147483647 h 2035"/>
              <a:gd name="T54" fmla="*/ 2147483647 w 3945"/>
              <a:gd name="T55" fmla="*/ 2147483647 h 2035"/>
              <a:gd name="T56" fmla="*/ 2147483647 w 3945"/>
              <a:gd name="T57" fmla="*/ 2147483647 h 2035"/>
              <a:gd name="T58" fmla="*/ 2147483647 w 3945"/>
              <a:gd name="T59" fmla="*/ 2147483647 h 2035"/>
              <a:gd name="T60" fmla="*/ 2147483647 w 3945"/>
              <a:gd name="T61" fmla="*/ 2147483647 h 2035"/>
              <a:gd name="T62" fmla="*/ 2147483647 w 3945"/>
              <a:gd name="T63" fmla="*/ 2147483647 h 2035"/>
              <a:gd name="T64" fmla="*/ 2147483647 w 3945"/>
              <a:gd name="T65" fmla="*/ 2147483647 h 2035"/>
              <a:gd name="T66" fmla="*/ 2147483647 w 3945"/>
              <a:gd name="T67" fmla="*/ 2147483647 h 2035"/>
              <a:gd name="T68" fmla="*/ 2147483647 w 3945"/>
              <a:gd name="T69" fmla="*/ 2147483647 h 2035"/>
              <a:gd name="T70" fmla="*/ 2147483647 w 3945"/>
              <a:gd name="T71" fmla="*/ 2147483647 h 2035"/>
              <a:gd name="T72" fmla="*/ 2147483647 w 3945"/>
              <a:gd name="T73" fmla="*/ 2147483647 h 2035"/>
              <a:gd name="T74" fmla="*/ 2147483647 w 3945"/>
              <a:gd name="T75" fmla="*/ 2147483647 h 2035"/>
              <a:gd name="T76" fmla="*/ 2147483647 w 3945"/>
              <a:gd name="T77" fmla="*/ 2147483647 h 2035"/>
              <a:gd name="T78" fmla="*/ 2147483647 w 3945"/>
              <a:gd name="T79" fmla="*/ 2147483647 h 2035"/>
              <a:gd name="T80" fmla="*/ 2147483647 w 3945"/>
              <a:gd name="T81" fmla="*/ 2147483647 h 2035"/>
              <a:gd name="T82" fmla="*/ 2147483647 w 3945"/>
              <a:gd name="T83" fmla="*/ 2147483647 h 2035"/>
              <a:gd name="T84" fmla="*/ 2147483647 w 3945"/>
              <a:gd name="T85" fmla="*/ 2147483647 h 2035"/>
              <a:gd name="T86" fmla="*/ 2147483647 w 3945"/>
              <a:gd name="T87" fmla="*/ 2147483647 h 2035"/>
              <a:gd name="T88" fmla="*/ 2147483647 w 3945"/>
              <a:gd name="T89" fmla="*/ 2147483647 h 2035"/>
              <a:gd name="T90" fmla="*/ 2147483647 w 3945"/>
              <a:gd name="T91" fmla="*/ 2147483647 h 2035"/>
              <a:gd name="T92" fmla="*/ 2147483647 w 3945"/>
              <a:gd name="T93" fmla="*/ 2147483647 h 2035"/>
              <a:gd name="T94" fmla="*/ 2147483647 w 3945"/>
              <a:gd name="T95" fmla="*/ 2147483647 h 2035"/>
              <a:gd name="T96" fmla="*/ 2147483647 w 3945"/>
              <a:gd name="T97" fmla="*/ 2147483647 h 2035"/>
              <a:gd name="T98" fmla="*/ 2147483647 w 3945"/>
              <a:gd name="T99" fmla="*/ 2147483647 h 2035"/>
              <a:gd name="T100" fmla="*/ 2147483647 w 3945"/>
              <a:gd name="T101" fmla="*/ 2147483647 h 2035"/>
              <a:gd name="T102" fmla="*/ 2147483647 w 3945"/>
              <a:gd name="T103" fmla="*/ 2147483647 h 2035"/>
              <a:gd name="T104" fmla="*/ 2147483647 w 3945"/>
              <a:gd name="T105" fmla="*/ 2147483647 h 2035"/>
              <a:gd name="T106" fmla="*/ 2147483647 w 3945"/>
              <a:gd name="T107" fmla="*/ 2147483647 h 2035"/>
              <a:gd name="T108" fmla="*/ 2147483647 w 3945"/>
              <a:gd name="T109" fmla="*/ 2147483647 h 2035"/>
              <a:gd name="T110" fmla="*/ 2147483647 w 3945"/>
              <a:gd name="T111" fmla="*/ 2147483647 h 2035"/>
              <a:gd name="T112" fmla="*/ 2147483647 w 3945"/>
              <a:gd name="T113" fmla="*/ 2147483647 h 2035"/>
              <a:gd name="T114" fmla="*/ 2147483647 w 3945"/>
              <a:gd name="T115" fmla="*/ 2147483647 h 2035"/>
              <a:gd name="T116" fmla="*/ 2147483647 w 3945"/>
              <a:gd name="T117" fmla="*/ 2147483647 h 20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5"/>
              <a:gd name="T178" fmla="*/ 0 h 2035"/>
              <a:gd name="T179" fmla="*/ 3945 w 3945"/>
              <a:gd name="T180" fmla="*/ 2035 h 20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5" h="2035">
                <a:moveTo>
                  <a:pt x="3832" y="303"/>
                </a:moveTo>
                <a:lnTo>
                  <a:pt x="3798" y="342"/>
                </a:lnTo>
                <a:lnTo>
                  <a:pt x="3763" y="379"/>
                </a:lnTo>
                <a:lnTo>
                  <a:pt x="3728" y="415"/>
                </a:lnTo>
                <a:lnTo>
                  <a:pt x="3690" y="449"/>
                </a:lnTo>
                <a:lnTo>
                  <a:pt x="3650" y="483"/>
                </a:lnTo>
                <a:lnTo>
                  <a:pt x="3610" y="514"/>
                </a:lnTo>
                <a:lnTo>
                  <a:pt x="3569" y="544"/>
                </a:lnTo>
                <a:lnTo>
                  <a:pt x="3526" y="574"/>
                </a:lnTo>
                <a:lnTo>
                  <a:pt x="3482" y="601"/>
                </a:lnTo>
                <a:lnTo>
                  <a:pt x="3436" y="627"/>
                </a:lnTo>
                <a:lnTo>
                  <a:pt x="3390" y="651"/>
                </a:lnTo>
                <a:lnTo>
                  <a:pt x="3342" y="673"/>
                </a:lnTo>
                <a:lnTo>
                  <a:pt x="3293" y="694"/>
                </a:lnTo>
                <a:lnTo>
                  <a:pt x="3243" y="713"/>
                </a:lnTo>
                <a:lnTo>
                  <a:pt x="3192" y="730"/>
                </a:lnTo>
                <a:lnTo>
                  <a:pt x="3139" y="745"/>
                </a:lnTo>
                <a:lnTo>
                  <a:pt x="3097" y="756"/>
                </a:lnTo>
                <a:lnTo>
                  <a:pt x="3054" y="765"/>
                </a:lnTo>
                <a:lnTo>
                  <a:pt x="3011" y="773"/>
                </a:lnTo>
                <a:lnTo>
                  <a:pt x="2966" y="778"/>
                </a:lnTo>
                <a:lnTo>
                  <a:pt x="2921" y="783"/>
                </a:lnTo>
                <a:lnTo>
                  <a:pt x="2878" y="786"/>
                </a:lnTo>
                <a:lnTo>
                  <a:pt x="2833" y="787"/>
                </a:lnTo>
                <a:lnTo>
                  <a:pt x="2787" y="787"/>
                </a:lnTo>
                <a:lnTo>
                  <a:pt x="2742" y="786"/>
                </a:lnTo>
                <a:lnTo>
                  <a:pt x="2698" y="784"/>
                </a:lnTo>
                <a:lnTo>
                  <a:pt x="2653" y="780"/>
                </a:lnTo>
                <a:lnTo>
                  <a:pt x="2608" y="775"/>
                </a:lnTo>
                <a:lnTo>
                  <a:pt x="2564" y="768"/>
                </a:lnTo>
                <a:lnTo>
                  <a:pt x="2519" y="760"/>
                </a:lnTo>
                <a:lnTo>
                  <a:pt x="2474" y="750"/>
                </a:lnTo>
                <a:lnTo>
                  <a:pt x="2430" y="740"/>
                </a:lnTo>
                <a:lnTo>
                  <a:pt x="2388" y="728"/>
                </a:lnTo>
                <a:lnTo>
                  <a:pt x="2344" y="716"/>
                </a:lnTo>
                <a:lnTo>
                  <a:pt x="2303" y="701"/>
                </a:lnTo>
                <a:lnTo>
                  <a:pt x="2260" y="685"/>
                </a:lnTo>
                <a:lnTo>
                  <a:pt x="2220" y="669"/>
                </a:lnTo>
                <a:lnTo>
                  <a:pt x="2180" y="651"/>
                </a:lnTo>
                <a:lnTo>
                  <a:pt x="2141" y="632"/>
                </a:lnTo>
                <a:lnTo>
                  <a:pt x="2102" y="612"/>
                </a:lnTo>
                <a:lnTo>
                  <a:pt x="2065" y="589"/>
                </a:lnTo>
                <a:lnTo>
                  <a:pt x="2028" y="567"/>
                </a:lnTo>
                <a:lnTo>
                  <a:pt x="1992" y="543"/>
                </a:lnTo>
                <a:lnTo>
                  <a:pt x="1959" y="519"/>
                </a:lnTo>
                <a:lnTo>
                  <a:pt x="1925" y="493"/>
                </a:lnTo>
                <a:lnTo>
                  <a:pt x="1893" y="466"/>
                </a:lnTo>
                <a:lnTo>
                  <a:pt x="1862" y="438"/>
                </a:lnTo>
                <a:lnTo>
                  <a:pt x="1833" y="409"/>
                </a:lnTo>
                <a:lnTo>
                  <a:pt x="1792" y="368"/>
                </a:lnTo>
                <a:lnTo>
                  <a:pt x="1749" y="327"/>
                </a:lnTo>
                <a:lnTo>
                  <a:pt x="1706" y="288"/>
                </a:lnTo>
                <a:lnTo>
                  <a:pt x="1661" y="251"/>
                </a:lnTo>
                <a:lnTo>
                  <a:pt x="1639" y="234"/>
                </a:lnTo>
                <a:lnTo>
                  <a:pt x="1615" y="216"/>
                </a:lnTo>
                <a:lnTo>
                  <a:pt x="1592" y="198"/>
                </a:lnTo>
                <a:lnTo>
                  <a:pt x="1568" y="182"/>
                </a:lnTo>
                <a:lnTo>
                  <a:pt x="1544" y="165"/>
                </a:lnTo>
                <a:lnTo>
                  <a:pt x="1519" y="150"/>
                </a:lnTo>
                <a:lnTo>
                  <a:pt x="1494" y="135"/>
                </a:lnTo>
                <a:lnTo>
                  <a:pt x="1470" y="121"/>
                </a:lnTo>
                <a:lnTo>
                  <a:pt x="1444" y="107"/>
                </a:lnTo>
                <a:lnTo>
                  <a:pt x="1418" y="94"/>
                </a:lnTo>
                <a:lnTo>
                  <a:pt x="1392" y="81"/>
                </a:lnTo>
                <a:lnTo>
                  <a:pt x="1365" y="70"/>
                </a:lnTo>
                <a:lnTo>
                  <a:pt x="1338" y="59"/>
                </a:lnTo>
                <a:lnTo>
                  <a:pt x="1311" y="50"/>
                </a:lnTo>
                <a:lnTo>
                  <a:pt x="1283" y="40"/>
                </a:lnTo>
                <a:lnTo>
                  <a:pt x="1255" y="32"/>
                </a:lnTo>
                <a:lnTo>
                  <a:pt x="1227" y="24"/>
                </a:lnTo>
                <a:lnTo>
                  <a:pt x="1198" y="18"/>
                </a:lnTo>
                <a:lnTo>
                  <a:pt x="1169" y="12"/>
                </a:lnTo>
                <a:lnTo>
                  <a:pt x="1140" y="8"/>
                </a:lnTo>
                <a:lnTo>
                  <a:pt x="1110" y="4"/>
                </a:lnTo>
                <a:lnTo>
                  <a:pt x="1080" y="2"/>
                </a:lnTo>
                <a:lnTo>
                  <a:pt x="1049" y="0"/>
                </a:lnTo>
                <a:lnTo>
                  <a:pt x="1018" y="0"/>
                </a:lnTo>
                <a:lnTo>
                  <a:pt x="966" y="1"/>
                </a:lnTo>
                <a:lnTo>
                  <a:pt x="914" y="4"/>
                </a:lnTo>
                <a:lnTo>
                  <a:pt x="864" y="11"/>
                </a:lnTo>
                <a:lnTo>
                  <a:pt x="813" y="20"/>
                </a:lnTo>
                <a:lnTo>
                  <a:pt x="764" y="32"/>
                </a:lnTo>
                <a:lnTo>
                  <a:pt x="716" y="46"/>
                </a:lnTo>
                <a:lnTo>
                  <a:pt x="668" y="61"/>
                </a:lnTo>
                <a:lnTo>
                  <a:pt x="622" y="79"/>
                </a:lnTo>
                <a:lnTo>
                  <a:pt x="578" y="100"/>
                </a:lnTo>
                <a:lnTo>
                  <a:pt x="534" y="123"/>
                </a:lnTo>
                <a:lnTo>
                  <a:pt x="490" y="147"/>
                </a:lnTo>
                <a:lnTo>
                  <a:pt x="450" y="174"/>
                </a:lnTo>
                <a:lnTo>
                  <a:pt x="410" y="202"/>
                </a:lnTo>
                <a:lnTo>
                  <a:pt x="371" y="232"/>
                </a:lnTo>
                <a:lnTo>
                  <a:pt x="334" y="265"/>
                </a:lnTo>
                <a:lnTo>
                  <a:pt x="299" y="298"/>
                </a:lnTo>
                <a:lnTo>
                  <a:pt x="266" y="334"/>
                </a:lnTo>
                <a:lnTo>
                  <a:pt x="233" y="371"/>
                </a:lnTo>
                <a:lnTo>
                  <a:pt x="203" y="409"/>
                </a:lnTo>
                <a:lnTo>
                  <a:pt x="174" y="449"/>
                </a:lnTo>
                <a:lnTo>
                  <a:pt x="148" y="491"/>
                </a:lnTo>
                <a:lnTo>
                  <a:pt x="124" y="533"/>
                </a:lnTo>
                <a:lnTo>
                  <a:pt x="101" y="577"/>
                </a:lnTo>
                <a:lnTo>
                  <a:pt x="80" y="622"/>
                </a:lnTo>
                <a:lnTo>
                  <a:pt x="62" y="669"/>
                </a:lnTo>
                <a:lnTo>
                  <a:pt x="46" y="716"/>
                </a:lnTo>
                <a:lnTo>
                  <a:pt x="32" y="764"/>
                </a:lnTo>
                <a:lnTo>
                  <a:pt x="21" y="813"/>
                </a:lnTo>
                <a:lnTo>
                  <a:pt x="12" y="863"/>
                </a:lnTo>
                <a:lnTo>
                  <a:pt x="5" y="913"/>
                </a:lnTo>
                <a:lnTo>
                  <a:pt x="2" y="965"/>
                </a:lnTo>
                <a:lnTo>
                  <a:pt x="0" y="1017"/>
                </a:lnTo>
                <a:lnTo>
                  <a:pt x="2" y="1070"/>
                </a:lnTo>
                <a:lnTo>
                  <a:pt x="5" y="1122"/>
                </a:lnTo>
                <a:lnTo>
                  <a:pt x="12" y="1172"/>
                </a:lnTo>
                <a:lnTo>
                  <a:pt x="21" y="1222"/>
                </a:lnTo>
                <a:lnTo>
                  <a:pt x="32" y="1271"/>
                </a:lnTo>
                <a:lnTo>
                  <a:pt x="46" y="1319"/>
                </a:lnTo>
                <a:lnTo>
                  <a:pt x="62" y="1366"/>
                </a:lnTo>
                <a:lnTo>
                  <a:pt x="80" y="1413"/>
                </a:lnTo>
                <a:lnTo>
                  <a:pt x="101" y="1458"/>
                </a:lnTo>
                <a:lnTo>
                  <a:pt x="124" y="1502"/>
                </a:lnTo>
                <a:lnTo>
                  <a:pt x="148" y="1544"/>
                </a:lnTo>
                <a:lnTo>
                  <a:pt x="174" y="1586"/>
                </a:lnTo>
                <a:lnTo>
                  <a:pt x="203" y="1626"/>
                </a:lnTo>
                <a:lnTo>
                  <a:pt x="233" y="1664"/>
                </a:lnTo>
                <a:lnTo>
                  <a:pt x="266" y="1701"/>
                </a:lnTo>
                <a:lnTo>
                  <a:pt x="299" y="1737"/>
                </a:lnTo>
                <a:lnTo>
                  <a:pt x="334" y="1770"/>
                </a:lnTo>
                <a:lnTo>
                  <a:pt x="371" y="1803"/>
                </a:lnTo>
                <a:lnTo>
                  <a:pt x="410" y="1833"/>
                </a:lnTo>
                <a:lnTo>
                  <a:pt x="450" y="1861"/>
                </a:lnTo>
                <a:lnTo>
                  <a:pt x="490" y="1888"/>
                </a:lnTo>
                <a:lnTo>
                  <a:pt x="534" y="1912"/>
                </a:lnTo>
                <a:lnTo>
                  <a:pt x="578" y="1935"/>
                </a:lnTo>
                <a:lnTo>
                  <a:pt x="622" y="1955"/>
                </a:lnTo>
                <a:lnTo>
                  <a:pt x="668" y="1974"/>
                </a:lnTo>
                <a:lnTo>
                  <a:pt x="716" y="1989"/>
                </a:lnTo>
                <a:lnTo>
                  <a:pt x="764" y="2003"/>
                </a:lnTo>
                <a:lnTo>
                  <a:pt x="813" y="2015"/>
                </a:lnTo>
                <a:lnTo>
                  <a:pt x="864" y="2024"/>
                </a:lnTo>
                <a:lnTo>
                  <a:pt x="914" y="2030"/>
                </a:lnTo>
                <a:lnTo>
                  <a:pt x="966" y="2034"/>
                </a:lnTo>
                <a:lnTo>
                  <a:pt x="1018" y="2035"/>
                </a:lnTo>
                <a:lnTo>
                  <a:pt x="1047" y="2035"/>
                </a:lnTo>
                <a:lnTo>
                  <a:pt x="1076" y="2034"/>
                </a:lnTo>
                <a:lnTo>
                  <a:pt x="1105" y="2032"/>
                </a:lnTo>
                <a:lnTo>
                  <a:pt x="1134" y="2028"/>
                </a:lnTo>
                <a:lnTo>
                  <a:pt x="1162" y="2024"/>
                </a:lnTo>
                <a:lnTo>
                  <a:pt x="1190" y="2020"/>
                </a:lnTo>
                <a:lnTo>
                  <a:pt x="1218" y="2014"/>
                </a:lnTo>
                <a:lnTo>
                  <a:pt x="1246" y="2008"/>
                </a:lnTo>
                <a:lnTo>
                  <a:pt x="1273" y="2001"/>
                </a:lnTo>
                <a:lnTo>
                  <a:pt x="1300" y="1993"/>
                </a:lnTo>
                <a:lnTo>
                  <a:pt x="1327" y="1985"/>
                </a:lnTo>
                <a:lnTo>
                  <a:pt x="1352" y="1975"/>
                </a:lnTo>
                <a:lnTo>
                  <a:pt x="1378" y="1965"/>
                </a:lnTo>
                <a:lnTo>
                  <a:pt x="1404" y="1955"/>
                </a:lnTo>
                <a:lnTo>
                  <a:pt x="1430" y="1943"/>
                </a:lnTo>
                <a:lnTo>
                  <a:pt x="1454" y="1931"/>
                </a:lnTo>
                <a:lnTo>
                  <a:pt x="1479" y="1919"/>
                </a:lnTo>
                <a:lnTo>
                  <a:pt x="1503" y="1905"/>
                </a:lnTo>
                <a:lnTo>
                  <a:pt x="1527" y="1892"/>
                </a:lnTo>
                <a:lnTo>
                  <a:pt x="1550" y="1878"/>
                </a:lnTo>
                <a:lnTo>
                  <a:pt x="1574" y="1862"/>
                </a:lnTo>
                <a:lnTo>
                  <a:pt x="1596" y="1846"/>
                </a:lnTo>
                <a:lnTo>
                  <a:pt x="1619" y="1831"/>
                </a:lnTo>
                <a:lnTo>
                  <a:pt x="1641" y="1814"/>
                </a:lnTo>
                <a:lnTo>
                  <a:pt x="1662" y="1797"/>
                </a:lnTo>
                <a:lnTo>
                  <a:pt x="1683" y="1779"/>
                </a:lnTo>
                <a:lnTo>
                  <a:pt x="1705" y="1761"/>
                </a:lnTo>
                <a:lnTo>
                  <a:pt x="1725" y="1742"/>
                </a:lnTo>
                <a:lnTo>
                  <a:pt x="1745" y="1723"/>
                </a:lnTo>
                <a:lnTo>
                  <a:pt x="1765" y="1704"/>
                </a:lnTo>
                <a:lnTo>
                  <a:pt x="1784" y="1684"/>
                </a:lnTo>
                <a:lnTo>
                  <a:pt x="1803" y="1664"/>
                </a:lnTo>
                <a:lnTo>
                  <a:pt x="1831" y="1634"/>
                </a:lnTo>
                <a:lnTo>
                  <a:pt x="1861" y="1605"/>
                </a:lnTo>
                <a:lnTo>
                  <a:pt x="1891" y="1576"/>
                </a:lnTo>
                <a:lnTo>
                  <a:pt x="1924" y="1546"/>
                </a:lnTo>
                <a:lnTo>
                  <a:pt x="1957" y="1517"/>
                </a:lnTo>
                <a:lnTo>
                  <a:pt x="1992" y="1489"/>
                </a:lnTo>
                <a:lnTo>
                  <a:pt x="2028" y="1463"/>
                </a:lnTo>
                <a:lnTo>
                  <a:pt x="2064" y="1436"/>
                </a:lnTo>
                <a:lnTo>
                  <a:pt x="2102" y="1410"/>
                </a:lnTo>
                <a:lnTo>
                  <a:pt x="2140" y="1385"/>
                </a:lnTo>
                <a:lnTo>
                  <a:pt x="2180" y="1361"/>
                </a:lnTo>
                <a:lnTo>
                  <a:pt x="2219" y="1337"/>
                </a:lnTo>
                <a:lnTo>
                  <a:pt x="2260" y="1315"/>
                </a:lnTo>
                <a:lnTo>
                  <a:pt x="2302" y="1294"/>
                </a:lnTo>
                <a:lnTo>
                  <a:pt x="2344" y="1274"/>
                </a:lnTo>
                <a:lnTo>
                  <a:pt x="2387" y="1255"/>
                </a:lnTo>
                <a:lnTo>
                  <a:pt x="2429" y="1237"/>
                </a:lnTo>
                <a:lnTo>
                  <a:pt x="2473" y="1220"/>
                </a:lnTo>
                <a:lnTo>
                  <a:pt x="2517" y="1204"/>
                </a:lnTo>
                <a:lnTo>
                  <a:pt x="2561" y="1191"/>
                </a:lnTo>
                <a:lnTo>
                  <a:pt x="2606" y="1177"/>
                </a:lnTo>
                <a:lnTo>
                  <a:pt x="2651" y="1166"/>
                </a:lnTo>
                <a:lnTo>
                  <a:pt x="2695" y="1157"/>
                </a:lnTo>
                <a:lnTo>
                  <a:pt x="2740" y="1148"/>
                </a:lnTo>
                <a:lnTo>
                  <a:pt x="2785" y="1143"/>
                </a:lnTo>
                <a:lnTo>
                  <a:pt x="2830" y="1137"/>
                </a:lnTo>
                <a:lnTo>
                  <a:pt x="2874" y="1135"/>
                </a:lnTo>
                <a:lnTo>
                  <a:pt x="2919" y="1134"/>
                </a:lnTo>
                <a:lnTo>
                  <a:pt x="2964" y="1134"/>
                </a:lnTo>
                <a:lnTo>
                  <a:pt x="3007" y="1137"/>
                </a:lnTo>
                <a:lnTo>
                  <a:pt x="3052" y="1142"/>
                </a:lnTo>
                <a:lnTo>
                  <a:pt x="3095" y="1147"/>
                </a:lnTo>
                <a:lnTo>
                  <a:pt x="3128" y="1154"/>
                </a:lnTo>
                <a:lnTo>
                  <a:pt x="3161" y="1161"/>
                </a:lnTo>
                <a:lnTo>
                  <a:pt x="3193" y="1168"/>
                </a:lnTo>
                <a:lnTo>
                  <a:pt x="3224" y="1177"/>
                </a:lnTo>
                <a:lnTo>
                  <a:pt x="3256" y="1186"/>
                </a:lnTo>
                <a:lnTo>
                  <a:pt x="3287" y="1196"/>
                </a:lnTo>
                <a:lnTo>
                  <a:pt x="3317" y="1206"/>
                </a:lnTo>
                <a:lnTo>
                  <a:pt x="3347" y="1218"/>
                </a:lnTo>
                <a:lnTo>
                  <a:pt x="3378" y="1230"/>
                </a:lnTo>
                <a:lnTo>
                  <a:pt x="3408" y="1242"/>
                </a:lnTo>
                <a:lnTo>
                  <a:pt x="3437" y="1256"/>
                </a:lnTo>
                <a:lnTo>
                  <a:pt x="3465" y="1269"/>
                </a:lnTo>
                <a:lnTo>
                  <a:pt x="3494" y="1284"/>
                </a:lnTo>
                <a:lnTo>
                  <a:pt x="3522" y="1299"/>
                </a:lnTo>
                <a:lnTo>
                  <a:pt x="3549" y="1315"/>
                </a:lnTo>
                <a:lnTo>
                  <a:pt x="3577" y="1332"/>
                </a:lnTo>
                <a:lnTo>
                  <a:pt x="3602" y="1349"/>
                </a:lnTo>
                <a:lnTo>
                  <a:pt x="3629" y="1365"/>
                </a:lnTo>
                <a:lnTo>
                  <a:pt x="3655" y="1384"/>
                </a:lnTo>
                <a:lnTo>
                  <a:pt x="3680" y="1402"/>
                </a:lnTo>
                <a:lnTo>
                  <a:pt x="3704" y="1422"/>
                </a:lnTo>
                <a:lnTo>
                  <a:pt x="3729" y="1441"/>
                </a:lnTo>
                <a:lnTo>
                  <a:pt x="3753" y="1461"/>
                </a:lnTo>
                <a:lnTo>
                  <a:pt x="3776" y="1483"/>
                </a:lnTo>
                <a:lnTo>
                  <a:pt x="3799" y="1504"/>
                </a:lnTo>
                <a:lnTo>
                  <a:pt x="3822" y="1526"/>
                </a:lnTo>
                <a:lnTo>
                  <a:pt x="3843" y="1549"/>
                </a:lnTo>
                <a:lnTo>
                  <a:pt x="3864" y="1571"/>
                </a:lnTo>
                <a:lnTo>
                  <a:pt x="3885" y="1595"/>
                </a:lnTo>
                <a:lnTo>
                  <a:pt x="3905" y="1618"/>
                </a:lnTo>
                <a:lnTo>
                  <a:pt x="3924" y="1643"/>
                </a:lnTo>
                <a:lnTo>
                  <a:pt x="3945" y="1667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0" name="Freeform 43"/>
          <p:cNvSpPr>
            <a:spLocks/>
          </p:cNvSpPr>
          <p:nvPr/>
        </p:nvSpPr>
        <p:spPr bwMode="auto">
          <a:xfrm>
            <a:off x="5060950" y="303213"/>
            <a:ext cx="1747838" cy="2517775"/>
          </a:xfrm>
          <a:custGeom>
            <a:avLst/>
            <a:gdLst>
              <a:gd name="T0" fmla="*/ 2147483647 w 4400"/>
              <a:gd name="T1" fmla="*/ 2147483647 h 6342"/>
              <a:gd name="T2" fmla="*/ 2147483647 w 4400"/>
              <a:gd name="T3" fmla="*/ 2147483647 h 6342"/>
              <a:gd name="T4" fmla="*/ 2147483647 w 4400"/>
              <a:gd name="T5" fmla="*/ 2147483647 h 6342"/>
              <a:gd name="T6" fmla="*/ 2147483647 w 4400"/>
              <a:gd name="T7" fmla="*/ 2147483647 h 6342"/>
              <a:gd name="T8" fmla="*/ 2147483647 w 4400"/>
              <a:gd name="T9" fmla="*/ 2147483647 h 6342"/>
              <a:gd name="T10" fmla="*/ 2147483647 w 4400"/>
              <a:gd name="T11" fmla="*/ 2147483647 h 6342"/>
              <a:gd name="T12" fmla="*/ 2147483647 w 4400"/>
              <a:gd name="T13" fmla="*/ 2147483647 h 6342"/>
              <a:gd name="T14" fmla="*/ 2147483647 w 4400"/>
              <a:gd name="T15" fmla="*/ 2147483647 h 6342"/>
              <a:gd name="T16" fmla="*/ 2147483647 w 4400"/>
              <a:gd name="T17" fmla="*/ 2147483647 h 6342"/>
              <a:gd name="T18" fmla="*/ 2147483647 w 4400"/>
              <a:gd name="T19" fmla="*/ 2147483647 h 6342"/>
              <a:gd name="T20" fmla="*/ 2147483647 w 4400"/>
              <a:gd name="T21" fmla="*/ 2147483647 h 6342"/>
              <a:gd name="T22" fmla="*/ 2147483647 w 4400"/>
              <a:gd name="T23" fmla="*/ 2147483647 h 6342"/>
              <a:gd name="T24" fmla="*/ 2147483647 w 4400"/>
              <a:gd name="T25" fmla="*/ 2147483647 h 6342"/>
              <a:gd name="T26" fmla="*/ 2147483647 w 4400"/>
              <a:gd name="T27" fmla="*/ 2147483647 h 6342"/>
              <a:gd name="T28" fmla="*/ 2147483647 w 4400"/>
              <a:gd name="T29" fmla="*/ 2147483647 h 6342"/>
              <a:gd name="T30" fmla="*/ 2147483647 w 4400"/>
              <a:gd name="T31" fmla="*/ 2147483647 h 6342"/>
              <a:gd name="T32" fmla="*/ 2147483647 w 4400"/>
              <a:gd name="T33" fmla="*/ 2147483647 h 6342"/>
              <a:gd name="T34" fmla="*/ 2147483647 w 4400"/>
              <a:gd name="T35" fmla="*/ 2147483647 h 6342"/>
              <a:gd name="T36" fmla="*/ 2147483647 w 4400"/>
              <a:gd name="T37" fmla="*/ 2147483647 h 6342"/>
              <a:gd name="T38" fmla="*/ 2147483647 w 4400"/>
              <a:gd name="T39" fmla="*/ 2147483647 h 6342"/>
              <a:gd name="T40" fmla="*/ 2147483647 w 4400"/>
              <a:gd name="T41" fmla="*/ 2147483647 h 6342"/>
              <a:gd name="T42" fmla="*/ 2147483647 w 4400"/>
              <a:gd name="T43" fmla="*/ 2147483647 h 6342"/>
              <a:gd name="T44" fmla="*/ 2147483647 w 4400"/>
              <a:gd name="T45" fmla="*/ 2147483647 h 6342"/>
              <a:gd name="T46" fmla="*/ 2147483647 w 4400"/>
              <a:gd name="T47" fmla="*/ 2147483647 h 6342"/>
              <a:gd name="T48" fmla="*/ 2147483647 w 4400"/>
              <a:gd name="T49" fmla="*/ 2147483647 h 6342"/>
              <a:gd name="T50" fmla="*/ 2147483647 w 4400"/>
              <a:gd name="T51" fmla="*/ 2147483647 h 6342"/>
              <a:gd name="T52" fmla="*/ 2147483647 w 4400"/>
              <a:gd name="T53" fmla="*/ 2147483647 h 6342"/>
              <a:gd name="T54" fmla="*/ 2147483647 w 4400"/>
              <a:gd name="T55" fmla="*/ 2147483647 h 6342"/>
              <a:gd name="T56" fmla="*/ 2147483647 w 4400"/>
              <a:gd name="T57" fmla="*/ 2147483647 h 6342"/>
              <a:gd name="T58" fmla="*/ 2147483647 w 4400"/>
              <a:gd name="T59" fmla="*/ 2147483647 h 6342"/>
              <a:gd name="T60" fmla="*/ 2147483647 w 4400"/>
              <a:gd name="T61" fmla="*/ 2147483647 h 6342"/>
              <a:gd name="T62" fmla="*/ 2147483647 w 4400"/>
              <a:gd name="T63" fmla="*/ 2147483647 h 6342"/>
              <a:gd name="T64" fmla="*/ 2147483647 w 4400"/>
              <a:gd name="T65" fmla="*/ 2147483647 h 6342"/>
              <a:gd name="T66" fmla="*/ 2147483647 w 4400"/>
              <a:gd name="T67" fmla="*/ 2147483647 h 6342"/>
              <a:gd name="T68" fmla="*/ 2147483647 w 4400"/>
              <a:gd name="T69" fmla="*/ 2147483647 h 6342"/>
              <a:gd name="T70" fmla="*/ 2147483647 w 4400"/>
              <a:gd name="T71" fmla="*/ 2147483647 h 6342"/>
              <a:gd name="T72" fmla="*/ 2147483647 w 4400"/>
              <a:gd name="T73" fmla="*/ 2147483647 h 6342"/>
              <a:gd name="T74" fmla="*/ 2147483647 w 4400"/>
              <a:gd name="T75" fmla="*/ 2147483647 h 6342"/>
              <a:gd name="T76" fmla="*/ 2147483647 w 4400"/>
              <a:gd name="T77" fmla="*/ 2147483647 h 6342"/>
              <a:gd name="T78" fmla="*/ 2147483647 w 4400"/>
              <a:gd name="T79" fmla="*/ 2147483647 h 6342"/>
              <a:gd name="T80" fmla="*/ 2147483647 w 4400"/>
              <a:gd name="T81" fmla="*/ 2147483647 h 6342"/>
              <a:gd name="T82" fmla="*/ 2147483647 w 4400"/>
              <a:gd name="T83" fmla="*/ 2147483647 h 6342"/>
              <a:gd name="T84" fmla="*/ 2147483647 w 4400"/>
              <a:gd name="T85" fmla="*/ 2147483647 h 6342"/>
              <a:gd name="T86" fmla="*/ 2147483647 w 4400"/>
              <a:gd name="T87" fmla="*/ 2147483647 h 6342"/>
              <a:gd name="T88" fmla="*/ 2147483647 w 4400"/>
              <a:gd name="T89" fmla="*/ 2147483647 h 6342"/>
              <a:gd name="T90" fmla="*/ 2147483647 w 4400"/>
              <a:gd name="T91" fmla="*/ 2147483647 h 6342"/>
              <a:gd name="T92" fmla="*/ 2147483647 w 4400"/>
              <a:gd name="T93" fmla="*/ 2147483647 h 6342"/>
              <a:gd name="T94" fmla="*/ 2147483647 w 4400"/>
              <a:gd name="T95" fmla="*/ 2147483647 h 6342"/>
              <a:gd name="T96" fmla="*/ 2147483647 w 4400"/>
              <a:gd name="T97" fmla="*/ 2147483647 h 6342"/>
              <a:gd name="T98" fmla="*/ 2147483647 w 4400"/>
              <a:gd name="T99" fmla="*/ 2147483647 h 6342"/>
              <a:gd name="T100" fmla="*/ 2147483647 w 4400"/>
              <a:gd name="T101" fmla="*/ 2147483647 h 6342"/>
              <a:gd name="T102" fmla="*/ 2147483647 w 4400"/>
              <a:gd name="T103" fmla="*/ 2147483647 h 6342"/>
              <a:gd name="T104" fmla="*/ 2147483647 w 4400"/>
              <a:gd name="T105" fmla="*/ 2147483647 h 6342"/>
              <a:gd name="T106" fmla="*/ 2147483647 w 4400"/>
              <a:gd name="T107" fmla="*/ 2147483647 h 6342"/>
              <a:gd name="T108" fmla="*/ 2147483647 w 4400"/>
              <a:gd name="T109" fmla="*/ 2147483647 h 6342"/>
              <a:gd name="T110" fmla="*/ 2147483647 w 4400"/>
              <a:gd name="T111" fmla="*/ 2147483647 h 6342"/>
              <a:gd name="T112" fmla="*/ 2147483647 w 4400"/>
              <a:gd name="T113" fmla="*/ 2147483647 h 6342"/>
              <a:gd name="T114" fmla="*/ 2147483647 w 4400"/>
              <a:gd name="T115" fmla="*/ 2147483647 h 6342"/>
              <a:gd name="T116" fmla="*/ 2147483647 w 4400"/>
              <a:gd name="T117" fmla="*/ 0 h 63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00"/>
              <a:gd name="T178" fmla="*/ 0 h 6342"/>
              <a:gd name="T179" fmla="*/ 4400 w 4400"/>
              <a:gd name="T180" fmla="*/ 6342 h 63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00" h="6342">
                <a:moveTo>
                  <a:pt x="4288" y="2334"/>
                </a:moveTo>
                <a:lnTo>
                  <a:pt x="4284" y="2342"/>
                </a:lnTo>
                <a:lnTo>
                  <a:pt x="4259" y="2367"/>
                </a:lnTo>
                <a:lnTo>
                  <a:pt x="4235" y="2393"/>
                </a:lnTo>
                <a:lnTo>
                  <a:pt x="4208" y="2418"/>
                </a:lnTo>
                <a:lnTo>
                  <a:pt x="4181" y="2441"/>
                </a:lnTo>
                <a:lnTo>
                  <a:pt x="4153" y="2465"/>
                </a:lnTo>
                <a:lnTo>
                  <a:pt x="4124" y="2486"/>
                </a:lnTo>
                <a:lnTo>
                  <a:pt x="4094" y="2507"/>
                </a:lnTo>
                <a:lnTo>
                  <a:pt x="4063" y="2527"/>
                </a:lnTo>
                <a:lnTo>
                  <a:pt x="4032" y="2546"/>
                </a:lnTo>
                <a:lnTo>
                  <a:pt x="4000" y="2563"/>
                </a:lnTo>
                <a:lnTo>
                  <a:pt x="3966" y="2580"/>
                </a:lnTo>
                <a:lnTo>
                  <a:pt x="3933" y="2595"/>
                </a:lnTo>
                <a:lnTo>
                  <a:pt x="3898" y="2610"/>
                </a:lnTo>
                <a:lnTo>
                  <a:pt x="3863" y="2623"/>
                </a:lnTo>
                <a:lnTo>
                  <a:pt x="3826" y="2635"/>
                </a:lnTo>
                <a:lnTo>
                  <a:pt x="3791" y="2646"/>
                </a:lnTo>
                <a:lnTo>
                  <a:pt x="3757" y="2654"/>
                </a:lnTo>
                <a:lnTo>
                  <a:pt x="3724" y="2661"/>
                </a:lnTo>
                <a:lnTo>
                  <a:pt x="3690" y="2667"/>
                </a:lnTo>
                <a:lnTo>
                  <a:pt x="3656" y="2673"/>
                </a:lnTo>
                <a:lnTo>
                  <a:pt x="3622" y="2677"/>
                </a:lnTo>
                <a:lnTo>
                  <a:pt x="3588" y="2680"/>
                </a:lnTo>
                <a:lnTo>
                  <a:pt x="3555" y="2682"/>
                </a:lnTo>
                <a:lnTo>
                  <a:pt x="3521" y="2683"/>
                </a:lnTo>
                <a:lnTo>
                  <a:pt x="3488" y="2683"/>
                </a:lnTo>
                <a:lnTo>
                  <a:pt x="3454" y="2682"/>
                </a:lnTo>
                <a:lnTo>
                  <a:pt x="3420" y="2680"/>
                </a:lnTo>
                <a:lnTo>
                  <a:pt x="3388" y="2677"/>
                </a:lnTo>
                <a:lnTo>
                  <a:pt x="3355" y="2673"/>
                </a:lnTo>
                <a:lnTo>
                  <a:pt x="3322" y="2667"/>
                </a:lnTo>
                <a:lnTo>
                  <a:pt x="3290" y="2661"/>
                </a:lnTo>
                <a:lnTo>
                  <a:pt x="3258" y="2654"/>
                </a:lnTo>
                <a:lnTo>
                  <a:pt x="3227" y="2646"/>
                </a:lnTo>
                <a:lnTo>
                  <a:pt x="3196" y="2636"/>
                </a:lnTo>
                <a:lnTo>
                  <a:pt x="3164" y="2626"/>
                </a:lnTo>
                <a:lnTo>
                  <a:pt x="3134" y="2614"/>
                </a:lnTo>
                <a:lnTo>
                  <a:pt x="3105" y="2602"/>
                </a:lnTo>
                <a:lnTo>
                  <a:pt x="3076" y="2589"/>
                </a:lnTo>
                <a:lnTo>
                  <a:pt x="3047" y="2574"/>
                </a:lnTo>
                <a:lnTo>
                  <a:pt x="3019" y="2559"/>
                </a:lnTo>
                <a:lnTo>
                  <a:pt x="2992" y="2542"/>
                </a:lnTo>
                <a:lnTo>
                  <a:pt x="2965" y="2524"/>
                </a:lnTo>
                <a:lnTo>
                  <a:pt x="2940" y="2505"/>
                </a:lnTo>
                <a:lnTo>
                  <a:pt x="2915" y="2486"/>
                </a:lnTo>
                <a:lnTo>
                  <a:pt x="2890" y="2465"/>
                </a:lnTo>
                <a:lnTo>
                  <a:pt x="2867" y="2443"/>
                </a:lnTo>
                <a:lnTo>
                  <a:pt x="2845" y="2420"/>
                </a:lnTo>
                <a:lnTo>
                  <a:pt x="2822" y="2396"/>
                </a:lnTo>
                <a:lnTo>
                  <a:pt x="2796" y="2367"/>
                </a:lnTo>
                <a:lnTo>
                  <a:pt x="2770" y="2339"/>
                </a:lnTo>
                <a:lnTo>
                  <a:pt x="2743" y="2311"/>
                </a:lnTo>
                <a:lnTo>
                  <a:pt x="2715" y="2285"/>
                </a:lnTo>
                <a:lnTo>
                  <a:pt x="2687" y="2259"/>
                </a:lnTo>
                <a:lnTo>
                  <a:pt x="2658" y="2234"/>
                </a:lnTo>
                <a:lnTo>
                  <a:pt x="2629" y="2210"/>
                </a:lnTo>
                <a:lnTo>
                  <a:pt x="2599" y="2186"/>
                </a:lnTo>
                <a:lnTo>
                  <a:pt x="2568" y="2163"/>
                </a:lnTo>
                <a:lnTo>
                  <a:pt x="2537" y="2140"/>
                </a:lnTo>
                <a:lnTo>
                  <a:pt x="2506" y="2120"/>
                </a:lnTo>
                <a:lnTo>
                  <a:pt x="2473" y="2099"/>
                </a:lnTo>
                <a:lnTo>
                  <a:pt x="2441" y="2080"/>
                </a:lnTo>
                <a:lnTo>
                  <a:pt x="2407" y="2061"/>
                </a:lnTo>
                <a:lnTo>
                  <a:pt x="2374" y="2044"/>
                </a:lnTo>
                <a:lnTo>
                  <a:pt x="2340" y="2027"/>
                </a:lnTo>
                <a:lnTo>
                  <a:pt x="2304" y="2011"/>
                </a:lnTo>
                <a:lnTo>
                  <a:pt x="2270" y="1996"/>
                </a:lnTo>
                <a:lnTo>
                  <a:pt x="2234" y="1983"/>
                </a:lnTo>
                <a:lnTo>
                  <a:pt x="2198" y="1969"/>
                </a:lnTo>
                <a:lnTo>
                  <a:pt x="2161" y="1957"/>
                </a:lnTo>
                <a:lnTo>
                  <a:pt x="2124" y="1946"/>
                </a:lnTo>
                <a:lnTo>
                  <a:pt x="2086" y="1936"/>
                </a:lnTo>
                <a:lnTo>
                  <a:pt x="2048" y="1927"/>
                </a:lnTo>
                <a:lnTo>
                  <a:pt x="2009" y="1919"/>
                </a:lnTo>
                <a:lnTo>
                  <a:pt x="1970" y="1912"/>
                </a:lnTo>
                <a:lnTo>
                  <a:pt x="1931" y="1907"/>
                </a:lnTo>
                <a:lnTo>
                  <a:pt x="1891" y="1901"/>
                </a:lnTo>
                <a:lnTo>
                  <a:pt x="1850" y="1898"/>
                </a:lnTo>
                <a:lnTo>
                  <a:pt x="1810" y="1894"/>
                </a:lnTo>
                <a:lnTo>
                  <a:pt x="1769" y="1893"/>
                </a:lnTo>
                <a:lnTo>
                  <a:pt x="1727" y="1892"/>
                </a:lnTo>
                <a:lnTo>
                  <a:pt x="1657" y="1894"/>
                </a:lnTo>
                <a:lnTo>
                  <a:pt x="1588" y="1900"/>
                </a:lnTo>
                <a:lnTo>
                  <a:pt x="1519" y="1908"/>
                </a:lnTo>
                <a:lnTo>
                  <a:pt x="1452" y="1920"/>
                </a:lnTo>
                <a:lnTo>
                  <a:pt x="1386" y="1936"/>
                </a:lnTo>
                <a:lnTo>
                  <a:pt x="1322" y="1953"/>
                </a:lnTo>
                <a:lnTo>
                  <a:pt x="1259" y="1976"/>
                </a:lnTo>
                <a:lnTo>
                  <a:pt x="1196" y="1999"/>
                </a:lnTo>
                <a:lnTo>
                  <a:pt x="1136" y="2027"/>
                </a:lnTo>
                <a:lnTo>
                  <a:pt x="1078" y="2058"/>
                </a:lnTo>
                <a:lnTo>
                  <a:pt x="1021" y="2090"/>
                </a:lnTo>
                <a:lnTo>
                  <a:pt x="965" y="2126"/>
                </a:lnTo>
                <a:lnTo>
                  <a:pt x="911" y="2164"/>
                </a:lnTo>
                <a:lnTo>
                  <a:pt x="860" y="2205"/>
                </a:lnTo>
                <a:lnTo>
                  <a:pt x="810" y="2248"/>
                </a:lnTo>
                <a:lnTo>
                  <a:pt x="762" y="2292"/>
                </a:lnTo>
                <a:lnTo>
                  <a:pt x="718" y="2340"/>
                </a:lnTo>
                <a:lnTo>
                  <a:pt x="674" y="2390"/>
                </a:lnTo>
                <a:lnTo>
                  <a:pt x="634" y="2441"/>
                </a:lnTo>
                <a:lnTo>
                  <a:pt x="596" y="2495"/>
                </a:lnTo>
                <a:lnTo>
                  <a:pt x="560" y="2551"/>
                </a:lnTo>
                <a:lnTo>
                  <a:pt x="528" y="2608"/>
                </a:lnTo>
                <a:lnTo>
                  <a:pt x="497" y="2667"/>
                </a:lnTo>
                <a:lnTo>
                  <a:pt x="469" y="2727"/>
                </a:lnTo>
                <a:lnTo>
                  <a:pt x="445" y="2789"/>
                </a:lnTo>
                <a:lnTo>
                  <a:pt x="424" y="2853"/>
                </a:lnTo>
                <a:lnTo>
                  <a:pt x="406" y="2918"/>
                </a:lnTo>
                <a:lnTo>
                  <a:pt x="390" y="2982"/>
                </a:lnTo>
                <a:lnTo>
                  <a:pt x="378" y="3049"/>
                </a:lnTo>
                <a:lnTo>
                  <a:pt x="369" y="3118"/>
                </a:lnTo>
                <a:lnTo>
                  <a:pt x="364" y="3187"/>
                </a:lnTo>
                <a:lnTo>
                  <a:pt x="362" y="3257"/>
                </a:lnTo>
                <a:lnTo>
                  <a:pt x="364" y="3328"/>
                </a:lnTo>
                <a:lnTo>
                  <a:pt x="369" y="3396"/>
                </a:lnTo>
                <a:lnTo>
                  <a:pt x="378" y="3464"/>
                </a:lnTo>
                <a:lnTo>
                  <a:pt x="390" y="3531"/>
                </a:lnTo>
                <a:lnTo>
                  <a:pt x="406" y="3597"/>
                </a:lnTo>
                <a:lnTo>
                  <a:pt x="424" y="3662"/>
                </a:lnTo>
                <a:lnTo>
                  <a:pt x="445" y="3726"/>
                </a:lnTo>
                <a:lnTo>
                  <a:pt x="469" y="3788"/>
                </a:lnTo>
                <a:lnTo>
                  <a:pt x="497" y="3848"/>
                </a:lnTo>
                <a:lnTo>
                  <a:pt x="528" y="3907"/>
                </a:lnTo>
                <a:lnTo>
                  <a:pt x="560" y="3964"/>
                </a:lnTo>
                <a:lnTo>
                  <a:pt x="596" y="4020"/>
                </a:lnTo>
                <a:lnTo>
                  <a:pt x="634" y="4074"/>
                </a:lnTo>
                <a:lnTo>
                  <a:pt x="674" y="4125"/>
                </a:lnTo>
                <a:lnTo>
                  <a:pt x="718" y="4175"/>
                </a:lnTo>
                <a:lnTo>
                  <a:pt x="762" y="4222"/>
                </a:lnTo>
                <a:lnTo>
                  <a:pt x="810" y="4267"/>
                </a:lnTo>
                <a:lnTo>
                  <a:pt x="860" y="4310"/>
                </a:lnTo>
                <a:lnTo>
                  <a:pt x="911" y="4351"/>
                </a:lnTo>
                <a:lnTo>
                  <a:pt x="965" y="4389"/>
                </a:lnTo>
                <a:lnTo>
                  <a:pt x="1021" y="4425"/>
                </a:lnTo>
                <a:lnTo>
                  <a:pt x="1078" y="4457"/>
                </a:lnTo>
                <a:lnTo>
                  <a:pt x="1136" y="4488"/>
                </a:lnTo>
                <a:lnTo>
                  <a:pt x="1196" y="4515"/>
                </a:lnTo>
                <a:lnTo>
                  <a:pt x="1259" y="4539"/>
                </a:lnTo>
                <a:lnTo>
                  <a:pt x="1322" y="4561"/>
                </a:lnTo>
                <a:lnTo>
                  <a:pt x="1386" y="4579"/>
                </a:lnTo>
                <a:lnTo>
                  <a:pt x="1452" y="4595"/>
                </a:lnTo>
                <a:lnTo>
                  <a:pt x="1519" y="4607"/>
                </a:lnTo>
                <a:lnTo>
                  <a:pt x="1588" y="4615"/>
                </a:lnTo>
                <a:lnTo>
                  <a:pt x="1657" y="4621"/>
                </a:lnTo>
                <a:lnTo>
                  <a:pt x="1727" y="4623"/>
                </a:lnTo>
                <a:lnTo>
                  <a:pt x="1769" y="4622"/>
                </a:lnTo>
                <a:lnTo>
                  <a:pt x="1810" y="4620"/>
                </a:lnTo>
                <a:lnTo>
                  <a:pt x="1852" y="4616"/>
                </a:lnTo>
                <a:lnTo>
                  <a:pt x="1892" y="4612"/>
                </a:lnTo>
                <a:lnTo>
                  <a:pt x="1932" y="4606"/>
                </a:lnTo>
                <a:lnTo>
                  <a:pt x="1972" y="4598"/>
                </a:lnTo>
                <a:lnTo>
                  <a:pt x="2013" y="4591"/>
                </a:lnTo>
                <a:lnTo>
                  <a:pt x="2052" y="4581"/>
                </a:lnTo>
                <a:lnTo>
                  <a:pt x="2091" y="4570"/>
                </a:lnTo>
                <a:lnTo>
                  <a:pt x="2129" y="4558"/>
                </a:lnTo>
                <a:lnTo>
                  <a:pt x="2167" y="4546"/>
                </a:lnTo>
                <a:lnTo>
                  <a:pt x="2205" y="4531"/>
                </a:lnTo>
                <a:lnTo>
                  <a:pt x="2242" y="4517"/>
                </a:lnTo>
                <a:lnTo>
                  <a:pt x="2278" y="4500"/>
                </a:lnTo>
                <a:lnTo>
                  <a:pt x="2315" y="4483"/>
                </a:lnTo>
                <a:lnTo>
                  <a:pt x="2349" y="4465"/>
                </a:lnTo>
                <a:lnTo>
                  <a:pt x="2385" y="4446"/>
                </a:lnTo>
                <a:lnTo>
                  <a:pt x="2420" y="4426"/>
                </a:lnTo>
                <a:lnTo>
                  <a:pt x="2453" y="4405"/>
                </a:lnTo>
                <a:lnTo>
                  <a:pt x="2487" y="4384"/>
                </a:lnTo>
                <a:lnTo>
                  <a:pt x="2519" y="4361"/>
                </a:lnTo>
                <a:lnTo>
                  <a:pt x="2550" y="4338"/>
                </a:lnTo>
                <a:lnTo>
                  <a:pt x="2583" y="4313"/>
                </a:lnTo>
                <a:lnTo>
                  <a:pt x="2613" y="4289"/>
                </a:lnTo>
                <a:lnTo>
                  <a:pt x="2643" y="4263"/>
                </a:lnTo>
                <a:lnTo>
                  <a:pt x="2672" y="4236"/>
                </a:lnTo>
                <a:lnTo>
                  <a:pt x="2701" y="4209"/>
                </a:lnTo>
                <a:lnTo>
                  <a:pt x="2729" y="4181"/>
                </a:lnTo>
                <a:lnTo>
                  <a:pt x="2756" y="4153"/>
                </a:lnTo>
                <a:lnTo>
                  <a:pt x="2783" y="4124"/>
                </a:lnTo>
                <a:lnTo>
                  <a:pt x="2809" y="4095"/>
                </a:lnTo>
                <a:lnTo>
                  <a:pt x="2833" y="4065"/>
                </a:lnTo>
                <a:lnTo>
                  <a:pt x="2854" y="4040"/>
                </a:lnTo>
                <a:lnTo>
                  <a:pt x="2876" y="4016"/>
                </a:lnTo>
                <a:lnTo>
                  <a:pt x="2898" y="3993"/>
                </a:lnTo>
                <a:lnTo>
                  <a:pt x="2921" y="3971"/>
                </a:lnTo>
                <a:lnTo>
                  <a:pt x="2945" y="3950"/>
                </a:lnTo>
                <a:lnTo>
                  <a:pt x="2970" y="3929"/>
                </a:lnTo>
                <a:lnTo>
                  <a:pt x="2994" y="3909"/>
                </a:lnTo>
                <a:lnTo>
                  <a:pt x="3020" y="3890"/>
                </a:lnTo>
                <a:lnTo>
                  <a:pt x="3047" y="3873"/>
                </a:lnTo>
                <a:lnTo>
                  <a:pt x="3075" y="3856"/>
                </a:lnTo>
                <a:lnTo>
                  <a:pt x="3102" y="3840"/>
                </a:lnTo>
                <a:lnTo>
                  <a:pt x="3131" y="3825"/>
                </a:lnTo>
                <a:lnTo>
                  <a:pt x="3160" y="3811"/>
                </a:lnTo>
                <a:lnTo>
                  <a:pt x="3189" y="3798"/>
                </a:lnTo>
                <a:lnTo>
                  <a:pt x="3219" y="3785"/>
                </a:lnTo>
                <a:lnTo>
                  <a:pt x="3249" y="3774"/>
                </a:lnTo>
                <a:lnTo>
                  <a:pt x="3281" y="3764"/>
                </a:lnTo>
                <a:lnTo>
                  <a:pt x="3312" y="3754"/>
                </a:lnTo>
                <a:lnTo>
                  <a:pt x="3343" y="3746"/>
                </a:lnTo>
                <a:lnTo>
                  <a:pt x="3375" y="3738"/>
                </a:lnTo>
                <a:lnTo>
                  <a:pt x="3407" y="3733"/>
                </a:lnTo>
                <a:lnTo>
                  <a:pt x="3439" y="3727"/>
                </a:lnTo>
                <a:lnTo>
                  <a:pt x="3473" y="3723"/>
                </a:lnTo>
                <a:lnTo>
                  <a:pt x="3505" y="3719"/>
                </a:lnTo>
                <a:lnTo>
                  <a:pt x="3539" y="3717"/>
                </a:lnTo>
                <a:lnTo>
                  <a:pt x="3573" y="3716"/>
                </a:lnTo>
                <a:lnTo>
                  <a:pt x="3606" y="3716"/>
                </a:lnTo>
                <a:lnTo>
                  <a:pt x="3640" y="3717"/>
                </a:lnTo>
                <a:lnTo>
                  <a:pt x="3673" y="3719"/>
                </a:lnTo>
                <a:lnTo>
                  <a:pt x="3708" y="3723"/>
                </a:lnTo>
                <a:lnTo>
                  <a:pt x="3741" y="3727"/>
                </a:lnTo>
                <a:lnTo>
                  <a:pt x="3775" y="3733"/>
                </a:lnTo>
                <a:lnTo>
                  <a:pt x="3800" y="3737"/>
                </a:lnTo>
                <a:lnTo>
                  <a:pt x="3822" y="3742"/>
                </a:lnTo>
                <a:lnTo>
                  <a:pt x="3845" y="3747"/>
                </a:lnTo>
                <a:lnTo>
                  <a:pt x="3869" y="3754"/>
                </a:lnTo>
                <a:lnTo>
                  <a:pt x="3891" y="3761"/>
                </a:lnTo>
                <a:lnTo>
                  <a:pt x="3914" y="3767"/>
                </a:lnTo>
                <a:lnTo>
                  <a:pt x="3936" y="3776"/>
                </a:lnTo>
                <a:lnTo>
                  <a:pt x="3958" y="3784"/>
                </a:lnTo>
                <a:lnTo>
                  <a:pt x="4002" y="3802"/>
                </a:lnTo>
                <a:lnTo>
                  <a:pt x="4044" y="3823"/>
                </a:lnTo>
                <a:lnTo>
                  <a:pt x="4086" y="3845"/>
                </a:lnTo>
                <a:lnTo>
                  <a:pt x="4126" y="3869"/>
                </a:lnTo>
                <a:lnTo>
                  <a:pt x="4165" y="3895"/>
                </a:lnTo>
                <a:lnTo>
                  <a:pt x="4203" y="3922"/>
                </a:lnTo>
                <a:lnTo>
                  <a:pt x="4240" y="3951"/>
                </a:lnTo>
                <a:lnTo>
                  <a:pt x="4275" y="3980"/>
                </a:lnTo>
                <a:lnTo>
                  <a:pt x="4308" y="4011"/>
                </a:lnTo>
                <a:lnTo>
                  <a:pt x="4341" y="4044"/>
                </a:lnTo>
                <a:lnTo>
                  <a:pt x="4371" y="4077"/>
                </a:lnTo>
                <a:lnTo>
                  <a:pt x="4400" y="4112"/>
                </a:lnTo>
                <a:lnTo>
                  <a:pt x="1216" y="6342"/>
                </a:lnTo>
                <a:lnTo>
                  <a:pt x="1155" y="6274"/>
                </a:lnTo>
                <a:lnTo>
                  <a:pt x="1095" y="6203"/>
                </a:lnTo>
                <a:lnTo>
                  <a:pt x="1035" y="6133"/>
                </a:lnTo>
                <a:lnTo>
                  <a:pt x="978" y="6060"/>
                </a:lnTo>
                <a:lnTo>
                  <a:pt x="922" y="5987"/>
                </a:lnTo>
                <a:lnTo>
                  <a:pt x="868" y="5912"/>
                </a:lnTo>
                <a:lnTo>
                  <a:pt x="814" y="5836"/>
                </a:lnTo>
                <a:lnTo>
                  <a:pt x="762" y="5759"/>
                </a:lnTo>
                <a:lnTo>
                  <a:pt x="712" y="5682"/>
                </a:lnTo>
                <a:lnTo>
                  <a:pt x="663" y="5603"/>
                </a:lnTo>
                <a:lnTo>
                  <a:pt x="616" y="5522"/>
                </a:lnTo>
                <a:lnTo>
                  <a:pt x="570" y="5441"/>
                </a:lnTo>
                <a:lnTo>
                  <a:pt x="525" y="5359"/>
                </a:lnTo>
                <a:lnTo>
                  <a:pt x="483" y="5275"/>
                </a:lnTo>
                <a:lnTo>
                  <a:pt x="443" y="5191"/>
                </a:lnTo>
                <a:lnTo>
                  <a:pt x="402" y="5105"/>
                </a:lnTo>
                <a:lnTo>
                  <a:pt x="365" y="5019"/>
                </a:lnTo>
                <a:lnTo>
                  <a:pt x="329" y="4932"/>
                </a:lnTo>
                <a:lnTo>
                  <a:pt x="295" y="4843"/>
                </a:lnTo>
                <a:lnTo>
                  <a:pt x="263" y="4754"/>
                </a:lnTo>
                <a:lnTo>
                  <a:pt x="231" y="4664"/>
                </a:lnTo>
                <a:lnTo>
                  <a:pt x="202" y="4574"/>
                </a:lnTo>
                <a:lnTo>
                  <a:pt x="175" y="4482"/>
                </a:lnTo>
                <a:lnTo>
                  <a:pt x="150" y="4389"/>
                </a:lnTo>
                <a:lnTo>
                  <a:pt x="126" y="4296"/>
                </a:lnTo>
                <a:lnTo>
                  <a:pt x="105" y="4203"/>
                </a:lnTo>
                <a:lnTo>
                  <a:pt x="85" y="4109"/>
                </a:lnTo>
                <a:lnTo>
                  <a:pt x="67" y="4012"/>
                </a:lnTo>
                <a:lnTo>
                  <a:pt x="51" y="3916"/>
                </a:lnTo>
                <a:lnTo>
                  <a:pt x="38" y="3820"/>
                </a:lnTo>
                <a:lnTo>
                  <a:pt x="27" y="3723"/>
                </a:lnTo>
                <a:lnTo>
                  <a:pt x="17" y="3625"/>
                </a:lnTo>
                <a:lnTo>
                  <a:pt x="8" y="3496"/>
                </a:lnTo>
                <a:lnTo>
                  <a:pt x="2" y="3367"/>
                </a:lnTo>
                <a:lnTo>
                  <a:pt x="0" y="3238"/>
                </a:lnTo>
                <a:lnTo>
                  <a:pt x="1" y="3110"/>
                </a:lnTo>
                <a:lnTo>
                  <a:pt x="6" y="2983"/>
                </a:lnTo>
                <a:lnTo>
                  <a:pt x="14" y="2856"/>
                </a:lnTo>
                <a:lnTo>
                  <a:pt x="27" y="2731"/>
                </a:lnTo>
                <a:lnTo>
                  <a:pt x="42" y="2605"/>
                </a:lnTo>
                <a:lnTo>
                  <a:pt x="61" y="2481"/>
                </a:lnTo>
                <a:lnTo>
                  <a:pt x="84" y="2358"/>
                </a:lnTo>
                <a:lnTo>
                  <a:pt x="108" y="2236"/>
                </a:lnTo>
                <a:lnTo>
                  <a:pt x="137" y="2116"/>
                </a:lnTo>
                <a:lnTo>
                  <a:pt x="169" y="1995"/>
                </a:lnTo>
                <a:lnTo>
                  <a:pt x="204" y="1876"/>
                </a:lnTo>
                <a:lnTo>
                  <a:pt x="242" y="1759"/>
                </a:lnTo>
                <a:lnTo>
                  <a:pt x="283" y="1641"/>
                </a:lnTo>
                <a:lnTo>
                  <a:pt x="327" y="1527"/>
                </a:lnTo>
                <a:lnTo>
                  <a:pt x="374" y="1413"/>
                </a:lnTo>
                <a:lnTo>
                  <a:pt x="425" y="1301"/>
                </a:lnTo>
                <a:lnTo>
                  <a:pt x="477" y="1191"/>
                </a:lnTo>
                <a:lnTo>
                  <a:pt x="532" y="1081"/>
                </a:lnTo>
                <a:lnTo>
                  <a:pt x="591" y="974"/>
                </a:lnTo>
                <a:lnTo>
                  <a:pt x="652" y="868"/>
                </a:lnTo>
                <a:lnTo>
                  <a:pt x="715" y="764"/>
                </a:lnTo>
                <a:lnTo>
                  <a:pt x="781" y="662"/>
                </a:lnTo>
                <a:lnTo>
                  <a:pt x="851" y="561"/>
                </a:lnTo>
                <a:lnTo>
                  <a:pt x="922" y="463"/>
                </a:lnTo>
                <a:lnTo>
                  <a:pt x="996" y="365"/>
                </a:lnTo>
                <a:lnTo>
                  <a:pt x="1072" y="271"/>
                </a:lnTo>
                <a:lnTo>
                  <a:pt x="1150" y="179"/>
                </a:lnTo>
                <a:lnTo>
                  <a:pt x="1231" y="88"/>
                </a:lnTo>
                <a:lnTo>
                  <a:pt x="1315" y="0"/>
                </a:lnTo>
                <a:lnTo>
                  <a:pt x="4288" y="2334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1" name="Freeform 44"/>
          <p:cNvSpPr>
            <a:spLocks/>
          </p:cNvSpPr>
          <p:nvPr/>
        </p:nvSpPr>
        <p:spPr bwMode="auto">
          <a:xfrm>
            <a:off x="5060950" y="303213"/>
            <a:ext cx="1747838" cy="2517775"/>
          </a:xfrm>
          <a:custGeom>
            <a:avLst/>
            <a:gdLst>
              <a:gd name="T0" fmla="*/ 2147483647 w 4400"/>
              <a:gd name="T1" fmla="*/ 2147483647 h 6342"/>
              <a:gd name="T2" fmla="*/ 2147483647 w 4400"/>
              <a:gd name="T3" fmla="*/ 2147483647 h 6342"/>
              <a:gd name="T4" fmla="*/ 2147483647 w 4400"/>
              <a:gd name="T5" fmla="*/ 2147483647 h 6342"/>
              <a:gd name="T6" fmla="*/ 2147483647 w 4400"/>
              <a:gd name="T7" fmla="*/ 2147483647 h 6342"/>
              <a:gd name="T8" fmla="*/ 2147483647 w 4400"/>
              <a:gd name="T9" fmla="*/ 2147483647 h 6342"/>
              <a:gd name="T10" fmla="*/ 2147483647 w 4400"/>
              <a:gd name="T11" fmla="*/ 2147483647 h 6342"/>
              <a:gd name="T12" fmla="*/ 2147483647 w 4400"/>
              <a:gd name="T13" fmla="*/ 2147483647 h 6342"/>
              <a:gd name="T14" fmla="*/ 2147483647 w 4400"/>
              <a:gd name="T15" fmla="*/ 2147483647 h 6342"/>
              <a:gd name="T16" fmla="*/ 2147483647 w 4400"/>
              <a:gd name="T17" fmla="*/ 2147483647 h 6342"/>
              <a:gd name="T18" fmla="*/ 2147483647 w 4400"/>
              <a:gd name="T19" fmla="*/ 2147483647 h 6342"/>
              <a:gd name="T20" fmla="*/ 2147483647 w 4400"/>
              <a:gd name="T21" fmla="*/ 2147483647 h 6342"/>
              <a:gd name="T22" fmla="*/ 2147483647 w 4400"/>
              <a:gd name="T23" fmla="*/ 2147483647 h 6342"/>
              <a:gd name="T24" fmla="*/ 2147483647 w 4400"/>
              <a:gd name="T25" fmla="*/ 2147483647 h 6342"/>
              <a:gd name="T26" fmla="*/ 2147483647 w 4400"/>
              <a:gd name="T27" fmla="*/ 2147483647 h 6342"/>
              <a:gd name="T28" fmla="*/ 2147483647 w 4400"/>
              <a:gd name="T29" fmla="*/ 2147483647 h 6342"/>
              <a:gd name="T30" fmla="*/ 2147483647 w 4400"/>
              <a:gd name="T31" fmla="*/ 2147483647 h 6342"/>
              <a:gd name="T32" fmla="*/ 2147483647 w 4400"/>
              <a:gd name="T33" fmla="*/ 2147483647 h 6342"/>
              <a:gd name="T34" fmla="*/ 2147483647 w 4400"/>
              <a:gd name="T35" fmla="*/ 2147483647 h 6342"/>
              <a:gd name="T36" fmla="*/ 2147483647 w 4400"/>
              <a:gd name="T37" fmla="*/ 2147483647 h 6342"/>
              <a:gd name="T38" fmla="*/ 2147483647 w 4400"/>
              <a:gd name="T39" fmla="*/ 2147483647 h 6342"/>
              <a:gd name="T40" fmla="*/ 2147483647 w 4400"/>
              <a:gd name="T41" fmla="*/ 2147483647 h 6342"/>
              <a:gd name="T42" fmla="*/ 2147483647 w 4400"/>
              <a:gd name="T43" fmla="*/ 2147483647 h 6342"/>
              <a:gd name="T44" fmla="*/ 2147483647 w 4400"/>
              <a:gd name="T45" fmla="*/ 2147483647 h 6342"/>
              <a:gd name="T46" fmla="*/ 2147483647 w 4400"/>
              <a:gd name="T47" fmla="*/ 2147483647 h 6342"/>
              <a:gd name="T48" fmla="*/ 2147483647 w 4400"/>
              <a:gd name="T49" fmla="*/ 2147483647 h 6342"/>
              <a:gd name="T50" fmla="*/ 2147483647 w 4400"/>
              <a:gd name="T51" fmla="*/ 2147483647 h 6342"/>
              <a:gd name="T52" fmla="*/ 2147483647 w 4400"/>
              <a:gd name="T53" fmla="*/ 2147483647 h 6342"/>
              <a:gd name="T54" fmla="*/ 2147483647 w 4400"/>
              <a:gd name="T55" fmla="*/ 2147483647 h 6342"/>
              <a:gd name="T56" fmla="*/ 2147483647 w 4400"/>
              <a:gd name="T57" fmla="*/ 2147483647 h 6342"/>
              <a:gd name="T58" fmla="*/ 2147483647 w 4400"/>
              <a:gd name="T59" fmla="*/ 2147483647 h 6342"/>
              <a:gd name="T60" fmla="*/ 2147483647 w 4400"/>
              <a:gd name="T61" fmla="*/ 2147483647 h 6342"/>
              <a:gd name="T62" fmla="*/ 2147483647 w 4400"/>
              <a:gd name="T63" fmla="*/ 2147483647 h 6342"/>
              <a:gd name="T64" fmla="*/ 2147483647 w 4400"/>
              <a:gd name="T65" fmla="*/ 2147483647 h 6342"/>
              <a:gd name="T66" fmla="*/ 2147483647 w 4400"/>
              <a:gd name="T67" fmla="*/ 2147483647 h 6342"/>
              <a:gd name="T68" fmla="*/ 2147483647 w 4400"/>
              <a:gd name="T69" fmla="*/ 2147483647 h 6342"/>
              <a:gd name="T70" fmla="*/ 2147483647 w 4400"/>
              <a:gd name="T71" fmla="*/ 2147483647 h 6342"/>
              <a:gd name="T72" fmla="*/ 2147483647 w 4400"/>
              <a:gd name="T73" fmla="*/ 2147483647 h 6342"/>
              <a:gd name="T74" fmla="*/ 2147483647 w 4400"/>
              <a:gd name="T75" fmla="*/ 2147483647 h 6342"/>
              <a:gd name="T76" fmla="*/ 2147483647 w 4400"/>
              <a:gd name="T77" fmla="*/ 2147483647 h 6342"/>
              <a:gd name="T78" fmla="*/ 2147483647 w 4400"/>
              <a:gd name="T79" fmla="*/ 2147483647 h 6342"/>
              <a:gd name="T80" fmla="*/ 2147483647 w 4400"/>
              <a:gd name="T81" fmla="*/ 2147483647 h 6342"/>
              <a:gd name="T82" fmla="*/ 2147483647 w 4400"/>
              <a:gd name="T83" fmla="*/ 2147483647 h 6342"/>
              <a:gd name="T84" fmla="*/ 2147483647 w 4400"/>
              <a:gd name="T85" fmla="*/ 2147483647 h 6342"/>
              <a:gd name="T86" fmla="*/ 2147483647 w 4400"/>
              <a:gd name="T87" fmla="*/ 2147483647 h 6342"/>
              <a:gd name="T88" fmla="*/ 2147483647 w 4400"/>
              <a:gd name="T89" fmla="*/ 2147483647 h 6342"/>
              <a:gd name="T90" fmla="*/ 2147483647 w 4400"/>
              <a:gd name="T91" fmla="*/ 2147483647 h 6342"/>
              <a:gd name="T92" fmla="*/ 2147483647 w 4400"/>
              <a:gd name="T93" fmla="*/ 2147483647 h 6342"/>
              <a:gd name="T94" fmla="*/ 2147483647 w 4400"/>
              <a:gd name="T95" fmla="*/ 2147483647 h 6342"/>
              <a:gd name="T96" fmla="*/ 2147483647 w 4400"/>
              <a:gd name="T97" fmla="*/ 2147483647 h 6342"/>
              <a:gd name="T98" fmla="*/ 2147483647 w 4400"/>
              <a:gd name="T99" fmla="*/ 2147483647 h 6342"/>
              <a:gd name="T100" fmla="*/ 2147483647 w 4400"/>
              <a:gd name="T101" fmla="*/ 2147483647 h 6342"/>
              <a:gd name="T102" fmla="*/ 2147483647 w 4400"/>
              <a:gd name="T103" fmla="*/ 2147483647 h 6342"/>
              <a:gd name="T104" fmla="*/ 2147483647 w 4400"/>
              <a:gd name="T105" fmla="*/ 2147483647 h 6342"/>
              <a:gd name="T106" fmla="*/ 2147483647 w 4400"/>
              <a:gd name="T107" fmla="*/ 2147483647 h 6342"/>
              <a:gd name="T108" fmla="*/ 2147483647 w 4400"/>
              <a:gd name="T109" fmla="*/ 2147483647 h 6342"/>
              <a:gd name="T110" fmla="*/ 2147483647 w 4400"/>
              <a:gd name="T111" fmla="*/ 2147483647 h 6342"/>
              <a:gd name="T112" fmla="*/ 2147483647 w 4400"/>
              <a:gd name="T113" fmla="*/ 2147483647 h 6342"/>
              <a:gd name="T114" fmla="*/ 2147483647 w 4400"/>
              <a:gd name="T115" fmla="*/ 2147483647 h 6342"/>
              <a:gd name="T116" fmla="*/ 2147483647 w 4400"/>
              <a:gd name="T117" fmla="*/ 0 h 63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00"/>
              <a:gd name="T178" fmla="*/ 0 h 6342"/>
              <a:gd name="T179" fmla="*/ 4400 w 4400"/>
              <a:gd name="T180" fmla="*/ 6342 h 63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00" h="6342">
                <a:moveTo>
                  <a:pt x="4288" y="2334"/>
                </a:moveTo>
                <a:lnTo>
                  <a:pt x="4284" y="2342"/>
                </a:lnTo>
                <a:lnTo>
                  <a:pt x="4259" y="2367"/>
                </a:lnTo>
                <a:lnTo>
                  <a:pt x="4235" y="2393"/>
                </a:lnTo>
                <a:lnTo>
                  <a:pt x="4208" y="2418"/>
                </a:lnTo>
                <a:lnTo>
                  <a:pt x="4181" y="2441"/>
                </a:lnTo>
                <a:lnTo>
                  <a:pt x="4153" y="2465"/>
                </a:lnTo>
                <a:lnTo>
                  <a:pt x="4124" y="2486"/>
                </a:lnTo>
                <a:lnTo>
                  <a:pt x="4094" y="2507"/>
                </a:lnTo>
                <a:lnTo>
                  <a:pt x="4063" y="2527"/>
                </a:lnTo>
                <a:lnTo>
                  <a:pt x="4032" y="2546"/>
                </a:lnTo>
                <a:lnTo>
                  <a:pt x="4000" y="2563"/>
                </a:lnTo>
                <a:lnTo>
                  <a:pt x="3966" y="2580"/>
                </a:lnTo>
                <a:lnTo>
                  <a:pt x="3933" y="2595"/>
                </a:lnTo>
                <a:lnTo>
                  <a:pt x="3898" y="2610"/>
                </a:lnTo>
                <a:lnTo>
                  <a:pt x="3863" y="2623"/>
                </a:lnTo>
                <a:lnTo>
                  <a:pt x="3826" y="2635"/>
                </a:lnTo>
                <a:lnTo>
                  <a:pt x="3791" y="2646"/>
                </a:lnTo>
                <a:lnTo>
                  <a:pt x="3757" y="2654"/>
                </a:lnTo>
                <a:lnTo>
                  <a:pt x="3724" y="2661"/>
                </a:lnTo>
                <a:lnTo>
                  <a:pt x="3690" y="2667"/>
                </a:lnTo>
                <a:lnTo>
                  <a:pt x="3656" y="2673"/>
                </a:lnTo>
                <a:lnTo>
                  <a:pt x="3622" y="2677"/>
                </a:lnTo>
                <a:lnTo>
                  <a:pt x="3588" y="2680"/>
                </a:lnTo>
                <a:lnTo>
                  <a:pt x="3555" y="2682"/>
                </a:lnTo>
                <a:lnTo>
                  <a:pt x="3521" y="2683"/>
                </a:lnTo>
                <a:lnTo>
                  <a:pt x="3488" y="2683"/>
                </a:lnTo>
                <a:lnTo>
                  <a:pt x="3454" y="2682"/>
                </a:lnTo>
                <a:lnTo>
                  <a:pt x="3420" y="2680"/>
                </a:lnTo>
                <a:lnTo>
                  <a:pt x="3388" y="2677"/>
                </a:lnTo>
                <a:lnTo>
                  <a:pt x="3355" y="2673"/>
                </a:lnTo>
                <a:lnTo>
                  <a:pt x="3322" y="2667"/>
                </a:lnTo>
                <a:lnTo>
                  <a:pt x="3290" y="2661"/>
                </a:lnTo>
                <a:lnTo>
                  <a:pt x="3258" y="2654"/>
                </a:lnTo>
                <a:lnTo>
                  <a:pt x="3227" y="2646"/>
                </a:lnTo>
                <a:lnTo>
                  <a:pt x="3196" y="2636"/>
                </a:lnTo>
                <a:lnTo>
                  <a:pt x="3164" y="2626"/>
                </a:lnTo>
                <a:lnTo>
                  <a:pt x="3134" y="2614"/>
                </a:lnTo>
                <a:lnTo>
                  <a:pt x="3105" y="2602"/>
                </a:lnTo>
                <a:lnTo>
                  <a:pt x="3076" y="2589"/>
                </a:lnTo>
                <a:lnTo>
                  <a:pt x="3047" y="2574"/>
                </a:lnTo>
                <a:lnTo>
                  <a:pt x="3019" y="2559"/>
                </a:lnTo>
                <a:lnTo>
                  <a:pt x="2992" y="2542"/>
                </a:lnTo>
                <a:lnTo>
                  <a:pt x="2965" y="2524"/>
                </a:lnTo>
                <a:lnTo>
                  <a:pt x="2940" y="2505"/>
                </a:lnTo>
                <a:lnTo>
                  <a:pt x="2915" y="2486"/>
                </a:lnTo>
                <a:lnTo>
                  <a:pt x="2890" y="2465"/>
                </a:lnTo>
                <a:lnTo>
                  <a:pt x="2867" y="2443"/>
                </a:lnTo>
                <a:lnTo>
                  <a:pt x="2845" y="2420"/>
                </a:lnTo>
                <a:lnTo>
                  <a:pt x="2822" y="2396"/>
                </a:lnTo>
                <a:lnTo>
                  <a:pt x="2796" y="2367"/>
                </a:lnTo>
                <a:lnTo>
                  <a:pt x="2770" y="2339"/>
                </a:lnTo>
                <a:lnTo>
                  <a:pt x="2743" y="2311"/>
                </a:lnTo>
                <a:lnTo>
                  <a:pt x="2715" y="2285"/>
                </a:lnTo>
                <a:lnTo>
                  <a:pt x="2687" y="2259"/>
                </a:lnTo>
                <a:lnTo>
                  <a:pt x="2658" y="2234"/>
                </a:lnTo>
                <a:lnTo>
                  <a:pt x="2629" y="2210"/>
                </a:lnTo>
                <a:lnTo>
                  <a:pt x="2599" y="2186"/>
                </a:lnTo>
                <a:lnTo>
                  <a:pt x="2568" y="2163"/>
                </a:lnTo>
                <a:lnTo>
                  <a:pt x="2537" y="2140"/>
                </a:lnTo>
                <a:lnTo>
                  <a:pt x="2506" y="2120"/>
                </a:lnTo>
                <a:lnTo>
                  <a:pt x="2473" y="2099"/>
                </a:lnTo>
                <a:lnTo>
                  <a:pt x="2441" y="2080"/>
                </a:lnTo>
                <a:lnTo>
                  <a:pt x="2407" y="2061"/>
                </a:lnTo>
                <a:lnTo>
                  <a:pt x="2374" y="2044"/>
                </a:lnTo>
                <a:lnTo>
                  <a:pt x="2340" y="2027"/>
                </a:lnTo>
                <a:lnTo>
                  <a:pt x="2304" y="2011"/>
                </a:lnTo>
                <a:lnTo>
                  <a:pt x="2270" y="1996"/>
                </a:lnTo>
                <a:lnTo>
                  <a:pt x="2234" y="1983"/>
                </a:lnTo>
                <a:lnTo>
                  <a:pt x="2198" y="1969"/>
                </a:lnTo>
                <a:lnTo>
                  <a:pt x="2161" y="1957"/>
                </a:lnTo>
                <a:lnTo>
                  <a:pt x="2124" y="1946"/>
                </a:lnTo>
                <a:lnTo>
                  <a:pt x="2086" y="1936"/>
                </a:lnTo>
                <a:lnTo>
                  <a:pt x="2048" y="1927"/>
                </a:lnTo>
                <a:lnTo>
                  <a:pt x="2009" y="1919"/>
                </a:lnTo>
                <a:lnTo>
                  <a:pt x="1970" y="1912"/>
                </a:lnTo>
                <a:lnTo>
                  <a:pt x="1931" y="1907"/>
                </a:lnTo>
                <a:lnTo>
                  <a:pt x="1891" y="1901"/>
                </a:lnTo>
                <a:lnTo>
                  <a:pt x="1850" y="1898"/>
                </a:lnTo>
                <a:lnTo>
                  <a:pt x="1810" y="1894"/>
                </a:lnTo>
                <a:lnTo>
                  <a:pt x="1769" y="1893"/>
                </a:lnTo>
                <a:lnTo>
                  <a:pt x="1727" y="1892"/>
                </a:lnTo>
                <a:lnTo>
                  <a:pt x="1657" y="1894"/>
                </a:lnTo>
                <a:lnTo>
                  <a:pt x="1588" y="1900"/>
                </a:lnTo>
                <a:lnTo>
                  <a:pt x="1519" y="1908"/>
                </a:lnTo>
                <a:lnTo>
                  <a:pt x="1452" y="1920"/>
                </a:lnTo>
                <a:lnTo>
                  <a:pt x="1386" y="1936"/>
                </a:lnTo>
                <a:lnTo>
                  <a:pt x="1322" y="1953"/>
                </a:lnTo>
                <a:lnTo>
                  <a:pt x="1259" y="1976"/>
                </a:lnTo>
                <a:lnTo>
                  <a:pt x="1196" y="1999"/>
                </a:lnTo>
                <a:lnTo>
                  <a:pt x="1136" y="2027"/>
                </a:lnTo>
                <a:lnTo>
                  <a:pt x="1078" y="2058"/>
                </a:lnTo>
                <a:lnTo>
                  <a:pt x="1021" y="2090"/>
                </a:lnTo>
                <a:lnTo>
                  <a:pt x="965" y="2126"/>
                </a:lnTo>
                <a:lnTo>
                  <a:pt x="911" y="2164"/>
                </a:lnTo>
                <a:lnTo>
                  <a:pt x="860" y="2205"/>
                </a:lnTo>
                <a:lnTo>
                  <a:pt x="810" y="2248"/>
                </a:lnTo>
                <a:lnTo>
                  <a:pt x="762" y="2292"/>
                </a:lnTo>
                <a:lnTo>
                  <a:pt x="718" y="2340"/>
                </a:lnTo>
                <a:lnTo>
                  <a:pt x="674" y="2390"/>
                </a:lnTo>
                <a:lnTo>
                  <a:pt x="634" y="2441"/>
                </a:lnTo>
                <a:lnTo>
                  <a:pt x="596" y="2495"/>
                </a:lnTo>
                <a:lnTo>
                  <a:pt x="560" y="2551"/>
                </a:lnTo>
                <a:lnTo>
                  <a:pt x="528" y="2608"/>
                </a:lnTo>
                <a:lnTo>
                  <a:pt x="497" y="2667"/>
                </a:lnTo>
                <a:lnTo>
                  <a:pt x="469" y="2727"/>
                </a:lnTo>
                <a:lnTo>
                  <a:pt x="445" y="2789"/>
                </a:lnTo>
                <a:lnTo>
                  <a:pt x="424" y="2853"/>
                </a:lnTo>
                <a:lnTo>
                  <a:pt x="406" y="2918"/>
                </a:lnTo>
                <a:lnTo>
                  <a:pt x="390" y="2982"/>
                </a:lnTo>
                <a:lnTo>
                  <a:pt x="378" y="3049"/>
                </a:lnTo>
                <a:lnTo>
                  <a:pt x="369" y="3118"/>
                </a:lnTo>
                <a:lnTo>
                  <a:pt x="364" y="3187"/>
                </a:lnTo>
                <a:lnTo>
                  <a:pt x="362" y="3257"/>
                </a:lnTo>
                <a:lnTo>
                  <a:pt x="364" y="3328"/>
                </a:lnTo>
                <a:lnTo>
                  <a:pt x="369" y="3396"/>
                </a:lnTo>
                <a:lnTo>
                  <a:pt x="378" y="3464"/>
                </a:lnTo>
                <a:lnTo>
                  <a:pt x="390" y="3531"/>
                </a:lnTo>
                <a:lnTo>
                  <a:pt x="406" y="3597"/>
                </a:lnTo>
                <a:lnTo>
                  <a:pt x="424" y="3662"/>
                </a:lnTo>
                <a:lnTo>
                  <a:pt x="445" y="3726"/>
                </a:lnTo>
                <a:lnTo>
                  <a:pt x="469" y="3788"/>
                </a:lnTo>
                <a:lnTo>
                  <a:pt x="497" y="3848"/>
                </a:lnTo>
                <a:lnTo>
                  <a:pt x="528" y="3907"/>
                </a:lnTo>
                <a:lnTo>
                  <a:pt x="560" y="3964"/>
                </a:lnTo>
                <a:lnTo>
                  <a:pt x="596" y="4020"/>
                </a:lnTo>
                <a:lnTo>
                  <a:pt x="634" y="4074"/>
                </a:lnTo>
                <a:lnTo>
                  <a:pt x="674" y="4125"/>
                </a:lnTo>
                <a:lnTo>
                  <a:pt x="718" y="4175"/>
                </a:lnTo>
                <a:lnTo>
                  <a:pt x="762" y="4222"/>
                </a:lnTo>
                <a:lnTo>
                  <a:pt x="810" y="4267"/>
                </a:lnTo>
                <a:lnTo>
                  <a:pt x="860" y="4310"/>
                </a:lnTo>
                <a:lnTo>
                  <a:pt x="911" y="4351"/>
                </a:lnTo>
                <a:lnTo>
                  <a:pt x="965" y="4389"/>
                </a:lnTo>
                <a:lnTo>
                  <a:pt x="1021" y="4425"/>
                </a:lnTo>
                <a:lnTo>
                  <a:pt x="1078" y="4457"/>
                </a:lnTo>
                <a:lnTo>
                  <a:pt x="1136" y="4488"/>
                </a:lnTo>
                <a:lnTo>
                  <a:pt x="1196" y="4515"/>
                </a:lnTo>
                <a:lnTo>
                  <a:pt x="1259" y="4539"/>
                </a:lnTo>
                <a:lnTo>
                  <a:pt x="1322" y="4561"/>
                </a:lnTo>
                <a:lnTo>
                  <a:pt x="1386" y="4579"/>
                </a:lnTo>
                <a:lnTo>
                  <a:pt x="1452" y="4595"/>
                </a:lnTo>
                <a:lnTo>
                  <a:pt x="1519" y="4607"/>
                </a:lnTo>
                <a:lnTo>
                  <a:pt x="1588" y="4615"/>
                </a:lnTo>
                <a:lnTo>
                  <a:pt x="1657" y="4621"/>
                </a:lnTo>
                <a:lnTo>
                  <a:pt x="1727" y="4623"/>
                </a:lnTo>
                <a:lnTo>
                  <a:pt x="1769" y="4622"/>
                </a:lnTo>
                <a:lnTo>
                  <a:pt x="1810" y="4620"/>
                </a:lnTo>
                <a:lnTo>
                  <a:pt x="1852" y="4616"/>
                </a:lnTo>
                <a:lnTo>
                  <a:pt x="1892" y="4612"/>
                </a:lnTo>
                <a:lnTo>
                  <a:pt x="1932" y="4606"/>
                </a:lnTo>
                <a:lnTo>
                  <a:pt x="1972" y="4598"/>
                </a:lnTo>
                <a:lnTo>
                  <a:pt x="2013" y="4591"/>
                </a:lnTo>
                <a:lnTo>
                  <a:pt x="2052" y="4581"/>
                </a:lnTo>
                <a:lnTo>
                  <a:pt x="2091" y="4570"/>
                </a:lnTo>
                <a:lnTo>
                  <a:pt x="2129" y="4558"/>
                </a:lnTo>
                <a:lnTo>
                  <a:pt x="2167" y="4546"/>
                </a:lnTo>
                <a:lnTo>
                  <a:pt x="2205" y="4531"/>
                </a:lnTo>
                <a:lnTo>
                  <a:pt x="2242" y="4517"/>
                </a:lnTo>
                <a:lnTo>
                  <a:pt x="2278" y="4500"/>
                </a:lnTo>
                <a:lnTo>
                  <a:pt x="2315" y="4483"/>
                </a:lnTo>
                <a:lnTo>
                  <a:pt x="2349" y="4465"/>
                </a:lnTo>
                <a:lnTo>
                  <a:pt x="2385" y="4446"/>
                </a:lnTo>
                <a:lnTo>
                  <a:pt x="2420" y="4426"/>
                </a:lnTo>
                <a:lnTo>
                  <a:pt x="2453" y="4405"/>
                </a:lnTo>
                <a:lnTo>
                  <a:pt x="2487" y="4384"/>
                </a:lnTo>
                <a:lnTo>
                  <a:pt x="2519" y="4361"/>
                </a:lnTo>
                <a:lnTo>
                  <a:pt x="2550" y="4338"/>
                </a:lnTo>
                <a:lnTo>
                  <a:pt x="2583" y="4313"/>
                </a:lnTo>
                <a:lnTo>
                  <a:pt x="2613" y="4289"/>
                </a:lnTo>
                <a:lnTo>
                  <a:pt x="2643" y="4263"/>
                </a:lnTo>
                <a:lnTo>
                  <a:pt x="2672" y="4236"/>
                </a:lnTo>
                <a:lnTo>
                  <a:pt x="2701" y="4209"/>
                </a:lnTo>
                <a:lnTo>
                  <a:pt x="2729" y="4181"/>
                </a:lnTo>
                <a:lnTo>
                  <a:pt x="2756" y="4153"/>
                </a:lnTo>
                <a:lnTo>
                  <a:pt x="2783" y="4124"/>
                </a:lnTo>
                <a:lnTo>
                  <a:pt x="2809" y="4095"/>
                </a:lnTo>
                <a:lnTo>
                  <a:pt x="2833" y="4065"/>
                </a:lnTo>
                <a:lnTo>
                  <a:pt x="2854" y="4040"/>
                </a:lnTo>
                <a:lnTo>
                  <a:pt x="2876" y="4016"/>
                </a:lnTo>
                <a:lnTo>
                  <a:pt x="2898" y="3993"/>
                </a:lnTo>
                <a:lnTo>
                  <a:pt x="2921" y="3971"/>
                </a:lnTo>
                <a:lnTo>
                  <a:pt x="2945" y="3950"/>
                </a:lnTo>
                <a:lnTo>
                  <a:pt x="2970" y="3929"/>
                </a:lnTo>
                <a:lnTo>
                  <a:pt x="2994" y="3909"/>
                </a:lnTo>
                <a:lnTo>
                  <a:pt x="3020" y="3890"/>
                </a:lnTo>
                <a:lnTo>
                  <a:pt x="3047" y="3873"/>
                </a:lnTo>
                <a:lnTo>
                  <a:pt x="3075" y="3856"/>
                </a:lnTo>
                <a:lnTo>
                  <a:pt x="3102" y="3840"/>
                </a:lnTo>
                <a:lnTo>
                  <a:pt x="3131" y="3825"/>
                </a:lnTo>
                <a:lnTo>
                  <a:pt x="3160" y="3811"/>
                </a:lnTo>
                <a:lnTo>
                  <a:pt x="3189" y="3798"/>
                </a:lnTo>
                <a:lnTo>
                  <a:pt x="3219" y="3785"/>
                </a:lnTo>
                <a:lnTo>
                  <a:pt x="3249" y="3774"/>
                </a:lnTo>
                <a:lnTo>
                  <a:pt x="3281" y="3764"/>
                </a:lnTo>
                <a:lnTo>
                  <a:pt x="3312" y="3754"/>
                </a:lnTo>
                <a:lnTo>
                  <a:pt x="3343" y="3746"/>
                </a:lnTo>
                <a:lnTo>
                  <a:pt x="3375" y="3738"/>
                </a:lnTo>
                <a:lnTo>
                  <a:pt x="3407" y="3733"/>
                </a:lnTo>
                <a:lnTo>
                  <a:pt x="3439" y="3727"/>
                </a:lnTo>
                <a:lnTo>
                  <a:pt x="3473" y="3723"/>
                </a:lnTo>
                <a:lnTo>
                  <a:pt x="3505" y="3719"/>
                </a:lnTo>
                <a:lnTo>
                  <a:pt x="3539" y="3717"/>
                </a:lnTo>
                <a:lnTo>
                  <a:pt x="3573" y="3716"/>
                </a:lnTo>
                <a:lnTo>
                  <a:pt x="3606" y="3716"/>
                </a:lnTo>
                <a:lnTo>
                  <a:pt x="3640" y="3717"/>
                </a:lnTo>
                <a:lnTo>
                  <a:pt x="3673" y="3719"/>
                </a:lnTo>
                <a:lnTo>
                  <a:pt x="3708" y="3723"/>
                </a:lnTo>
                <a:lnTo>
                  <a:pt x="3741" y="3727"/>
                </a:lnTo>
                <a:lnTo>
                  <a:pt x="3775" y="3733"/>
                </a:lnTo>
                <a:lnTo>
                  <a:pt x="3800" y="3737"/>
                </a:lnTo>
                <a:lnTo>
                  <a:pt x="3822" y="3742"/>
                </a:lnTo>
                <a:lnTo>
                  <a:pt x="3845" y="3747"/>
                </a:lnTo>
                <a:lnTo>
                  <a:pt x="3869" y="3754"/>
                </a:lnTo>
                <a:lnTo>
                  <a:pt x="3891" y="3761"/>
                </a:lnTo>
                <a:lnTo>
                  <a:pt x="3914" y="3767"/>
                </a:lnTo>
                <a:lnTo>
                  <a:pt x="3936" y="3776"/>
                </a:lnTo>
                <a:lnTo>
                  <a:pt x="3958" y="3784"/>
                </a:lnTo>
                <a:lnTo>
                  <a:pt x="4002" y="3802"/>
                </a:lnTo>
                <a:lnTo>
                  <a:pt x="4044" y="3823"/>
                </a:lnTo>
                <a:lnTo>
                  <a:pt x="4086" y="3845"/>
                </a:lnTo>
                <a:lnTo>
                  <a:pt x="4126" y="3869"/>
                </a:lnTo>
                <a:lnTo>
                  <a:pt x="4165" y="3895"/>
                </a:lnTo>
                <a:lnTo>
                  <a:pt x="4203" y="3922"/>
                </a:lnTo>
                <a:lnTo>
                  <a:pt x="4240" y="3951"/>
                </a:lnTo>
                <a:lnTo>
                  <a:pt x="4275" y="3980"/>
                </a:lnTo>
                <a:lnTo>
                  <a:pt x="4308" y="4011"/>
                </a:lnTo>
                <a:lnTo>
                  <a:pt x="4341" y="4044"/>
                </a:lnTo>
                <a:lnTo>
                  <a:pt x="4371" y="4077"/>
                </a:lnTo>
                <a:lnTo>
                  <a:pt x="4400" y="4112"/>
                </a:lnTo>
                <a:lnTo>
                  <a:pt x="1216" y="6342"/>
                </a:lnTo>
                <a:lnTo>
                  <a:pt x="1155" y="6274"/>
                </a:lnTo>
                <a:lnTo>
                  <a:pt x="1095" y="6203"/>
                </a:lnTo>
                <a:lnTo>
                  <a:pt x="1035" y="6133"/>
                </a:lnTo>
                <a:lnTo>
                  <a:pt x="978" y="6060"/>
                </a:lnTo>
                <a:lnTo>
                  <a:pt x="922" y="5987"/>
                </a:lnTo>
                <a:lnTo>
                  <a:pt x="868" y="5912"/>
                </a:lnTo>
                <a:lnTo>
                  <a:pt x="814" y="5836"/>
                </a:lnTo>
                <a:lnTo>
                  <a:pt x="762" y="5759"/>
                </a:lnTo>
                <a:lnTo>
                  <a:pt x="712" y="5682"/>
                </a:lnTo>
                <a:lnTo>
                  <a:pt x="663" y="5603"/>
                </a:lnTo>
                <a:lnTo>
                  <a:pt x="616" y="5522"/>
                </a:lnTo>
                <a:lnTo>
                  <a:pt x="570" y="5441"/>
                </a:lnTo>
                <a:lnTo>
                  <a:pt x="525" y="5359"/>
                </a:lnTo>
                <a:lnTo>
                  <a:pt x="483" y="5275"/>
                </a:lnTo>
                <a:lnTo>
                  <a:pt x="443" y="5191"/>
                </a:lnTo>
                <a:lnTo>
                  <a:pt x="402" y="5105"/>
                </a:lnTo>
                <a:lnTo>
                  <a:pt x="365" y="5019"/>
                </a:lnTo>
                <a:lnTo>
                  <a:pt x="329" y="4932"/>
                </a:lnTo>
                <a:lnTo>
                  <a:pt x="295" y="4843"/>
                </a:lnTo>
                <a:lnTo>
                  <a:pt x="263" y="4754"/>
                </a:lnTo>
                <a:lnTo>
                  <a:pt x="231" y="4664"/>
                </a:lnTo>
                <a:lnTo>
                  <a:pt x="202" y="4574"/>
                </a:lnTo>
                <a:lnTo>
                  <a:pt x="175" y="4482"/>
                </a:lnTo>
                <a:lnTo>
                  <a:pt x="150" y="4389"/>
                </a:lnTo>
                <a:lnTo>
                  <a:pt x="126" y="4296"/>
                </a:lnTo>
                <a:lnTo>
                  <a:pt x="105" y="4203"/>
                </a:lnTo>
                <a:lnTo>
                  <a:pt x="85" y="4109"/>
                </a:lnTo>
                <a:lnTo>
                  <a:pt x="67" y="4012"/>
                </a:lnTo>
                <a:lnTo>
                  <a:pt x="51" y="3916"/>
                </a:lnTo>
                <a:lnTo>
                  <a:pt x="38" y="3820"/>
                </a:lnTo>
                <a:lnTo>
                  <a:pt x="27" y="3723"/>
                </a:lnTo>
                <a:lnTo>
                  <a:pt x="17" y="3625"/>
                </a:lnTo>
                <a:lnTo>
                  <a:pt x="8" y="3496"/>
                </a:lnTo>
                <a:lnTo>
                  <a:pt x="2" y="3367"/>
                </a:lnTo>
                <a:lnTo>
                  <a:pt x="0" y="3238"/>
                </a:lnTo>
                <a:lnTo>
                  <a:pt x="1" y="3110"/>
                </a:lnTo>
                <a:lnTo>
                  <a:pt x="6" y="2983"/>
                </a:lnTo>
                <a:lnTo>
                  <a:pt x="14" y="2856"/>
                </a:lnTo>
                <a:lnTo>
                  <a:pt x="27" y="2731"/>
                </a:lnTo>
                <a:lnTo>
                  <a:pt x="42" y="2605"/>
                </a:lnTo>
                <a:lnTo>
                  <a:pt x="61" y="2481"/>
                </a:lnTo>
                <a:lnTo>
                  <a:pt x="84" y="2358"/>
                </a:lnTo>
                <a:lnTo>
                  <a:pt x="108" y="2236"/>
                </a:lnTo>
                <a:lnTo>
                  <a:pt x="137" y="2116"/>
                </a:lnTo>
                <a:lnTo>
                  <a:pt x="169" y="1995"/>
                </a:lnTo>
                <a:lnTo>
                  <a:pt x="204" y="1876"/>
                </a:lnTo>
                <a:lnTo>
                  <a:pt x="242" y="1759"/>
                </a:lnTo>
                <a:lnTo>
                  <a:pt x="283" y="1641"/>
                </a:lnTo>
                <a:lnTo>
                  <a:pt x="327" y="1527"/>
                </a:lnTo>
                <a:lnTo>
                  <a:pt x="374" y="1413"/>
                </a:lnTo>
                <a:lnTo>
                  <a:pt x="425" y="1301"/>
                </a:lnTo>
                <a:lnTo>
                  <a:pt x="477" y="1191"/>
                </a:lnTo>
                <a:lnTo>
                  <a:pt x="532" y="1081"/>
                </a:lnTo>
                <a:lnTo>
                  <a:pt x="591" y="974"/>
                </a:lnTo>
                <a:lnTo>
                  <a:pt x="652" y="868"/>
                </a:lnTo>
                <a:lnTo>
                  <a:pt x="715" y="764"/>
                </a:lnTo>
                <a:lnTo>
                  <a:pt x="781" y="662"/>
                </a:lnTo>
                <a:lnTo>
                  <a:pt x="851" y="561"/>
                </a:lnTo>
                <a:lnTo>
                  <a:pt x="922" y="463"/>
                </a:lnTo>
                <a:lnTo>
                  <a:pt x="996" y="365"/>
                </a:lnTo>
                <a:lnTo>
                  <a:pt x="1072" y="271"/>
                </a:lnTo>
                <a:lnTo>
                  <a:pt x="1150" y="179"/>
                </a:lnTo>
                <a:lnTo>
                  <a:pt x="1231" y="88"/>
                </a:lnTo>
                <a:lnTo>
                  <a:pt x="1315" y="0"/>
                </a:lnTo>
                <a:lnTo>
                  <a:pt x="4288" y="2334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2" name="Line 45"/>
          <p:cNvSpPr>
            <a:spLocks noChangeShapeType="1"/>
          </p:cNvSpPr>
          <p:nvPr/>
        </p:nvSpPr>
        <p:spPr bwMode="auto">
          <a:xfrm>
            <a:off x="2551113" y="3765550"/>
            <a:ext cx="1462087" cy="630238"/>
          </a:xfrm>
          <a:prstGeom prst="line">
            <a:avLst/>
          </a:pr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3" name="Freeform 46"/>
          <p:cNvSpPr>
            <a:spLocks/>
          </p:cNvSpPr>
          <p:nvPr/>
        </p:nvSpPr>
        <p:spPr bwMode="auto">
          <a:xfrm>
            <a:off x="1933575" y="3714750"/>
            <a:ext cx="698500" cy="2559050"/>
          </a:xfrm>
          <a:custGeom>
            <a:avLst/>
            <a:gdLst>
              <a:gd name="T0" fmla="*/ 2147483647 w 1760"/>
              <a:gd name="T1" fmla="*/ 2147483647 h 6448"/>
              <a:gd name="T2" fmla="*/ 2147483647 w 1760"/>
              <a:gd name="T3" fmla="*/ 2147483647 h 6448"/>
              <a:gd name="T4" fmla="*/ 2147483647 w 1760"/>
              <a:gd name="T5" fmla="*/ 2147483647 h 6448"/>
              <a:gd name="T6" fmla="*/ 2147483647 w 1760"/>
              <a:gd name="T7" fmla="*/ 2147483647 h 6448"/>
              <a:gd name="T8" fmla="*/ 2147483647 w 1760"/>
              <a:gd name="T9" fmla="*/ 2147483647 h 6448"/>
              <a:gd name="T10" fmla="*/ 2147483647 w 1760"/>
              <a:gd name="T11" fmla="*/ 2147483647 h 6448"/>
              <a:gd name="T12" fmla="*/ 2147483647 w 1760"/>
              <a:gd name="T13" fmla="*/ 2147483647 h 6448"/>
              <a:gd name="T14" fmla="*/ 2147483647 w 1760"/>
              <a:gd name="T15" fmla="*/ 2147483647 h 6448"/>
              <a:gd name="T16" fmla="*/ 2147483647 w 1760"/>
              <a:gd name="T17" fmla="*/ 2147483647 h 6448"/>
              <a:gd name="T18" fmla="*/ 2147483647 w 1760"/>
              <a:gd name="T19" fmla="*/ 2147483647 h 6448"/>
              <a:gd name="T20" fmla="*/ 2147483647 w 1760"/>
              <a:gd name="T21" fmla="*/ 2147483647 h 6448"/>
              <a:gd name="T22" fmla="*/ 2147483647 w 1760"/>
              <a:gd name="T23" fmla="*/ 2147483647 h 6448"/>
              <a:gd name="T24" fmla="*/ 2147483647 w 1760"/>
              <a:gd name="T25" fmla="*/ 2147483647 h 6448"/>
              <a:gd name="T26" fmla="*/ 2147483647 w 1760"/>
              <a:gd name="T27" fmla="*/ 2147483647 h 6448"/>
              <a:gd name="T28" fmla="*/ 2147483647 w 1760"/>
              <a:gd name="T29" fmla="*/ 2147483647 h 6448"/>
              <a:gd name="T30" fmla="*/ 2147483647 w 1760"/>
              <a:gd name="T31" fmla="*/ 2147483647 h 6448"/>
              <a:gd name="T32" fmla="*/ 2147483647 w 1760"/>
              <a:gd name="T33" fmla="*/ 2147483647 h 6448"/>
              <a:gd name="T34" fmla="*/ 2147483647 w 1760"/>
              <a:gd name="T35" fmla="*/ 2147483647 h 6448"/>
              <a:gd name="T36" fmla="*/ 2147483647 w 1760"/>
              <a:gd name="T37" fmla="*/ 2147483647 h 6448"/>
              <a:gd name="T38" fmla="*/ 2147483647 w 1760"/>
              <a:gd name="T39" fmla="*/ 2147483647 h 6448"/>
              <a:gd name="T40" fmla="*/ 2147483647 w 1760"/>
              <a:gd name="T41" fmla="*/ 2147483647 h 6448"/>
              <a:gd name="T42" fmla="*/ 2147483647 w 1760"/>
              <a:gd name="T43" fmla="*/ 2147483647 h 6448"/>
              <a:gd name="T44" fmla="*/ 2147483647 w 1760"/>
              <a:gd name="T45" fmla="*/ 2147483647 h 6448"/>
              <a:gd name="T46" fmla="*/ 2147483647 w 1760"/>
              <a:gd name="T47" fmla="*/ 2147483647 h 6448"/>
              <a:gd name="T48" fmla="*/ 2147483647 w 1760"/>
              <a:gd name="T49" fmla="*/ 2147483647 h 6448"/>
              <a:gd name="T50" fmla="*/ 2147483647 w 1760"/>
              <a:gd name="T51" fmla="*/ 2147483647 h 6448"/>
              <a:gd name="T52" fmla="*/ 2147483647 w 1760"/>
              <a:gd name="T53" fmla="*/ 2147483647 h 6448"/>
              <a:gd name="T54" fmla="*/ 2147483647 w 1760"/>
              <a:gd name="T55" fmla="*/ 2147483647 h 6448"/>
              <a:gd name="T56" fmla="*/ 2147483647 w 1760"/>
              <a:gd name="T57" fmla="*/ 2147483647 h 6448"/>
              <a:gd name="T58" fmla="*/ 2147483647 w 1760"/>
              <a:gd name="T59" fmla="*/ 2147483647 h 6448"/>
              <a:gd name="T60" fmla="*/ 2147483647 w 1760"/>
              <a:gd name="T61" fmla="*/ 2147483647 h 6448"/>
              <a:gd name="T62" fmla="*/ 2147483647 w 1760"/>
              <a:gd name="T63" fmla="*/ 2147483647 h 6448"/>
              <a:gd name="T64" fmla="*/ 2147483647 w 1760"/>
              <a:gd name="T65" fmla="*/ 2147483647 h 6448"/>
              <a:gd name="T66" fmla="*/ 2147483647 w 1760"/>
              <a:gd name="T67" fmla="*/ 2147483647 h 6448"/>
              <a:gd name="T68" fmla="*/ 2147483647 w 1760"/>
              <a:gd name="T69" fmla="*/ 2147483647 h 6448"/>
              <a:gd name="T70" fmla="*/ 2147483647 w 1760"/>
              <a:gd name="T71" fmla="*/ 2147483647 h 6448"/>
              <a:gd name="T72" fmla="*/ 2147483647 w 1760"/>
              <a:gd name="T73" fmla="*/ 2147483647 h 6448"/>
              <a:gd name="T74" fmla="*/ 2147483647 w 1760"/>
              <a:gd name="T75" fmla="*/ 2147483647 h 6448"/>
              <a:gd name="T76" fmla="*/ 2147483647 w 1760"/>
              <a:gd name="T77" fmla="*/ 2147483647 h 6448"/>
              <a:gd name="T78" fmla="*/ 2147483647 w 1760"/>
              <a:gd name="T79" fmla="*/ 2147483647 h 6448"/>
              <a:gd name="T80" fmla="*/ 2147483647 w 1760"/>
              <a:gd name="T81" fmla="*/ 2147483647 h 6448"/>
              <a:gd name="T82" fmla="*/ 2147483647 w 1760"/>
              <a:gd name="T83" fmla="*/ 2147483647 h 6448"/>
              <a:gd name="T84" fmla="*/ 2147483647 w 1760"/>
              <a:gd name="T85" fmla="*/ 2147483647 h 6448"/>
              <a:gd name="T86" fmla="*/ 2147483647 w 1760"/>
              <a:gd name="T87" fmla="*/ 2147483647 h 6448"/>
              <a:gd name="T88" fmla="*/ 2147483647 w 1760"/>
              <a:gd name="T89" fmla="*/ 2147483647 h 6448"/>
              <a:gd name="T90" fmla="*/ 2147483647 w 1760"/>
              <a:gd name="T91" fmla="*/ 2147483647 h 6448"/>
              <a:gd name="T92" fmla="*/ 2147483647 w 1760"/>
              <a:gd name="T93" fmla="*/ 2147483647 h 6448"/>
              <a:gd name="T94" fmla="*/ 2147483647 w 1760"/>
              <a:gd name="T95" fmla="*/ 2147483647 h 6448"/>
              <a:gd name="T96" fmla="*/ 2147483647 w 1760"/>
              <a:gd name="T97" fmla="*/ 2147483647 h 6448"/>
              <a:gd name="T98" fmla="*/ 2147483647 w 1760"/>
              <a:gd name="T99" fmla="*/ 2147483647 h 6448"/>
              <a:gd name="T100" fmla="*/ 2147483647 w 1760"/>
              <a:gd name="T101" fmla="*/ 2147483647 h 6448"/>
              <a:gd name="T102" fmla="*/ 2147483647 w 1760"/>
              <a:gd name="T103" fmla="*/ 2147483647 h 6448"/>
              <a:gd name="T104" fmla="*/ 2147483647 w 1760"/>
              <a:gd name="T105" fmla="*/ 2147483647 h 6448"/>
              <a:gd name="T106" fmla="*/ 2147483647 w 1760"/>
              <a:gd name="T107" fmla="*/ 2147483647 h 6448"/>
              <a:gd name="T108" fmla="*/ 2147483647 w 1760"/>
              <a:gd name="T109" fmla="*/ 2147483647 h 6448"/>
              <a:gd name="T110" fmla="*/ 2147483647 w 1760"/>
              <a:gd name="T111" fmla="*/ 2147483647 h 6448"/>
              <a:gd name="T112" fmla="*/ 2147483647 w 1760"/>
              <a:gd name="T113" fmla="*/ 2147483647 h 6448"/>
              <a:gd name="T114" fmla="*/ 2147483647 w 1760"/>
              <a:gd name="T115" fmla="*/ 2147483647 h 6448"/>
              <a:gd name="T116" fmla="*/ 2147483647 w 1760"/>
              <a:gd name="T117" fmla="*/ 2147483647 h 6448"/>
              <a:gd name="T118" fmla="*/ 2147483647 w 1760"/>
              <a:gd name="T119" fmla="*/ 2147483647 h 6448"/>
              <a:gd name="T120" fmla="*/ 2147483647 w 1760"/>
              <a:gd name="T121" fmla="*/ 2147483647 h 6448"/>
              <a:gd name="T122" fmla="*/ 2147483647 w 1760"/>
              <a:gd name="T123" fmla="*/ 2147483647 h 64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60"/>
              <a:gd name="T187" fmla="*/ 0 h 6448"/>
              <a:gd name="T188" fmla="*/ 1760 w 1760"/>
              <a:gd name="T189" fmla="*/ 6448 h 64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60" h="6448">
                <a:moveTo>
                  <a:pt x="1557" y="128"/>
                </a:moveTo>
                <a:lnTo>
                  <a:pt x="1263" y="0"/>
                </a:lnTo>
                <a:lnTo>
                  <a:pt x="1209" y="50"/>
                </a:lnTo>
                <a:lnTo>
                  <a:pt x="1156" y="99"/>
                </a:lnTo>
                <a:lnTo>
                  <a:pt x="1104" y="149"/>
                </a:lnTo>
                <a:lnTo>
                  <a:pt x="1052" y="201"/>
                </a:lnTo>
                <a:lnTo>
                  <a:pt x="1001" y="253"/>
                </a:lnTo>
                <a:lnTo>
                  <a:pt x="952" y="306"/>
                </a:lnTo>
                <a:lnTo>
                  <a:pt x="903" y="359"/>
                </a:lnTo>
                <a:lnTo>
                  <a:pt x="853" y="413"/>
                </a:lnTo>
                <a:lnTo>
                  <a:pt x="806" y="469"/>
                </a:lnTo>
                <a:lnTo>
                  <a:pt x="760" y="525"/>
                </a:lnTo>
                <a:lnTo>
                  <a:pt x="715" y="581"/>
                </a:lnTo>
                <a:lnTo>
                  <a:pt x="671" y="639"/>
                </a:lnTo>
                <a:lnTo>
                  <a:pt x="629" y="697"/>
                </a:lnTo>
                <a:lnTo>
                  <a:pt x="586" y="755"/>
                </a:lnTo>
                <a:lnTo>
                  <a:pt x="546" y="816"/>
                </a:lnTo>
                <a:lnTo>
                  <a:pt x="507" y="875"/>
                </a:lnTo>
                <a:lnTo>
                  <a:pt x="470" y="936"/>
                </a:lnTo>
                <a:lnTo>
                  <a:pt x="433" y="998"/>
                </a:lnTo>
                <a:lnTo>
                  <a:pt x="398" y="1061"/>
                </a:lnTo>
                <a:lnTo>
                  <a:pt x="365" y="1123"/>
                </a:lnTo>
                <a:lnTo>
                  <a:pt x="333" y="1187"/>
                </a:lnTo>
                <a:lnTo>
                  <a:pt x="302" y="1251"/>
                </a:lnTo>
                <a:lnTo>
                  <a:pt x="274" y="1316"/>
                </a:lnTo>
                <a:lnTo>
                  <a:pt x="247" y="1382"/>
                </a:lnTo>
                <a:lnTo>
                  <a:pt x="222" y="1448"/>
                </a:lnTo>
                <a:lnTo>
                  <a:pt x="198" y="1515"/>
                </a:lnTo>
                <a:lnTo>
                  <a:pt x="177" y="1582"/>
                </a:lnTo>
                <a:lnTo>
                  <a:pt x="157" y="1650"/>
                </a:lnTo>
                <a:lnTo>
                  <a:pt x="139" y="1718"/>
                </a:lnTo>
                <a:lnTo>
                  <a:pt x="123" y="1788"/>
                </a:lnTo>
                <a:lnTo>
                  <a:pt x="110" y="1857"/>
                </a:lnTo>
                <a:lnTo>
                  <a:pt x="97" y="1927"/>
                </a:lnTo>
                <a:lnTo>
                  <a:pt x="95" y="1947"/>
                </a:lnTo>
                <a:lnTo>
                  <a:pt x="92" y="1968"/>
                </a:lnTo>
                <a:lnTo>
                  <a:pt x="90" y="1990"/>
                </a:lnTo>
                <a:lnTo>
                  <a:pt x="87" y="2011"/>
                </a:lnTo>
                <a:lnTo>
                  <a:pt x="85" y="2034"/>
                </a:lnTo>
                <a:lnTo>
                  <a:pt x="84" y="2055"/>
                </a:lnTo>
                <a:lnTo>
                  <a:pt x="83" y="2077"/>
                </a:lnTo>
                <a:lnTo>
                  <a:pt x="83" y="2097"/>
                </a:lnTo>
                <a:lnTo>
                  <a:pt x="84" y="2130"/>
                </a:lnTo>
                <a:lnTo>
                  <a:pt x="86" y="2161"/>
                </a:lnTo>
                <a:lnTo>
                  <a:pt x="90" y="2192"/>
                </a:lnTo>
                <a:lnTo>
                  <a:pt x="95" y="2223"/>
                </a:lnTo>
                <a:lnTo>
                  <a:pt x="103" y="2252"/>
                </a:lnTo>
                <a:lnTo>
                  <a:pt x="112" y="2281"/>
                </a:lnTo>
                <a:lnTo>
                  <a:pt x="121" y="2309"/>
                </a:lnTo>
                <a:lnTo>
                  <a:pt x="133" y="2336"/>
                </a:lnTo>
                <a:lnTo>
                  <a:pt x="145" y="2362"/>
                </a:lnTo>
                <a:lnTo>
                  <a:pt x="160" y="2388"/>
                </a:lnTo>
                <a:lnTo>
                  <a:pt x="175" y="2413"/>
                </a:lnTo>
                <a:lnTo>
                  <a:pt x="191" y="2437"/>
                </a:lnTo>
                <a:lnTo>
                  <a:pt x="209" y="2461"/>
                </a:lnTo>
                <a:lnTo>
                  <a:pt x="228" y="2483"/>
                </a:lnTo>
                <a:lnTo>
                  <a:pt x="248" y="2504"/>
                </a:lnTo>
                <a:lnTo>
                  <a:pt x="270" y="2526"/>
                </a:lnTo>
                <a:lnTo>
                  <a:pt x="291" y="2545"/>
                </a:lnTo>
                <a:lnTo>
                  <a:pt x="314" y="2564"/>
                </a:lnTo>
                <a:lnTo>
                  <a:pt x="338" y="2582"/>
                </a:lnTo>
                <a:lnTo>
                  <a:pt x="362" y="2599"/>
                </a:lnTo>
                <a:lnTo>
                  <a:pt x="388" y="2615"/>
                </a:lnTo>
                <a:lnTo>
                  <a:pt x="415" y="2631"/>
                </a:lnTo>
                <a:lnTo>
                  <a:pt x="442" y="2645"/>
                </a:lnTo>
                <a:lnTo>
                  <a:pt x="470" y="2659"/>
                </a:lnTo>
                <a:lnTo>
                  <a:pt x="499" y="2671"/>
                </a:lnTo>
                <a:lnTo>
                  <a:pt x="528" y="2682"/>
                </a:lnTo>
                <a:lnTo>
                  <a:pt x="557" y="2692"/>
                </a:lnTo>
                <a:lnTo>
                  <a:pt x="587" y="2701"/>
                </a:lnTo>
                <a:lnTo>
                  <a:pt x="618" y="2710"/>
                </a:lnTo>
                <a:lnTo>
                  <a:pt x="650" y="2717"/>
                </a:lnTo>
                <a:lnTo>
                  <a:pt x="681" y="2724"/>
                </a:lnTo>
                <a:lnTo>
                  <a:pt x="714" y="2728"/>
                </a:lnTo>
                <a:lnTo>
                  <a:pt x="985" y="2766"/>
                </a:lnTo>
                <a:lnTo>
                  <a:pt x="1007" y="2769"/>
                </a:lnTo>
                <a:lnTo>
                  <a:pt x="1028" y="2774"/>
                </a:lnTo>
                <a:lnTo>
                  <a:pt x="1049" y="2778"/>
                </a:lnTo>
                <a:lnTo>
                  <a:pt x="1069" y="2784"/>
                </a:lnTo>
                <a:lnTo>
                  <a:pt x="1089" y="2791"/>
                </a:lnTo>
                <a:lnTo>
                  <a:pt x="1109" y="2797"/>
                </a:lnTo>
                <a:lnTo>
                  <a:pt x="1128" y="2805"/>
                </a:lnTo>
                <a:lnTo>
                  <a:pt x="1147" y="2813"/>
                </a:lnTo>
                <a:lnTo>
                  <a:pt x="1165" y="2822"/>
                </a:lnTo>
                <a:lnTo>
                  <a:pt x="1184" y="2831"/>
                </a:lnTo>
                <a:lnTo>
                  <a:pt x="1201" y="2841"/>
                </a:lnTo>
                <a:lnTo>
                  <a:pt x="1218" y="2852"/>
                </a:lnTo>
                <a:lnTo>
                  <a:pt x="1235" y="2863"/>
                </a:lnTo>
                <a:lnTo>
                  <a:pt x="1250" y="2876"/>
                </a:lnTo>
                <a:lnTo>
                  <a:pt x="1266" y="2888"/>
                </a:lnTo>
                <a:lnTo>
                  <a:pt x="1280" y="2901"/>
                </a:lnTo>
                <a:lnTo>
                  <a:pt x="1294" y="2915"/>
                </a:lnTo>
                <a:lnTo>
                  <a:pt x="1307" y="2929"/>
                </a:lnTo>
                <a:lnTo>
                  <a:pt x="1320" y="2944"/>
                </a:lnTo>
                <a:lnTo>
                  <a:pt x="1332" y="2960"/>
                </a:lnTo>
                <a:lnTo>
                  <a:pt x="1343" y="2975"/>
                </a:lnTo>
                <a:lnTo>
                  <a:pt x="1353" y="2992"/>
                </a:lnTo>
                <a:lnTo>
                  <a:pt x="1362" y="3009"/>
                </a:lnTo>
                <a:lnTo>
                  <a:pt x="1371" y="3027"/>
                </a:lnTo>
                <a:lnTo>
                  <a:pt x="1378" y="3045"/>
                </a:lnTo>
                <a:lnTo>
                  <a:pt x="1384" y="3064"/>
                </a:lnTo>
                <a:lnTo>
                  <a:pt x="1390" y="3083"/>
                </a:lnTo>
                <a:lnTo>
                  <a:pt x="1396" y="3102"/>
                </a:lnTo>
                <a:lnTo>
                  <a:pt x="1399" y="3122"/>
                </a:lnTo>
                <a:lnTo>
                  <a:pt x="1401" y="3143"/>
                </a:lnTo>
                <a:lnTo>
                  <a:pt x="1403" y="3163"/>
                </a:lnTo>
                <a:lnTo>
                  <a:pt x="1403" y="3184"/>
                </a:lnTo>
                <a:lnTo>
                  <a:pt x="1403" y="3207"/>
                </a:lnTo>
                <a:lnTo>
                  <a:pt x="1401" y="3228"/>
                </a:lnTo>
                <a:lnTo>
                  <a:pt x="1399" y="3248"/>
                </a:lnTo>
                <a:lnTo>
                  <a:pt x="1396" y="3269"/>
                </a:lnTo>
                <a:lnTo>
                  <a:pt x="1391" y="3289"/>
                </a:lnTo>
                <a:lnTo>
                  <a:pt x="1386" y="3308"/>
                </a:lnTo>
                <a:lnTo>
                  <a:pt x="1379" y="3329"/>
                </a:lnTo>
                <a:lnTo>
                  <a:pt x="1371" y="3348"/>
                </a:lnTo>
                <a:lnTo>
                  <a:pt x="1362" y="3366"/>
                </a:lnTo>
                <a:lnTo>
                  <a:pt x="1353" y="3383"/>
                </a:lnTo>
                <a:lnTo>
                  <a:pt x="1343" y="3401"/>
                </a:lnTo>
                <a:lnTo>
                  <a:pt x="1332" y="3418"/>
                </a:lnTo>
                <a:lnTo>
                  <a:pt x="1321" y="3435"/>
                </a:lnTo>
                <a:lnTo>
                  <a:pt x="1308" y="3451"/>
                </a:lnTo>
                <a:lnTo>
                  <a:pt x="1295" y="3465"/>
                </a:lnTo>
                <a:lnTo>
                  <a:pt x="1282" y="3480"/>
                </a:lnTo>
                <a:lnTo>
                  <a:pt x="1267" y="3494"/>
                </a:lnTo>
                <a:lnTo>
                  <a:pt x="1251" y="3508"/>
                </a:lnTo>
                <a:lnTo>
                  <a:pt x="1236" y="3520"/>
                </a:lnTo>
                <a:lnTo>
                  <a:pt x="1219" y="3531"/>
                </a:lnTo>
                <a:lnTo>
                  <a:pt x="1202" y="3542"/>
                </a:lnTo>
                <a:lnTo>
                  <a:pt x="1184" y="3552"/>
                </a:lnTo>
                <a:lnTo>
                  <a:pt x="1166" y="3561"/>
                </a:lnTo>
                <a:lnTo>
                  <a:pt x="1149" y="3570"/>
                </a:lnTo>
                <a:lnTo>
                  <a:pt x="1130" y="3577"/>
                </a:lnTo>
                <a:lnTo>
                  <a:pt x="1109" y="3584"/>
                </a:lnTo>
                <a:lnTo>
                  <a:pt x="1090" y="3589"/>
                </a:lnTo>
                <a:lnTo>
                  <a:pt x="1070" y="3595"/>
                </a:lnTo>
                <a:lnTo>
                  <a:pt x="1049" y="3598"/>
                </a:lnTo>
                <a:lnTo>
                  <a:pt x="1029" y="3600"/>
                </a:lnTo>
                <a:lnTo>
                  <a:pt x="1008" y="3603"/>
                </a:lnTo>
                <a:lnTo>
                  <a:pt x="985" y="3603"/>
                </a:lnTo>
                <a:lnTo>
                  <a:pt x="643" y="3604"/>
                </a:lnTo>
                <a:lnTo>
                  <a:pt x="612" y="3605"/>
                </a:lnTo>
                <a:lnTo>
                  <a:pt x="579" y="3606"/>
                </a:lnTo>
                <a:lnTo>
                  <a:pt x="549" y="3609"/>
                </a:lnTo>
                <a:lnTo>
                  <a:pt x="519" y="3613"/>
                </a:lnTo>
                <a:lnTo>
                  <a:pt x="490" y="3618"/>
                </a:lnTo>
                <a:lnTo>
                  <a:pt x="461" y="3624"/>
                </a:lnTo>
                <a:lnTo>
                  <a:pt x="434" y="3632"/>
                </a:lnTo>
                <a:lnTo>
                  <a:pt x="407" y="3640"/>
                </a:lnTo>
                <a:lnTo>
                  <a:pt x="380" y="3650"/>
                </a:lnTo>
                <a:lnTo>
                  <a:pt x="355" y="3661"/>
                </a:lnTo>
                <a:lnTo>
                  <a:pt x="330" y="3673"/>
                </a:lnTo>
                <a:lnTo>
                  <a:pt x="306" y="3686"/>
                </a:lnTo>
                <a:lnTo>
                  <a:pt x="284" y="3701"/>
                </a:lnTo>
                <a:lnTo>
                  <a:pt x="262" y="3717"/>
                </a:lnTo>
                <a:lnTo>
                  <a:pt x="241" y="3733"/>
                </a:lnTo>
                <a:lnTo>
                  <a:pt x="219" y="3752"/>
                </a:lnTo>
                <a:lnTo>
                  <a:pt x="200" y="3771"/>
                </a:lnTo>
                <a:lnTo>
                  <a:pt x="181" y="3793"/>
                </a:lnTo>
                <a:lnTo>
                  <a:pt x="163" y="3815"/>
                </a:lnTo>
                <a:lnTo>
                  <a:pt x="145" y="3840"/>
                </a:lnTo>
                <a:lnTo>
                  <a:pt x="130" y="3864"/>
                </a:lnTo>
                <a:lnTo>
                  <a:pt x="114" y="3891"/>
                </a:lnTo>
                <a:lnTo>
                  <a:pt x="100" y="3919"/>
                </a:lnTo>
                <a:lnTo>
                  <a:pt x="86" y="3948"/>
                </a:lnTo>
                <a:lnTo>
                  <a:pt x="74" y="3978"/>
                </a:lnTo>
                <a:lnTo>
                  <a:pt x="62" y="4011"/>
                </a:lnTo>
                <a:lnTo>
                  <a:pt x="50" y="4044"/>
                </a:lnTo>
                <a:lnTo>
                  <a:pt x="40" y="4079"/>
                </a:lnTo>
                <a:lnTo>
                  <a:pt x="31" y="4116"/>
                </a:lnTo>
                <a:lnTo>
                  <a:pt x="24" y="4154"/>
                </a:lnTo>
                <a:lnTo>
                  <a:pt x="16" y="4193"/>
                </a:lnTo>
                <a:lnTo>
                  <a:pt x="10" y="4234"/>
                </a:lnTo>
                <a:lnTo>
                  <a:pt x="6" y="4266"/>
                </a:lnTo>
                <a:lnTo>
                  <a:pt x="2" y="4298"/>
                </a:lnTo>
                <a:lnTo>
                  <a:pt x="1" y="4315"/>
                </a:lnTo>
                <a:lnTo>
                  <a:pt x="0" y="4332"/>
                </a:lnTo>
                <a:lnTo>
                  <a:pt x="1" y="4349"/>
                </a:lnTo>
                <a:lnTo>
                  <a:pt x="3" y="4364"/>
                </a:lnTo>
                <a:lnTo>
                  <a:pt x="16" y="4439"/>
                </a:lnTo>
                <a:lnTo>
                  <a:pt x="29" y="4514"/>
                </a:lnTo>
                <a:lnTo>
                  <a:pt x="45" y="4588"/>
                </a:lnTo>
                <a:lnTo>
                  <a:pt x="62" y="4662"/>
                </a:lnTo>
                <a:lnTo>
                  <a:pt x="81" y="4734"/>
                </a:lnTo>
                <a:lnTo>
                  <a:pt x="101" y="4806"/>
                </a:lnTo>
                <a:lnTo>
                  <a:pt x="122" y="4878"/>
                </a:lnTo>
                <a:lnTo>
                  <a:pt x="144" y="4949"/>
                </a:lnTo>
                <a:lnTo>
                  <a:pt x="169" y="5018"/>
                </a:lnTo>
                <a:lnTo>
                  <a:pt x="195" y="5089"/>
                </a:lnTo>
                <a:lnTo>
                  <a:pt x="222" y="5157"/>
                </a:lnTo>
                <a:lnTo>
                  <a:pt x="251" y="5225"/>
                </a:lnTo>
                <a:lnTo>
                  <a:pt x="281" y="5292"/>
                </a:lnTo>
                <a:lnTo>
                  <a:pt x="312" y="5360"/>
                </a:lnTo>
                <a:lnTo>
                  <a:pt x="345" y="5426"/>
                </a:lnTo>
                <a:lnTo>
                  <a:pt x="378" y="5492"/>
                </a:lnTo>
                <a:lnTo>
                  <a:pt x="414" y="5556"/>
                </a:lnTo>
                <a:lnTo>
                  <a:pt x="451" y="5620"/>
                </a:lnTo>
                <a:lnTo>
                  <a:pt x="489" y="5684"/>
                </a:lnTo>
                <a:lnTo>
                  <a:pt x="528" y="5747"/>
                </a:lnTo>
                <a:lnTo>
                  <a:pt x="568" y="5809"/>
                </a:lnTo>
                <a:lnTo>
                  <a:pt x="611" y="5871"/>
                </a:lnTo>
                <a:lnTo>
                  <a:pt x="654" y="5931"/>
                </a:lnTo>
                <a:lnTo>
                  <a:pt x="698" y="5991"/>
                </a:lnTo>
                <a:lnTo>
                  <a:pt x="744" y="6051"/>
                </a:lnTo>
                <a:lnTo>
                  <a:pt x="791" y="6110"/>
                </a:lnTo>
                <a:lnTo>
                  <a:pt x="839" y="6168"/>
                </a:lnTo>
                <a:lnTo>
                  <a:pt x="888" y="6225"/>
                </a:lnTo>
                <a:lnTo>
                  <a:pt x="938" y="6282"/>
                </a:lnTo>
                <a:lnTo>
                  <a:pt x="991" y="6338"/>
                </a:lnTo>
                <a:lnTo>
                  <a:pt x="1043" y="6393"/>
                </a:lnTo>
                <a:lnTo>
                  <a:pt x="1097" y="6448"/>
                </a:lnTo>
                <a:lnTo>
                  <a:pt x="1341" y="6324"/>
                </a:lnTo>
                <a:lnTo>
                  <a:pt x="1297" y="6278"/>
                </a:lnTo>
                <a:lnTo>
                  <a:pt x="1255" y="6232"/>
                </a:lnTo>
                <a:lnTo>
                  <a:pt x="1212" y="6185"/>
                </a:lnTo>
                <a:lnTo>
                  <a:pt x="1171" y="6138"/>
                </a:lnTo>
                <a:lnTo>
                  <a:pt x="1130" y="6091"/>
                </a:lnTo>
                <a:lnTo>
                  <a:pt x="1089" y="6043"/>
                </a:lnTo>
                <a:lnTo>
                  <a:pt x="1050" y="5994"/>
                </a:lnTo>
                <a:lnTo>
                  <a:pt x="1011" y="5944"/>
                </a:lnTo>
                <a:lnTo>
                  <a:pt x="973" y="5894"/>
                </a:lnTo>
                <a:lnTo>
                  <a:pt x="936" y="5844"/>
                </a:lnTo>
                <a:lnTo>
                  <a:pt x="899" y="5793"/>
                </a:lnTo>
                <a:lnTo>
                  <a:pt x="863" y="5742"/>
                </a:lnTo>
                <a:lnTo>
                  <a:pt x="829" y="5691"/>
                </a:lnTo>
                <a:lnTo>
                  <a:pt x="795" y="5638"/>
                </a:lnTo>
                <a:lnTo>
                  <a:pt x="762" y="5584"/>
                </a:lnTo>
                <a:lnTo>
                  <a:pt x="729" y="5532"/>
                </a:lnTo>
                <a:lnTo>
                  <a:pt x="697" y="5477"/>
                </a:lnTo>
                <a:lnTo>
                  <a:pt x="665" y="5423"/>
                </a:lnTo>
                <a:lnTo>
                  <a:pt x="635" y="5369"/>
                </a:lnTo>
                <a:lnTo>
                  <a:pt x="606" y="5313"/>
                </a:lnTo>
                <a:lnTo>
                  <a:pt x="577" y="5257"/>
                </a:lnTo>
                <a:lnTo>
                  <a:pt x="549" y="5200"/>
                </a:lnTo>
                <a:lnTo>
                  <a:pt x="522" y="5143"/>
                </a:lnTo>
                <a:lnTo>
                  <a:pt x="495" y="5086"/>
                </a:lnTo>
                <a:lnTo>
                  <a:pt x="470" y="5027"/>
                </a:lnTo>
                <a:lnTo>
                  <a:pt x="445" y="4969"/>
                </a:lnTo>
                <a:lnTo>
                  <a:pt x="421" y="4910"/>
                </a:lnTo>
                <a:lnTo>
                  <a:pt x="398" y="4851"/>
                </a:lnTo>
                <a:lnTo>
                  <a:pt x="376" y="4790"/>
                </a:lnTo>
                <a:lnTo>
                  <a:pt x="353" y="4730"/>
                </a:lnTo>
                <a:lnTo>
                  <a:pt x="333" y="4670"/>
                </a:lnTo>
                <a:lnTo>
                  <a:pt x="313" y="4608"/>
                </a:lnTo>
                <a:lnTo>
                  <a:pt x="306" y="4585"/>
                </a:lnTo>
                <a:lnTo>
                  <a:pt x="301" y="4562"/>
                </a:lnTo>
                <a:lnTo>
                  <a:pt x="296" y="4540"/>
                </a:lnTo>
                <a:lnTo>
                  <a:pt x="294" y="4516"/>
                </a:lnTo>
                <a:lnTo>
                  <a:pt x="291" y="4494"/>
                </a:lnTo>
                <a:lnTo>
                  <a:pt x="290" y="4469"/>
                </a:lnTo>
                <a:lnTo>
                  <a:pt x="289" y="4445"/>
                </a:lnTo>
                <a:lnTo>
                  <a:pt x="289" y="4420"/>
                </a:lnTo>
                <a:lnTo>
                  <a:pt x="290" y="4394"/>
                </a:lnTo>
                <a:lnTo>
                  <a:pt x="291" y="4369"/>
                </a:lnTo>
                <a:lnTo>
                  <a:pt x="294" y="4344"/>
                </a:lnTo>
                <a:lnTo>
                  <a:pt x="299" y="4319"/>
                </a:lnTo>
                <a:lnTo>
                  <a:pt x="304" y="4295"/>
                </a:lnTo>
                <a:lnTo>
                  <a:pt x="311" y="4271"/>
                </a:lnTo>
                <a:lnTo>
                  <a:pt x="319" y="4248"/>
                </a:lnTo>
                <a:lnTo>
                  <a:pt x="328" y="4226"/>
                </a:lnTo>
                <a:lnTo>
                  <a:pt x="338" y="4203"/>
                </a:lnTo>
                <a:lnTo>
                  <a:pt x="349" y="4182"/>
                </a:lnTo>
                <a:lnTo>
                  <a:pt x="361" y="4161"/>
                </a:lnTo>
                <a:lnTo>
                  <a:pt x="375" y="4141"/>
                </a:lnTo>
                <a:lnTo>
                  <a:pt x="388" y="4120"/>
                </a:lnTo>
                <a:lnTo>
                  <a:pt x="404" y="4101"/>
                </a:lnTo>
                <a:lnTo>
                  <a:pt x="419" y="4084"/>
                </a:lnTo>
                <a:lnTo>
                  <a:pt x="435" y="4066"/>
                </a:lnTo>
                <a:lnTo>
                  <a:pt x="453" y="4050"/>
                </a:lnTo>
                <a:lnTo>
                  <a:pt x="471" y="4034"/>
                </a:lnTo>
                <a:lnTo>
                  <a:pt x="490" y="4019"/>
                </a:lnTo>
                <a:lnTo>
                  <a:pt x="510" y="4005"/>
                </a:lnTo>
                <a:lnTo>
                  <a:pt x="530" y="3992"/>
                </a:lnTo>
                <a:lnTo>
                  <a:pt x="551" y="3980"/>
                </a:lnTo>
                <a:lnTo>
                  <a:pt x="573" y="3968"/>
                </a:lnTo>
                <a:lnTo>
                  <a:pt x="595" y="3958"/>
                </a:lnTo>
                <a:lnTo>
                  <a:pt x="617" y="3949"/>
                </a:lnTo>
                <a:lnTo>
                  <a:pt x="641" y="3941"/>
                </a:lnTo>
                <a:lnTo>
                  <a:pt x="664" y="3935"/>
                </a:lnTo>
                <a:lnTo>
                  <a:pt x="689" y="3929"/>
                </a:lnTo>
                <a:lnTo>
                  <a:pt x="714" y="3925"/>
                </a:lnTo>
                <a:lnTo>
                  <a:pt x="738" y="3921"/>
                </a:lnTo>
                <a:lnTo>
                  <a:pt x="764" y="3920"/>
                </a:lnTo>
                <a:lnTo>
                  <a:pt x="790" y="3919"/>
                </a:lnTo>
                <a:lnTo>
                  <a:pt x="821" y="3919"/>
                </a:lnTo>
                <a:lnTo>
                  <a:pt x="849" y="3920"/>
                </a:lnTo>
                <a:lnTo>
                  <a:pt x="876" y="3922"/>
                </a:lnTo>
                <a:lnTo>
                  <a:pt x="903" y="3925"/>
                </a:lnTo>
                <a:lnTo>
                  <a:pt x="928" y="3927"/>
                </a:lnTo>
                <a:lnTo>
                  <a:pt x="954" y="3929"/>
                </a:lnTo>
                <a:lnTo>
                  <a:pt x="981" y="3931"/>
                </a:lnTo>
                <a:lnTo>
                  <a:pt x="1011" y="3935"/>
                </a:lnTo>
                <a:lnTo>
                  <a:pt x="1049" y="3936"/>
                </a:lnTo>
                <a:lnTo>
                  <a:pt x="1087" y="3936"/>
                </a:lnTo>
                <a:lnTo>
                  <a:pt x="1124" y="3934"/>
                </a:lnTo>
                <a:lnTo>
                  <a:pt x="1161" y="3928"/>
                </a:lnTo>
                <a:lnTo>
                  <a:pt x="1197" y="3921"/>
                </a:lnTo>
                <a:lnTo>
                  <a:pt x="1232" y="3912"/>
                </a:lnTo>
                <a:lnTo>
                  <a:pt x="1267" y="3902"/>
                </a:lnTo>
                <a:lnTo>
                  <a:pt x="1302" y="3889"/>
                </a:lnTo>
                <a:lnTo>
                  <a:pt x="1334" y="3874"/>
                </a:lnTo>
                <a:lnTo>
                  <a:pt x="1367" y="3859"/>
                </a:lnTo>
                <a:lnTo>
                  <a:pt x="1398" y="3840"/>
                </a:lnTo>
                <a:lnTo>
                  <a:pt x="1428" y="3821"/>
                </a:lnTo>
                <a:lnTo>
                  <a:pt x="1458" y="3799"/>
                </a:lnTo>
                <a:lnTo>
                  <a:pt x="1486" y="3777"/>
                </a:lnTo>
                <a:lnTo>
                  <a:pt x="1513" y="3752"/>
                </a:lnTo>
                <a:lnTo>
                  <a:pt x="1540" y="3727"/>
                </a:lnTo>
                <a:lnTo>
                  <a:pt x="1565" y="3700"/>
                </a:lnTo>
                <a:lnTo>
                  <a:pt x="1588" y="3672"/>
                </a:lnTo>
                <a:lnTo>
                  <a:pt x="1610" y="3643"/>
                </a:lnTo>
                <a:lnTo>
                  <a:pt x="1632" y="3612"/>
                </a:lnTo>
                <a:lnTo>
                  <a:pt x="1651" y="3580"/>
                </a:lnTo>
                <a:lnTo>
                  <a:pt x="1669" y="3548"/>
                </a:lnTo>
                <a:lnTo>
                  <a:pt x="1685" y="3515"/>
                </a:lnTo>
                <a:lnTo>
                  <a:pt x="1701" y="3481"/>
                </a:lnTo>
                <a:lnTo>
                  <a:pt x="1714" y="3446"/>
                </a:lnTo>
                <a:lnTo>
                  <a:pt x="1726" y="3410"/>
                </a:lnTo>
                <a:lnTo>
                  <a:pt x="1737" y="3373"/>
                </a:lnTo>
                <a:lnTo>
                  <a:pt x="1745" y="3336"/>
                </a:lnTo>
                <a:lnTo>
                  <a:pt x="1751" y="3300"/>
                </a:lnTo>
                <a:lnTo>
                  <a:pt x="1756" y="3262"/>
                </a:lnTo>
                <a:lnTo>
                  <a:pt x="1759" y="3223"/>
                </a:lnTo>
                <a:lnTo>
                  <a:pt x="1760" y="3184"/>
                </a:lnTo>
                <a:lnTo>
                  <a:pt x="1759" y="3146"/>
                </a:lnTo>
                <a:lnTo>
                  <a:pt x="1756" y="3108"/>
                </a:lnTo>
                <a:lnTo>
                  <a:pt x="1751" y="3070"/>
                </a:lnTo>
                <a:lnTo>
                  <a:pt x="1745" y="3033"/>
                </a:lnTo>
                <a:lnTo>
                  <a:pt x="1737" y="2998"/>
                </a:lnTo>
                <a:lnTo>
                  <a:pt x="1727" y="2962"/>
                </a:lnTo>
                <a:lnTo>
                  <a:pt x="1714" y="2927"/>
                </a:lnTo>
                <a:lnTo>
                  <a:pt x="1701" y="2892"/>
                </a:lnTo>
                <a:lnTo>
                  <a:pt x="1686" y="2859"/>
                </a:lnTo>
                <a:lnTo>
                  <a:pt x="1670" y="2826"/>
                </a:lnTo>
                <a:lnTo>
                  <a:pt x="1652" y="2795"/>
                </a:lnTo>
                <a:lnTo>
                  <a:pt x="1632" y="2765"/>
                </a:lnTo>
                <a:lnTo>
                  <a:pt x="1610" y="2735"/>
                </a:lnTo>
                <a:lnTo>
                  <a:pt x="1588" y="2707"/>
                </a:lnTo>
                <a:lnTo>
                  <a:pt x="1565" y="2679"/>
                </a:lnTo>
                <a:lnTo>
                  <a:pt x="1540" y="2653"/>
                </a:lnTo>
                <a:lnTo>
                  <a:pt x="1514" y="2627"/>
                </a:lnTo>
                <a:lnTo>
                  <a:pt x="1486" y="2604"/>
                </a:lnTo>
                <a:lnTo>
                  <a:pt x="1458" y="2582"/>
                </a:lnTo>
                <a:lnTo>
                  <a:pt x="1429" y="2560"/>
                </a:lnTo>
                <a:lnTo>
                  <a:pt x="1399" y="2541"/>
                </a:lnTo>
                <a:lnTo>
                  <a:pt x="1368" y="2523"/>
                </a:lnTo>
                <a:lnTo>
                  <a:pt x="1335" y="2507"/>
                </a:lnTo>
                <a:lnTo>
                  <a:pt x="1302" y="2492"/>
                </a:lnTo>
                <a:lnTo>
                  <a:pt x="1268" y="2479"/>
                </a:lnTo>
                <a:lnTo>
                  <a:pt x="1232" y="2466"/>
                </a:lnTo>
                <a:lnTo>
                  <a:pt x="1198" y="2456"/>
                </a:lnTo>
                <a:lnTo>
                  <a:pt x="1161" y="2448"/>
                </a:lnTo>
                <a:lnTo>
                  <a:pt x="1124" y="2443"/>
                </a:lnTo>
                <a:lnTo>
                  <a:pt x="1087" y="2438"/>
                </a:lnTo>
                <a:lnTo>
                  <a:pt x="1049" y="2435"/>
                </a:lnTo>
                <a:lnTo>
                  <a:pt x="1011" y="2435"/>
                </a:lnTo>
                <a:lnTo>
                  <a:pt x="986" y="2435"/>
                </a:lnTo>
                <a:lnTo>
                  <a:pt x="964" y="2436"/>
                </a:lnTo>
                <a:lnTo>
                  <a:pt x="941" y="2436"/>
                </a:lnTo>
                <a:lnTo>
                  <a:pt x="916" y="2436"/>
                </a:lnTo>
                <a:lnTo>
                  <a:pt x="890" y="2436"/>
                </a:lnTo>
                <a:lnTo>
                  <a:pt x="864" y="2434"/>
                </a:lnTo>
                <a:lnTo>
                  <a:pt x="840" y="2431"/>
                </a:lnTo>
                <a:lnTo>
                  <a:pt x="815" y="2426"/>
                </a:lnTo>
                <a:lnTo>
                  <a:pt x="791" y="2421"/>
                </a:lnTo>
                <a:lnTo>
                  <a:pt x="767" y="2414"/>
                </a:lnTo>
                <a:lnTo>
                  <a:pt x="744" y="2406"/>
                </a:lnTo>
                <a:lnTo>
                  <a:pt x="721" y="2397"/>
                </a:lnTo>
                <a:lnTo>
                  <a:pt x="699" y="2387"/>
                </a:lnTo>
                <a:lnTo>
                  <a:pt x="678" y="2376"/>
                </a:lnTo>
                <a:lnTo>
                  <a:pt x="657" y="2363"/>
                </a:lnTo>
                <a:lnTo>
                  <a:pt x="636" y="2351"/>
                </a:lnTo>
                <a:lnTo>
                  <a:pt x="616" y="2337"/>
                </a:lnTo>
                <a:lnTo>
                  <a:pt x="597" y="2322"/>
                </a:lnTo>
                <a:lnTo>
                  <a:pt x="579" y="2306"/>
                </a:lnTo>
                <a:lnTo>
                  <a:pt x="561" y="2290"/>
                </a:lnTo>
                <a:lnTo>
                  <a:pt x="545" y="2272"/>
                </a:lnTo>
                <a:lnTo>
                  <a:pt x="529" y="2254"/>
                </a:lnTo>
                <a:lnTo>
                  <a:pt x="514" y="2235"/>
                </a:lnTo>
                <a:lnTo>
                  <a:pt x="501" y="2216"/>
                </a:lnTo>
                <a:lnTo>
                  <a:pt x="488" y="2196"/>
                </a:lnTo>
                <a:lnTo>
                  <a:pt x="475" y="2174"/>
                </a:lnTo>
                <a:lnTo>
                  <a:pt x="464" y="2152"/>
                </a:lnTo>
                <a:lnTo>
                  <a:pt x="454" y="2131"/>
                </a:lnTo>
                <a:lnTo>
                  <a:pt x="445" y="2107"/>
                </a:lnTo>
                <a:lnTo>
                  <a:pt x="437" y="2085"/>
                </a:lnTo>
                <a:lnTo>
                  <a:pt x="431" y="2060"/>
                </a:lnTo>
                <a:lnTo>
                  <a:pt x="425" y="2037"/>
                </a:lnTo>
                <a:lnTo>
                  <a:pt x="421" y="2012"/>
                </a:lnTo>
                <a:lnTo>
                  <a:pt x="417" y="1987"/>
                </a:lnTo>
                <a:lnTo>
                  <a:pt x="415" y="1962"/>
                </a:lnTo>
                <a:lnTo>
                  <a:pt x="415" y="1936"/>
                </a:lnTo>
                <a:lnTo>
                  <a:pt x="416" y="1893"/>
                </a:lnTo>
                <a:lnTo>
                  <a:pt x="419" y="1850"/>
                </a:lnTo>
                <a:lnTo>
                  <a:pt x="424" y="1805"/>
                </a:lnTo>
                <a:lnTo>
                  <a:pt x="431" y="1762"/>
                </a:lnTo>
                <a:lnTo>
                  <a:pt x="435" y="1741"/>
                </a:lnTo>
                <a:lnTo>
                  <a:pt x="441" y="1719"/>
                </a:lnTo>
                <a:lnTo>
                  <a:pt x="445" y="1698"/>
                </a:lnTo>
                <a:lnTo>
                  <a:pt x="452" y="1678"/>
                </a:lnTo>
                <a:lnTo>
                  <a:pt x="457" y="1658"/>
                </a:lnTo>
                <a:lnTo>
                  <a:pt x="464" y="1639"/>
                </a:lnTo>
                <a:lnTo>
                  <a:pt x="472" y="1620"/>
                </a:lnTo>
                <a:lnTo>
                  <a:pt x="480" y="1601"/>
                </a:lnTo>
                <a:lnTo>
                  <a:pt x="504" y="1548"/>
                </a:lnTo>
                <a:lnTo>
                  <a:pt x="529" y="1496"/>
                </a:lnTo>
                <a:lnTo>
                  <a:pt x="555" y="1443"/>
                </a:lnTo>
                <a:lnTo>
                  <a:pt x="582" y="1392"/>
                </a:lnTo>
                <a:lnTo>
                  <a:pt x="608" y="1340"/>
                </a:lnTo>
                <a:lnTo>
                  <a:pt x="635" y="1290"/>
                </a:lnTo>
                <a:lnTo>
                  <a:pt x="664" y="1240"/>
                </a:lnTo>
                <a:lnTo>
                  <a:pt x="692" y="1189"/>
                </a:lnTo>
                <a:lnTo>
                  <a:pt x="721" y="1140"/>
                </a:lnTo>
                <a:lnTo>
                  <a:pt x="752" y="1091"/>
                </a:lnTo>
                <a:lnTo>
                  <a:pt x="782" y="1043"/>
                </a:lnTo>
                <a:lnTo>
                  <a:pt x="813" y="993"/>
                </a:lnTo>
                <a:lnTo>
                  <a:pt x="845" y="947"/>
                </a:lnTo>
                <a:lnTo>
                  <a:pt x="877" y="900"/>
                </a:lnTo>
                <a:lnTo>
                  <a:pt x="910" y="853"/>
                </a:lnTo>
                <a:lnTo>
                  <a:pt x="944" y="806"/>
                </a:lnTo>
                <a:lnTo>
                  <a:pt x="977" y="760"/>
                </a:lnTo>
                <a:lnTo>
                  <a:pt x="1012" y="715"/>
                </a:lnTo>
                <a:lnTo>
                  <a:pt x="1047" y="669"/>
                </a:lnTo>
                <a:lnTo>
                  <a:pt x="1083" y="626"/>
                </a:lnTo>
                <a:lnTo>
                  <a:pt x="1119" y="581"/>
                </a:lnTo>
                <a:lnTo>
                  <a:pt x="1156" y="537"/>
                </a:lnTo>
                <a:lnTo>
                  <a:pt x="1193" y="495"/>
                </a:lnTo>
                <a:lnTo>
                  <a:pt x="1232" y="452"/>
                </a:lnTo>
                <a:lnTo>
                  <a:pt x="1270" y="410"/>
                </a:lnTo>
                <a:lnTo>
                  <a:pt x="1310" y="368"/>
                </a:lnTo>
                <a:lnTo>
                  <a:pt x="1350" y="327"/>
                </a:lnTo>
                <a:lnTo>
                  <a:pt x="1390" y="286"/>
                </a:lnTo>
                <a:lnTo>
                  <a:pt x="1430" y="245"/>
                </a:lnTo>
                <a:lnTo>
                  <a:pt x="1473" y="206"/>
                </a:lnTo>
                <a:lnTo>
                  <a:pt x="1514" y="167"/>
                </a:lnTo>
                <a:lnTo>
                  <a:pt x="1557" y="128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4" name="Freeform 47"/>
          <p:cNvSpPr>
            <a:spLocks/>
          </p:cNvSpPr>
          <p:nvPr/>
        </p:nvSpPr>
        <p:spPr bwMode="auto">
          <a:xfrm>
            <a:off x="1933575" y="3714750"/>
            <a:ext cx="698500" cy="2559050"/>
          </a:xfrm>
          <a:custGeom>
            <a:avLst/>
            <a:gdLst>
              <a:gd name="T0" fmla="*/ 2147483647 w 1760"/>
              <a:gd name="T1" fmla="*/ 2147483647 h 6448"/>
              <a:gd name="T2" fmla="*/ 2147483647 w 1760"/>
              <a:gd name="T3" fmla="*/ 2147483647 h 6448"/>
              <a:gd name="T4" fmla="*/ 2147483647 w 1760"/>
              <a:gd name="T5" fmla="*/ 2147483647 h 6448"/>
              <a:gd name="T6" fmla="*/ 2147483647 w 1760"/>
              <a:gd name="T7" fmla="*/ 2147483647 h 6448"/>
              <a:gd name="T8" fmla="*/ 2147483647 w 1760"/>
              <a:gd name="T9" fmla="*/ 2147483647 h 6448"/>
              <a:gd name="T10" fmla="*/ 2147483647 w 1760"/>
              <a:gd name="T11" fmla="*/ 2147483647 h 6448"/>
              <a:gd name="T12" fmla="*/ 2147483647 w 1760"/>
              <a:gd name="T13" fmla="*/ 2147483647 h 6448"/>
              <a:gd name="T14" fmla="*/ 2147483647 w 1760"/>
              <a:gd name="T15" fmla="*/ 2147483647 h 6448"/>
              <a:gd name="T16" fmla="*/ 2147483647 w 1760"/>
              <a:gd name="T17" fmla="*/ 2147483647 h 6448"/>
              <a:gd name="T18" fmla="*/ 2147483647 w 1760"/>
              <a:gd name="T19" fmla="*/ 2147483647 h 6448"/>
              <a:gd name="T20" fmla="*/ 2147483647 w 1760"/>
              <a:gd name="T21" fmla="*/ 2147483647 h 6448"/>
              <a:gd name="T22" fmla="*/ 2147483647 w 1760"/>
              <a:gd name="T23" fmla="*/ 2147483647 h 6448"/>
              <a:gd name="T24" fmla="*/ 2147483647 w 1760"/>
              <a:gd name="T25" fmla="*/ 2147483647 h 6448"/>
              <a:gd name="T26" fmla="*/ 2147483647 w 1760"/>
              <a:gd name="T27" fmla="*/ 2147483647 h 6448"/>
              <a:gd name="T28" fmla="*/ 2147483647 w 1760"/>
              <a:gd name="T29" fmla="*/ 2147483647 h 6448"/>
              <a:gd name="T30" fmla="*/ 2147483647 w 1760"/>
              <a:gd name="T31" fmla="*/ 2147483647 h 6448"/>
              <a:gd name="T32" fmla="*/ 2147483647 w 1760"/>
              <a:gd name="T33" fmla="*/ 2147483647 h 6448"/>
              <a:gd name="T34" fmla="*/ 2147483647 w 1760"/>
              <a:gd name="T35" fmla="*/ 2147483647 h 6448"/>
              <a:gd name="T36" fmla="*/ 2147483647 w 1760"/>
              <a:gd name="T37" fmla="*/ 2147483647 h 6448"/>
              <a:gd name="T38" fmla="*/ 2147483647 w 1760"/>
              <a:gd name="T39" fmla="*/ 2147483647 h 6448"/>
              <a:gd name="T40" fmla="*/ 2147483647 w 1760"/>
              <a:gd name="T41" fmla="*/ 2147483647 h 6448"/>
              <a:gd name="T42" fmla="*/ 2147483647 w 1760"/>
              <a:gd name="T43" fmla="*/ 2147483647 h 6448"/>
              <a:gd name="T44" fmla="*/ 2147483647 w 1760"/>
              <a:gd name="T45" fmla="*/ 2147483647 h 6448"/>
              <a:gd name="T46" fmla="*/ 2147483647 w 1760"/>
              <a:gd name="T47" fmla="*/ 2147483647 h 6448"/>
              <a:gd name="T48" fmla="*/ 2147483647 w 1760"/>
              <a:gd name="T49" fmla="*/ 2147483647 h 6448"/>
              <a:gd name="T50" fmla="*/ 2147483647 w 1760"/>
              <a:gd name="T51" fmla="*/ 2147483647 h 6448"/>
              <a:gd name="T52" fmla="*/ 2147483647 w 1760"/>
              <a:gd name="T53" fmla="*/ 2147483647 h 6448"/>
              <a:gd name="T54" fmla="*/ 2147483647 w 1760"/>
              <a:gd name="T55" fmla="*/ 2147483647 h 6448"/>
              <a:gd name="T56" fmla="*/ 2147483647 w 1760"/>
              <a:gd name="T57" fmla="*/ 2147483647 h 6448"/>
              <a:gd name="T58" fmla="*/ 2147483647 w 1760"/>
              <a:gd name="T59" fmla="*/ 2147483647 h 6448"/>
              <a:gd name="T60" fmla="*/ 2147483647 w 1760"/>
              <a:gd name="T61" fmla="*/ 2147483647 h 6448"/>
              <a:gd name="T62" fmla="*/ 2147483647 w 1760"/>
              <a:gd name="T63" fmla="*/ 2147483647 h 6448"/>
              <a:gd name="T64" fmla="*/ 2147483647 w 1760"/>
              <a:gd name="T65" fmla="*/ 2147483647 h 6448"/>
              <a:gd name="T66" fmla="*/ 2147483647 w 1760"/>
              <a:gd name="T67" fmla="*/ 2147483647 h 6448"/>
              <a:gd name="T68" fmla="*/ 2147483647 w 1760"/>
              <a:gd name="T69" fmla="*/ 2147483647 h 6448"/>
              <a:gd name="T70" fmla="*/ 2147483647 w 1760"/>
              <a:gd name="T71" fmla="*/ 2147483647 h 6448"/>
              <a:gd name="T72" fmla="*/ 2147483647 w 1760"/>
              <a:gd name="T73" fmla="*/ 2147483647 h 6448"/>
              <a:gd name="T74" fmla="*/ 2147483647 w 1760"/>
              <a:gd name="T75" fmla="*/ 2147483647 h 6448"/>
              <a:gd name="T76" fmla="*/ 2147483647 w 1760"/>
              <a:gd name="T77" fmla="*/ 2147483647 h 6448"/>
              <a:gd name="T78" fmla="*/ 2147483647 w 1760"/>
              <a:gd name="T79" fmla="*/ 2147483647 h 6448"/>
              <a:gd name="T80" fmla="*/ 2147483647 w 1760"/>
              <a:gd name="T81" fmla="*/ 2147483647 h 6448"/>
              <a:gd name="T82" fmla="*/ 2147483647 w 1760"/>
              <a:gd name="T83" fmla="*/ 2147483647 h 6448"/>
              <a:gd name="T84" fmla="*/ 2147483647 w 1760"/>
              <a:gd name="T85" fmla="*/ 2147483647 h 6448"/>
              <a:gd name="T86" fmla="*/ 2147483647 w 1760"/>
              <a:gd name="T87" fmla="*/ 2147483647 h 6448"/>
              <a:gd name="T88" fmla="*/ 2147483647 w 1760"/>
              <a:gd name="T89" fmla="*/ 2147483647 h 6448"/>
              <a:gd name="T90" fmla="*/ 2147483647 w 1760"/>
              <a:gd name="T91" fmla="*/ 2147483647 h 6448"/>
              <a:gd name="T92" fmla="*/ 2147483647 w 1760"/>
              <a:gd name="T93" fmla="*/ 2147483647 h 6448"/>
              <a:gd name="T94" fmla="*/ 2147483647 w 1760"/>
              <a:gd name="T95" fmla="*/ 2147483647 h 6448"/>
              <a:gd name="T96" fmla="*/ 2147483647 w 1760"/>
              <a:gd name="T97" fmla="*/ 2147483647 h 6448"/>
              <a:gd name="T98" fmla="*/ 2147483647 w 1760"/>
              <a:gd name="T99" fmla="*/ 2147483647 h 6448"/>
              <a:gd name="T100" fmla="*/ 2147483647 w 1760"/>
              <a:gd name="T101" fmla="*/ 2147483647 h 6448"/>
              <a:gd name="T102" fmla="*/ 2147483647 w 1760"/>
              <a:gd name="T103" fmla="*/ 2147483647 h 6448"/>
              <a:gd name="T104" fmla="*/ 2147483647 w 1760"/>
              <a:gd name="T105" fmla="*/ 2147483647 h 6448"/>
              <a:gd name="T106" fmla="*/ 2147483647 w 1760"/>
              <a:gd name="T107" fmla="*/ 2147483647 h 6448"/>
              <a:gd name="T108" fmla="*/ 2147483647 w 1760"/>
              <a:gd name="T109" fmla="*/ 2147483647 h 6448"/>
              <a:gd name="T110" fmla="*/ 2147483647 w 1760"/>
              <a:gd name="T111" fmla="*/ 2147483647 h 6448"/>
              <a:gd name="T112" fmla="*/ 2147483647 w 1760"/>
              <a:gd name="T113" fmla="*/ 2147483647 h 6448"/>
              <a:gd name="T114" fmla="*/ 2147483647 w 1760"/>
              <a:gd name="T115" fmla="*/ 2147483647 h 6448"/>
              <a:gd name="T116" fmla="*/ 2147483647 w 1760"/>
              <a:gd name="T117" fmla="*/ 2147483647 h 6448"/>
              <a:gd name="T118" fmla="*/ 2147483647 w 1760"/>
              <a:gd name="T119" fmla="*/ 2147483647 h 6448"/>
              <a:gd name="T120" fmla="*/ 2147483647 w 1760"/>
              <a:gd name="T121" fmla="*/ 2147483647 h 6448"/>
              <a:gd name="T122" fmla="*/ 2147483647 w 1760"/>
              <a:gd name="T123" fmla="*/ 2147483647 h 64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60"/>
              <a:gd name="T187" fmla="*/ 0 h 6448"/>
              <a:gd name="T188" fmla="*/ 1760 w 1760"/>
              <a:gd name="T189" fmla="*/ 6448 h 64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60" h="6448">
                <a:moveTo>
                  <a:pt x="1557" y="128"/>
                </a:moveTo>
                <a:lnTo>
                  <a:pt x="1263" y="0"/>
                </a:lnTo>
                <a:lnTo>
                  <a:pt x="1209" y="50"/>
                </a:lnTo>
                <a:lnTo>
                  <a:pt x="1156" y="99"/>
                </a:lnTo>
                <a:lnTo>
                  <a:pt x="1104" y="149"/>
                </a:lnTo>
                <a:lnTo>
                  <a:pt x="1052" y="201"/>
                </a:lnTo>
                <a:lnTo>
                  <a:pt x="1001" y="253"/>
                </a:lnTo>
                <a:lnTo>
                  <a:pt x="952" y="306"/>
                </a:lnTo>
                <a:lnTo>
                  <a:pt x="903" y="359"/>
                </a:lnTo>
                <a:lnTo>
                  <a:pt x="853" y="413"/>
                </a:lnTo>
                <a:lnTo>
                  <a:pt x="806" y="469"/>
                </a:lnTo>
                <a:lnTo>
                  <a:pt x="760" y="525"/>
                </a:lnTo>
                <a:lnTo>
                  <a:pt x="715" y="581"/>
                </a:lnTo>
                <a:lnTo>
                  <a:pt x="671" y="639"/>
                </a:lnTo>
                <a:lnTo>
                  <a:pt x="629" y="697"/>
                </a:lnTo>
                <a:lnTo>
                  <a:pt x="586" y="755"/>
                </a:lnTo>
                <a:lnTo>
                  <a:pt x="546" y="816"/>
                </a:lnTo>
                <a:lnTo>
                  <a:pt x="507" y="875"/>
                </a:lnTo>
                <a:lnTo>
                  <a:pt x="470" y="936"/>
                </a:lnTo>
                <a:lnTo>
                  <a:pt x="433" y="998"/>
                </a:lnTo>
                <a:lnTo>
                  <a:pt x="398" y="1061"/>
                </a:lnTo>
                <a:lnTo>
                  <a:pt x="365" y="1123"/>
                </a:lnTo>
                <a:lnTo>
                  <a:pt x="333" y="1187"/>
                </a:lnTo>
                <a:lnTo>
                  <a:pt x="302" y="1251"/>
                </a:lnTo>
                <a:lnTo>
                  <a:pt x="274" y="1316"/>
                </a:lnTo>
                <a:lnTo>
                  <a:pt x="247" y="1382"/>
                </a:lnTo>
                <a:lnTo>
                  <a:pt x="222" y="1448"/>
                </a:lnTo>
                <a:lnTo>
                  <a:pt x="198" y="1515"/>
                </a:lnTo>
                <a:lnTo>
                  <a:pt x="177" y="1582"/>
                </a:lnTo>
                <a:lnTo>
                  <a:pt x="157" y="1650"/>
                </a:lnTo>
                <a:lnTo>
                  <a:pt x="139" y="1718"/>
                </a:lnTo>
                <a:lnTo>
                  <a:pt x="123" y="1788"/>
                </a:lnTo>
                <a:lnTo>
                  <a:pt x="110" y="1857"/>
                </a:lnTo>
                <a:lnTo>
                  <a:pt x="97" y="1927"/>
                </a:lnTo>
                <a:lnTo>
                  <a:pt x="95" y="1947"/>
                </a:lnTo>
                <a:lnTo>
                  <a:pt x="92" y="1968"/>
                </a:lnTo>
                <a:lnTo>
                  <a:pt x="90" y="1990"/>
                </a:lnTo>
                <a:lnTo>
                  <a:pt x="87" y="2011"/>
                </a:lnTo>
                <a:lnTo>
                  <a:pt x="85" y="2034"/>
                </a:lnTo>
                <a:lnTo>
                  <a:pt x="84" y="2055"/>
                </a:lnTo>
                <a:lnTo>
                  <a:pt x="83" y="2077"/>
                </a:lnTo>
                <a:lnTo>
                  <a:pt x="83" y="2097"/>
                </a:lnTo>
                <a:lnTo>
                  <a:pt x="84" y="2130"/>
                </a:lnTo>
                <a:lnTo>
                  <a:pt x="86" y="2161"/>
                </a:lnTo>
                <a:lnTo>
                  <a:pt x="90" y="2192"/>
                </a:lnTo>
                <a:lnTo>
                  <a:pt x="95" y="2223"/>
                </a:lnTo>
                <a:lnTo>
                  <a:pt x="103" y="2252"/>
                </a:lnTo>
                <a:lnTo>
                  <a:pt x="112" y="2281"/>
                </a:lnTo>
                <a:lnTo>
                  <a:pt x="121" y="2309"/>
                </a:lnTo>
                <a:lnTo>
                  <a:pt x="133" y="2336"/>
                </a:lnTo>
                <a:lnTo>
                  <a:pt x="145" y="2362"/>
                </a:lnTo>
                <a:lnTo>
                  <a:pt x="160" y="2388"/>
                </a:lnTo>
                <a:lnTo>
                  <a:pt x="175" y="2413"/>
                </a:lnTo>
                <a:lnTo>
                  <a:pt x="191" y="2437"/>
                </a:lnTo>
                <a:lnTo>
                  <a:pt x="209" y="2461"/>
                </a:lnTo>
                <a:lnTo>
                  <a:pt x="228" y="2483"/>
                </a:lnTo>
                <a:lnTo>
                  <a:pt x="248" y="2504"/>
                </a:lnTo>
                <a:lnTo>
                  <a:pt x="270" y="2526"/>
                </a:lnTo>
                <a:lnTo>
                  <a:pt x="291" y="2545"/>
                </a:lnTo>
                <a:lnTo>
                  <a:pt x="314" y="2564"/>
                </a:lnTo>
                <a:lnTo>
                  <a:pt x="338" y="2582"/>
                </a:lnTo>
                <a:lnTo>
                  <a:pt x="362" y="2599"/>
                </a:lnTo>
                <a:lnTo>
                  <a:pt x="388" y="2615"/>
                </a:lnTo>
                <a:lnTo>
                  <a:pt x="415" y="2631"/>
                </a:lnTo>
                <a:lnTo>
                  <a:pt x="442" y="2645"/>
                </a:lnTo>
                <a:lnTo>
                  <a:pt x="470" y="2659"/>
                </a:lnTo>
                <a:lnTo>
                  <a:pt x="499" y="2671"/>
                </a:lnTo>
                <a:lnTo>
                  <a:pt x="528" y="2682"/>
                </a:lnTo>
                <a:lnTo>
                  <a:pt x="557" y="2692"/>
                </a:lnTo>
                <a:lnTo>
                  <a:pt x="587" y="2701"/>
                </a:lnTo>
                <a:lnTo>
                  <a:pt x="618" y="2710"/>
                </a:lnTo>
                <a:lnTo>
                  <a:pt x="650" y="2717"/>
                </a:lnTo>
                <a:lnTo>
                  <a:pt x="681" y="2724"/>
                </a:lnTo>
                <a:lnTo>
                  <a:pt x="714" y="2728"/>
                </a:lnTo>
                <a:lnTo>
                  <a:pt x="985" y="2766"/>
                </a:lnTo>
                <a:lnTo>
                  <a:pt x="1007" y="2769"/>
                </a:lnTo>
                <a:lnTo>
                  <a:pt x="1028" y="2774"/>
                </a:lnTo>
                <a:lnTo>
                  <a:pt x="1049" y="2778"/>
                </a:lnTo>
                <a:lnTo>
                  <a:pt x="1069" y="2784"/>
                </a:lnTo>
                <a:lnTo>
                  <a:pt x="1089" y="2791"/>
                </a:lnTo>
                <a:lnTo>
                  <a:pt x="1109" y="2797"/>
                </a:lnTo>
                <a:lnTo>
                  <a:pt x="1128" y="2805"/>
                </a:lnTo>
                <a:lnTo>
                  <a:pt x="1147" y="2813"/>
                </a:lnTo>
                <a:lnTo>
                  <a:pt x="1165" y="2822"/>
                </a:lnTo>
                <a:lnTo>
                  <a:pt x="1184" y="2831"/>
                </a:lnTo>
                <a:lnTo>
                  <a:pt x="1201" y="2841"/>
                </a:lnTo>
                <a:lnTo>
                  <a:pt x="1218" y="2852"/>
                </a:lnTo>
                <a:lnTo>
                  <a:pt x="1235" y="2863"/>
                </a:lnTo>
                <a:lnTo>
                  <a:pt x="1250" y="2876"/>
                </a:lnTo>
                <a:lnTo>
                  <a:pt x="1266" y="2888"/>
                </a:lnTo>
                <a:lnTo>
                  <a:pt x="1280" y="2901"/>
                </a:lnTo>
                <a:lnTo>
                  <a:pt x="1294" y="2915"/>
                </a:lnTo>
                <a:lnTo>
                  <a:pt x="1307" y="2929"/>
                </a:lnTo>
                <a:lnTo>
                  <a:pt x="1320" y="2944"/>
                </a:lnTo>
                <a:lnTo>
                  <a:pt x="1332" y="2960"/>
                </a:lnTo>
                <a:lnTo>
                  <a:pt x="1343" y="2975"/>
                </a:lnTo>
                <a:lnTo>
                  <a:pt x="1353" y="2992"/>
                </a:lnTo>
                <a:lnTo>
                  <a:pt x="1362" y="3009"/>
                </a:lnTo>
                <a:lnTo>
                  <a:pt x="1371" y="3027"/>
                </a:lnTo>
                <a:lnTo>
                  <a:pt x="1378" y="3045"/>
                </a:lnTo>
                <a:lnTo>
                  <a:pt x="1384" y="3064"/>
                </a:lnTo>
                <a:lnTo>
                  <a:pt x="1390" y="3083"/>
                </a:lnTo>
                <a:lnTo>
                  <a:pt x="1396" y="3102"/>
                </a:lnTo>
                <a:lnTo>
                  <a:pt x="1399" y="3122"/>
                </a:lnTo>
                <a:lnTo>
                  <a:pt x="1401" y="3143"/>
                </a:lnTo>
                <a:lnTo>
                  <a:pt x="1403" y="3163"/>
                </a:lnTo>
                <a:lnTo>
                  <a:pt x="1403" y="3184"/>
                </a:lnTo>
                <a:lnTo>
                  <a:pt x="1403" y="3207"/>
                </a:lnTo>
                <a:lnTo>
                  <a:pt x="1401" y="3228"/>
                </a:lnTo>
                <a:lnTo>
                  <a:pt x="1399" y="3248"/>
                </a:lnTo>
                <a:lnTo>
                  <a:pt x="1396" y="3269"/>
                </a:lnTo>
                <a:lnTo>
                  <a:pt x="1391" y="3289"/>
                </a:lnTo>
                <a:lnTo>
                  <a:pt x="1386" y="3308"/>
                </a:lnTo>
                <a:lnTo>
                  <a:pt x="1379" y="3329"/>
                </a:lnTo>
                <a:lnTo>
                  <a:pt x="1371" y="3348"/>
                </a:lnTo>
                <a:lnTo>
                  <a:pt x="1362" y="3366"/>
                </a:lnTo>
                <a:lnTo>
                  <a:pt x="1353" y="3383"/>
                </a:lnTo>
                <a:lnTo>
                  <a:pt x="1343" y="3401"/>
                </a:lnTo>
                <a:lnTo>
                  <a:pt x="1332" y="3418"/>
                </a:lnTo>
                <a:lnTo>
                  <a:pt x="1321" y="3435"/>
                </a:lnTo>
                <a:lnTo>
                  <a:pt x="1308" y="3451"/>
                </a:lnTo>
                <a:lnTo>
                  <a:pt x="1295" y="3465"/>
                </a:lnTo>
                <a:lnTo>
                  <a:pt x="1282" y="3480"/>
                </a:lnTo>
                <a:lnTo>
                  <a:pt x="1267" y="3494"/>
                </a:lnTo>
                <a:lnTo>
                  <a:pt x="1251" y="3508"/>
                </a:lnTo>
                <a:lnTo>
                  <a:pt x="1236" y="3520"/>
                </a:lnTo>
                <a:lnTo>
                  <a:pt x="1219" y="3531"/>
                </a:lnTo>
                <a:lnTo>
                  <a:pt x="1202" y="3542"/>
                </a:lnTo>
                <a:lnTo>
                  <a:pt x="1184" y="3552"/>
                </a:lnTo>
                <a:lnTo>
                  <a:pt x="1166" y="3561"/>
                </a:lnTo>
                <a:lnTo>
                  <a:pt x="1149" y="3570"/>
                </a:lnTo>
                <a:lnTo>
                  <a:pt x="1130" y="3577"/>
                </a:lnTo>
                <a:lnTo>
                  <a:pt x="1109" y="3584"/>
                </a:lnTo>
                <a:lnTo>
                  <a:pt x="1090" y="3589"/>
                </a:lnTo>
                <a:lnTo>
                  <a:pt x="1070" y="3595"/>
                </a:lnTo>
                <a:lnTo>
                  <a:pt x="1049" y="3598"/>
                </a:lnTo>
                <a:lnTo>
                  <a:pt x="1029" y="3600"/>
                </a:lnTo>
                <a:lnTo>
                  <a:pt x="1008" y="3603"/>
                </a:lnTo>
                <a:lnTo>
                  <a:pt x="985" y="3603"/>
                </a:lnTo>
                <a:lnTo>
                  <a:pt x="643" y="3604"/>
                </a:lnTo>
                <a:lnTo>
                  <a:pt x="612" y="3605"/>
                </a:lnTo>
                <a:lnTo>
                  <a:pt x="579" y="3606"/>
                </a:lnTo>
                <a:lnTo>
                  <a:pt x="549" y="3609"/>
                </a:lnTo>
                <a:lnTo>
                  <a:pt x="519" y="3613"/>
                </a:lnTo>
                <a:lnTo>
                  <a:pt x="490" y="3618"/>
                </a:lnTo>
                <a:lnTo>
                  <a:pt x="461" y="3624"/>
                </a:lnTo>
                <a:lnTo>
                  <a:pt x="434" y="3632"/>
                </a:lnTo>
                <a:lnTo>
                  <a:pt x="407" y="3640"/>
                </a:lnTo>
                <a:lnTo>
                  <a:pt x="380" y="3650"/>
                </a:lnTo>
                <a:lnTo>
                  <a:pt x="355" y="3661"/>
                </a:lnTo>
                <a:lnTo>
                  <a:pt x="330" y="3673"/>
                </a:lnTo>
                <a:lnTo>
                  <a:pt x="306" y="3686"/>
                </a:lnTo>
                <a:lnTo>
                  <a:pt x="284" y="3701"/>
                </a:lnTo>
                <a:lnTo>
                  <a:pt x="262" y="3717"/>
                </a:lnTo>
                <a:lnTo>
                  <a:pt x="241" y="3733"/>
                </a:lnTo>
                <a:lnTo>
                  <a:pt x="219" y="3752"/>
                </a:lnTo>
                <a:lnTo>
                  <a:pt x="200" y="3771"/>
                </a:lnTo>
                <a:lnTo>
                  <a:pt x="181" y="3793"/>
                </a:lnTo>
                <a:lnTo>
                  <a:pt x="163" y="3815"/>
                </a:lnTo>
                <a:lnTo>
                  <a:pt x="145" y="3840"/>
                </a:lnTo>
                <a:lnTo>
                  <a:pt x="130" y="3864"/>
                </a:lnTo>
                <a:lnTo>
                  <a:pt x="114" y="3891"/>
                </a:lnTo>
                <a:lnTo>
                  <a:pt x="100" y="3919"/>
                </a:lnTo>
                <a:lnTo>
                  <a:pt x="86" y="3948"/>
                </a:lnTo>
                <a:lnTo>
                  <a:pt x="74" y="3978"/>
                </a:lnTo>
                <a:lnTo>
                  <a:pt x="62" y="4011"/>
                </a:lnTo>
                <a:lnTo>
                  <a:pt x="50" y="4044"/>
                </a:lnTo>
                <a:lnTo>
                  <a:pt x="40" y="4079"/>
                </a:lnTo>
                <a:lnTo>
                  <a:pt x="31" y="4116"/>
                </a:lnTo>
                <a:lnTo>
                  <a:pt x="24" y="4154"/>
                </a:lnTo>
                <a:lnTo>
                  <a:pt x="16" y="4193"/>
                </a:lnTo>
                <a:lnTo>
                  <a:pt x="10" y="4234"/>
                </a:lnTo>
                <a:lnTo>
                  <a:pt x="6" y="4266"/>
                </a:lnTo>
                <a:lnTo>
                  <a:pt x="2" y="4298"/>
                </a:lnTo>
                <a:lnTo>
                  <a:pt x="1" y="4315"/>
                </a:lnTo>
                <a:lnTo>
                  <a:pt x="0" y="4332"/>
                </a:lnTo>
                <a:lnTo>
                  <a:pt x="1" y="4349"/>
                </a:lnTo>
                <a:lnTo>
                  <a:pt x="3" y="4364"/>
                </a:lnTo>
                <a:lnTo>
                  <a:pt x="16" y="4439"/>
                </a:lnTo>
                <a:lnTo>
                  <a:pt x="29" y="4514"/>
                </a:lnTo>
                <a:lnTo>
                  <a:pt x="45" y="4588"/>
                </a:lnTo>
                <a:lnTo>
                  <a:pt x="62" y="4662"/>
                </a:lnTo>
                <a:lnTo>
                  <a:pt x="81" y="4734"/>
                </a:lnTo>
                <a:lnTo>
                  <a:pt x="101" y="4806"/>
                </a:lnTo>
                <a:lnTo>
                  <a:pt x="122" y="4878"/>
                </a:lnTo>
                <a:lnTo>
                  <a:pt x="144" y="4949"/>
                </a:lnTo>
                <a:lnTo>
                  <a:pt x="169" y="5018"/>
                </a:lnTo>
                <a:lnTo>
                  <a:pt x="195" y="5089"/>
                </a:lnTo>
                <a:lnTo>
                  <a:pt x="222" y="5157"/>
                </a:lnTo>
                <a:lnTo>
                  <a:pt x="251" y="5225"/>
                </a:lnTo>
                <a:lnTo>
                  <a:pt x="281" y="5292"/>
                </a:lnTo>
                <a:lnTo>
                  <a:pt x="312" y="5360"/>
                </a:lnTo>
                <a:lnTo>
                  <a:pt x="345" y="5426"/>
                </a:lnTo>
                <a:lnTo>
                  <a:pt x="378" y="5492"/>
                </a:lnTo>
                <a:lnTo>
                  <a:pt x="414" y="5556"/>
                </a:lnTo>
                <a:lnTo>
                  <a:pt x="451" y="5620"/>
                </a:lnTo>
                <a:lnTo>
                  <a:pt x="489" y="5684"/>
                </a:lnTo>
                <a:lnTo>
                  <a:pt x="528" y="5747"/>
                </a:lnTo>
                <a:lnTo>
                  <a:pt x="568" y="5809"/>
                </a:lnTo>
                <a:lnTo>
                  <a:pt x="611" y="5871"/>
                </a:lnTo>
                <a:lnTo>
                  <a:pt x="654" y="5931"/>
                </a:lnTo>
                <a:lnTo>
                  <a:pt x="698" y="5991"/>
                </a:lnTo>
                <a:lnTo>
                  <a:pt x="744" y="6051"/>
                </a:lnTo>
                <a:lnTo>
                  <a:pt x="791" y="6110"/>
                </a:lnTo>
                <a:lnTo>
                  <a:pt x="839" y="6168"/>
                </a:lnTo>
                <a:lnTo>
                  <a:pt x="888" y="6225"/>
                </a:lnTo>
                <a:lnTo>
                  <a:pt x="938" y="6282"/>
                </a:lnTo>
                <a:lnTo>
                  <a:pt x="991" y="6338"/>
                </a:lnTo>
                <a:lnTo>
                  <a:pt x="1043" y="6393"/>
                </a:lnTo>
                <a:lnTo>
                  <a:pt x="1097" y="6448"/>
                </a:lnTo>
                <a:lnTo>
                  <a:pt x="1341" y="6324"/>
                </a:lnTo>
                <a:lnTo>
                  <a:pt x="1297" y="6278"/>
                </a:lnTo>
                <a:lnTo>
                  <a:pt x="1255" y="6232"/>
                </a:lnTo>
                <a:lnTo>
                  <a:pt x="1212" y="6185"/>
                </a:lnTo>
                <a:lnTo>
                  <a:pt x="1171" y="6138"/>
                </a:lnTo>
                <a:lnTo>
                  <a:pt x="1130" y="6091"/>
                </a:lnTo>
                <a:lnTo>
                  <a:pt x="1089" y="6043"/>
                </a:lnTo>
                <a:lnTo>
                  <a:pt x="1050" y="5994"/>
                </a:lnTo>
                <a:lnTo>
                  <a:pt x="1011" y="5944"/>
                </a:lnTo>
                <a:lnTo>
                  <a:pt x="973" y="5894"/>
                </a:lnTo>
                <a:lnTo>
                  <a:pt x="936" y="5844"/>
                </a:lnTo>
                <a:lnTo>
                  <a:pt x="899" y="5793"/>
                </a:lnTo>
                <a:lnTo>
                  <a:pt x="863" y="5742"/>
                </a:lnTo>
                <a:lnTo>
                  <a:pt x="829" y="5691"/>
                </a:lnTo>
                <a:lnTo>
                  <a:pt x="795" y="5638"/>
                </a:lnTo>
                <a:lnTo>
                  <a:pt x="762" y="5584"/>
                </a:lnTo>
                <a:lnTo>
                  <a:pt x="729" y="5532"/>
                </a:lnTo>
                <a:lnTo>
                  <a:pt x="697" y="5477"/>
                </a:lnTo>
                <a:lnTo>
                  <a:pt x="665" y="5423"/>
                </a:lnTo>
                <a:lnTo>
                  <a:pt x="635" y="5369"/>
                </a:lnTo>
                <a:lnTo>
                  <a:pt x="606" y="5313"/>
                </a:lnTo>
                <a:lnTo>
                  <a:pt x="577" y="5257"/>
                </a:lnTo>
                <a:lnTo>
                  <a:pt x="549" y="5200"/>
                </a:lnTo>
                <a:lnTo>
                  <a:pt x="522" y="5143"/>
                </a:lnTo>
                <a:lnTo>
                  <a:pt x="495" y="5086"/>
                </a:lnTo>
                <a:lnTo>
                  <a:pt x="470" y="5027"/>
                </a:lnTo>
                <a:lnTo>
                  <a:pt x="445" y="4969"/>
                </a:lnTo>
                <a:lnTo>
                  <a:pt x="421" y="4910"/>
                </a:lnTo>
                <a:lnTo>
                  <a:pt x="398" y="4851"/>
                </a:lnTo>
                <a:lnTo>
                  <a:pt x="376" y="4790"/>
                </a:lnTo>
                <a:lnTo>
                  <a:pt x="353" y="4730"/>
                </a:lnTo>
                <a:lnTo>
                  <a:pt x="333" y="4670"/>
                </a:lnTo>
                <a:lnTo>
                  <a:pt x="313" y="4608"/>
                </a:lnTo>
                <a:lnTo>
                  <a:pt x="306" y="4585"/>
                </a:lnTo>
                <a:lnTo>
                  <a:pt x="301" y="4562"/>
                </a:lnTo>
                <a:lnTo>
                  <a:pt x="296" y="4540"/>
                </a:lnTo>
                <a:lnTo>
                  <a:pt x="294" y="4516"/>
                </a:lnTo>
                <a:lnTo>
                  <a:pt x="291" y="4494"/>
                </a:lnTo>
                <a:lnTo>
                  <a:pt x="290" y="4469"/>
                </a:lnTo>
                <a:lnTo>
                  <a:pt x="289" y="4445"/>
                </a:lnTo>
                <a:lnTo>
                  <a:pt x="289" y="4420"/>
                </a:lnTo>
                <a:lnTo>
                  <a:pt x="290" y="4394"/>
                </a:lnTo>
                <a:lnTo>
                  <a:pt x="291" y="4369"/>
                </a:lnTo>
                <a:lnTo>
                  <a:pt x="294" y="4344"/>
                </a:lnTo>
                <a:lnTo>
                  <a:pt x="299" y="4319"/>
                </a:lnTo>
                <a:lnTo>
                  <a:pt x="304" y="4295"/>
                </a:lnTo>
                <a:lnTo>
                  <a:pt x="311" y="4271"/>
                </a:lnTo>
                <a:lnTo>
                  <a:pt x="319" y="4248"/>
                </a:lnTo>
                <a:lnTo>
                  <a:pt x="328" y="4226"/>
                </a:lnTo>
                <a:lnTo>
                  <a:pt x="338" y="4203"/>
                </a:lnTo>
                <a:lnTo>
                  <a:pt x="349" y="4182"/>
                </a:lnTo>
                <a:lnTo>
                  <a:pt x="361" y="4161"/>
                </a:lnTo>
                <a:lnTo>
                  <a:pt x="375" y="4141"/>
                </a:lnTo>
                <a:lnTo>
                  <a:pt x="388" y="4120"/>
                </a:lnTo>
                <a:lnTo>
                  <a:pt x="404" y="4101"/>
                </a:lnTo>
                <a:lnTo>
                  <a:pt x="419" y="4084"/>
                </a:lnTo>
                <a:lnTo>
                  <a:pt x="435" y="4066"/>
                </a:lnTo>
                <a:lnTo>
                  <a:pt x="453" y="4050"/>
                </a:lnTo>
                <a:lnTo>
                  <a:pt x="471" y="4034"/>
                </a:lnTo>
                <a:lnTo>
                  <a:pt x="490" y="4019"/>
                </a:lnTo>
                <a:lnTo>
                  <a:pt x="510" y="4005"/>
                </a:lnTo>
                <a:lnTo>
                  <a:pt x="530" y="3992"/>
                </a:lnTo>
                <a:lnTo>
                  <a:pt x="551" y="3980"/>
                </a:lnTo>
                <a:lnTo>
                  <a:pt x="573" y="3968"/>
                </a:lnTo>
                <a:lnTo>
                  <a:pt x="595" y="3958"/>
                </a:lnTo>
                <a:lnTo>
                  <a:pt x="617" y="3949"/>
                </a:lnTo>
                <a:lnTo>
                  <a:pt x="641" y="3941"/>
                </a:lnTo>
                <a:lnTo>
                  <a:pt x="664" y="3935"/>
                </a:lnTo>
                <a:lnTo>
                  <a:pt x="689" y="3929"/>
                </a:lnTo>
                <a:lnTo>
                  <a:pt x="714" y="3925"/>
                </a:lnTo>
                <a:lnTo>
                  <a:pt x="738" y="3921"/>
                </a:lnTo>
                <a:lnTo>
                  <a:pt x="764" y="3920"/>
                </a:lnTo>
                <a:lnTo>
                  <a:pt x="790" y="3919"/>
                </a:lnTo>
                <a:lnTo>
                  <a:pt x="821" y="3919"/>
                </a:lnTo>
                <a:lnTo>
                  <a:pt x="849" y="3920"/>
                </a:lnTo>
                <a:lnTo>
                  <a:pt x="876" y="3922"/>
                </a:lnTo>
                <a:lnTo>
                  <a:pt x="903" y="3925"/>
                </a:lnTo>
                <a:lnTo>
                  <a:pt x="928" y="3927"/>
                </a:lnTo>
                <a:lnTo>
                  <a:pt x="954" y="3929"/>
                </a:lnTo>
                <a:lnTo>
                  <a:pt x="981" y="3931"/>
                </a:lnTo>
                <a:lnTo>
                  <a:pt x="1011" y="3935"/>
                </a:lnTo>
                <a:lnTo>
                  <a:pt x="1049" y="3936"/>
                </a:lnTo>
                <a:lnTo>
                  <a:pt x="1087" y="3936"/>
                </a:lnTo>
                <a:lnTo>
                  <a:pt x="1124" y="3934"/>
                </a:lnTo>
                <a:lnTo>
                  <a:pt x="1161" y="3928"/>
                </a:lnTo>
                <a:lnTo>
                  <a:pt x="1197" y="3921"/>
                </a:lnTo>
                <a:lnTo>
                  <a:pt x="1232" y="3912"/>
                </a:lnTo>
                <a:lnTo>
                  <a:pt x="1267" y="3902"/>
                </a:lnTo>
                <a:lnTo>
                  <a:pt x="1302" y="3889"/>
                </a:lnTo>
                <a:lnTo>
                  <a:pt x="1334" y="3874"/>
                </a:lnTo>
                <a:lnTo>
                  <a:pt x="1367" y="3859"/>
                </a:lnTo>
                <a:lnTo>
                  <a:pt x="1398" y="3840"/>
                </a:lnTo>
                <a:lnTo>
                  <a:pt x="1428" y="3821"/>
                </a:lnTo>
                <a:lnTo>
                  <a:pt x="1458" y="3799"/>
                </a:lnTo>
                <a:lnTo>
                  <a:pt x="1486" y="3777"/>
                </a:lnTo>
                <a:lnTo>
                  <a:pt x="1513" y="3752"/>
                </a:lnTo>
                <a:lnTo>
                  <a:pt x="1540" y="3727"/>
                </a:lnTo>
                <a:lnTo>
                  <a:pt x="1565" y="3700"/>
                </a:lnTo>
                <a:lnTo>
                  <a:pt x="1588" y="3672"/>
                </a:lnTo>
                <a:lnTo>
                  <a:pt x="1610" y="3643"/>
                </a:lnTo>
                <a:lnTo>
                  <a:pt x="1632" y="3612"/>
                </a:lnTo>
                <a:lnTo>
                  <a:pt x="1651" y="3580"/>
                </a:lnTo>
                <a:lnTo>
                  <a:pt x="1669" y="3548"/>
                </a:lnTo>
                <a:lnTo>
                  <a:pt x="1685" y="3515"/>
                </a:lnTo>
                <a:lnTo>
                  <a:pt x="1701" y="3481"/>
                </a:lnTo>
                <a:lnTo>
                  <a:pt x="1714" y="3446"/>
                </a:lnTo>
                <a:lnTo>
                  <a:pt x="1726" y="3410"/>
                </a:lnTo>
                <a:lnTo>
                  <a:pt x="1737" y="3373"/>
                </a:lnTo>
                <a:lnTo>
                  <a:pt x="1745" y="3336"/>
                </a:lnTo>
                <a:lnTo>
                  <a:pt x="1751" y="3300"/>
                </a:lnTo>
                <a:lnTo>
                  <a:pt x="1756" y="3262"/>
                </a:lnTo>
                <a:lnTo>
                  <a:pt x="1759" y="3223"/>
                </a:lnTo>
                <a:lnTo>
                  <a:pt x="1760" y="3184"/>
                </a:lnTo>
                <a:lnTo>
                  <a:pt x="1759" y="3146"/>
                </a:lnTo>
                <a:lnTo>
                  <a:pt x="1756" y="3108"/>
                </a:lnTo>
                <a:lnTo>
                  <a:pt x="1751" y="3070"/>
                </a:lnTo>
                <a:lnTo>
                  <a:pt x="1745" y="3033"/>
                </a:lnTo>
                <a:lnTo>
                  <a:pt x="1737" y="2998"/>
                </a:lnTo>
                <a:lnTo>
                  <a:pt x="1727" y="2962"/>
                </a:lnTo>
                <a:lnTo>
                  <a:pt x="1714" y="2927"/>
                </a:lnTo>
                <a:lnTo>
                  <a:pt x="1701" y="2892"/>
                </a:lnTo>
                <a:lnTo>
                  <a:pt x="1686" y="2859"/>
                </a:lnTo>
                <a:lnTo>
                  <a:pt x="1670" y="2826"/>
                </a:lnTo>
                <a:lnTo>
                  <a:pt x="1652" y="2795"/>
                </a:lnTo>
                <a:lnTo>
                  <a:pt x="1632" y="2765"/>
                </a:lnTo>
                <a:lnTo>
                  <a:pt x="1610" y="2735"/>
                </a:lnTo>
                <a:lnTo>
                  <a:pt x="1588" y="2707"/>
                </a:lnTo>
                <a:lnTo>
                  <a:pt x="1565" y="2679"/>
                </a:lnTo>
                <a:lnTo>
                  <a:pt x="1540" y="2653"/>
                </a:lnTo>
                <a:lnTo>
                  <a:pt x="1514" y="2627"/>
                </a:lnTo>
                <a:lnTo>
                  <a:pt x="1486" y="2604"/>
                </a:lnTo>
                <a:lnTo>
                  <a:pt x="1458" y="2582"/>
                </a:lnTo>
                <a:lnTo>
                  <a:pt x="1429" y="2560"/>
                </a:lnTo>
                <a:lnTo>
                  <a:pt x="1399" y="2541"/>
                </a:lnTo>
                <a:lnTo>
                  <a:pt x="1368" y="2523"/>
                </a:lnTo>
                <a:lnTo>
                  <a:pt x="1335" y="2507"/>
                </a:lnTo>
                <a:lnTo>
                  <a:pt x="1302" y="2492"/>
                </a:lnTo>
                <a:lnTo>
                  <a:pt x="1268" y="2479"/>
                </a:lnTo>
                <a:lnTo>
                  <a:pt x="1232" y="2466"/>
                </a:lnTo>
                <a:lnTo>
                  <a:pt x="1198" y="2456"/>
                </a:lnTo>
                <a:lnTo>
                  <a:pt x="1161" y="2448"/>
                </a:lnTo>
                <a:lnTo>
                  <a:pt x="1124" y="2443"/>
                </a:lnTo>
                <a:lnTo>
                  <a:pt x="1087" y="2438"/>
                </a:lnTo>
                <a:lnTo>
                  <a:pt x="1049" y="2435"/>
                </a:lnTo>
                <a:lnTo>
                  <a:pt x="1011" y="2435"/>
                </a:lnTo>
                <a:lnTo>
                  <a:pt x="986" y="2435"/>
                </a:lnTo>
                <a:lnTo>
                  <a:pt x="964" y="2436"/>
                </a:lnTo>
                <a:lnTo>
                  <a:pt x="941" y="2436"/>
                </a:lnTo>
                <a:lnTo>
                  <a:pt x="916" y="2436"/>
                </a:lnTo>
                <a:lnTo>
                  <a:pt x="890" y="2436"/>
                </a:lnTo>
                <a:lnTo>
                  <a:pt x="864" y="2434"/>
                </a:lnTo>
                <a:lnTo>
                  <a:pt x="840" y="2431"/>
                </a:lnTo>
                <a:lnTo>
                  <a:pt x="815" y="2426"/>
                </a:lnTo>
                <a:lnTo>
                  <a:pt x="791" y="2421"/>
                </a:lnTo>
                <a:lnTo>
                  <a:pt x="767" y="2414"/>
                </a:lnTo>
                <a:lnTo>
                  <a:pt x="744" y="2406"/>
                </a:lnTo>
                <a:lnTo>
                  <a:pt x="721" y="2397"/>
                </a:lnTo>
                <a:lnTo>
                  <a:pt x="699" y="2387"/>
                </a:lnTo>
                <a:lnTo>
                  <a:pt x="678" y="2376"/>
                </a:lnTo>
                <a:lnTo>
                  <a:pt x="657" y="2363"/>
                </a:lnTo>
                <a:lnTo>
                  <a:pt x="636" y="2351"/>
                </a:lnTo>
                <a:lnTo>
                  <a:pt x="616" y="2337"/>
                </a:lnTo>
                <a:lnTo>
                  <a:pt x="597" y="2322"/>
                </a:lnTo>
                <a:lnTo>
                  <a:pt x="579" y="2306"/>
                </a:lnTo>
                <a:lnTo>
                  <a:pt x="561" y="2290"/>
                </a:lnTo>
                <a:lnTo>
                  <a:pt x="545" y="2272"/>
                </a:lnTo>
                <a:lnTo>
                  <a:pt x="529" y="2254"/>
                </a:lnTo>
                <a:lnTo>
                  <a:pt x="514" y="2235"/>
                </a:lnTo>
                <a:lnTo>
                  <a:pt x="501" y="2216"/>
                </a:lnTo>
                <a:lnTo>
                  <a:pt x="488" y="2196"/>
                </a:lnTo>
                <a:lnTo>
                  <a:pt x="475" y="2174"/>
                </a:lnTo>
                <a:lnTo>
                  <a:pt x="464" y="2152"/>
                </a:lnTo>
                <a:lnTo>
                  <a:pt x="454" y="2131"/>
                </a:lnTo>
                <a:lnTo>
                  <a:pt x="445" y="2107"/>
                </a:lnTo>
                <a:lnTo>
                  <a:pt x="437" y="2085"/>
                </a:lnTo>
                <a:lnTo>
                  <a:pt x="431" y="2060"/>
                </a:lnTo>
                <a:lnTo>
                  <a:pt x="425" y="2037"/>
                </a:lnTo>
                <a:lnTo>
                  <a:pt x="421" y="2012"/>
                </a:lnTo>
                <a:lnTo>
                  <a:pt x="417" y="1987"/>
                </a:lnTo>
                <a:lnTo>
                  <a:pt x="415" y="1962"/>
                </a:lnTo>
                <a:lnTo>
                  <a:pt x="415" y="1936"/>
                </a:lnTo>
                <a:lnTo>
                  <a:pt x="416" y="1893"/>
                </a:lnTo>
                <a:lnTo>
                  <a:pt x="419" y="1850"/>
                </a:lnTo>
                <a:lnTo>
                  <a:pt x="424" y="1805"/>
                </a:lnTo>
                <a:lnTo>
                  <a:pt x="431" y="1762"/>
                </a:lnTo>
                <a:lnTo>
                  <a:pt x="435" y="1741"/>
                </a:lnTo>
                <a:lnTo>
                  <a:pt x="441" y="1719"/>
                </a:lnTo>
                <a:lnTo>
                  <a:pt x="445" y="1698"/>
                </a:lnTo>
                <a:lnTo>
                  <a:pt x="452" y="1678"/>
                </a:lnTo>
                <a:lnTo>
                  <a:pt x="457" y="1658"/>
                </a:lnTo>
                <a:lnTo>
                  <a:pt x="464" y="1639"/>
                </a:lnTo>
                <a:lnTo>
                  <a:pt x="472" y="1620"/>
                </a:lnTo>
                <a:lnTo>
                  <a:pt x="480" y="1601"/>
                </a:lnTo>
                <a:lnTo>
                  <a:pt x="504" y="1548"/>
                </a:lnTo>
                <a:lnTo>
                  <a:pt x="529" y="1496"/>
                </a:lnTo>
                <a:lnTo>
                  <a:pt x="555" y="1443"/>
                </a:lnTo>
                <a:lnTo>
                  <a:pt x="582" y="1392"/>
                </a:lnTo>
                <a:lnTo>
                  <a:pt x="608" y="1340"/>
                </a:lnTo>
                <a:lnTo>
                  <a:pt x="635" y="1290"/>
                </a:lnTo>
                <a:lnTo>
                  <a:pt x="664" y="1240"/>
                </a:lnTo>
                <a:lnTo>
                  <a:pt x="692" y="1189"/>
                </a:lnTo>
                <a:lnTo>
                  <a:pt x="721" y="1140"/>
                </a:lnTo>
                <a:lnTo>
                  <a:pt x="752" y="1091"/>
                </a:lnTo>
                <a:lnTo>
                  <a:pt x="782" y="1043"/>
                </a:lnTo>
                <a:lnTo>
                  <a:pt x="813" y="993"/>
                </a:lnTo>
                <a:lnTo>
                  <a:pt x="845" y="947"/>
                </a:lnTo>
                <a:lnTo>
                  <a:pt x="877" y="900"/>
                </a:lnTo>
                <a:lnTo>
                  <a:pt x="910" y="853"/>
                </a:lnTo>
                <a:lnTo>
                  <a:pt x="944" y="806"/>
                </a:lnTo>
                <a:lnTo>
                  <a:pt x="977" y="760"/>
                </a:lnTo>
                <a:lnTo>
                  <a:pt x="1012" y="715"/>
                </a:lnTo>
                <a:lnTo>
                  <a:pt x="1047" y="669"/>
                </a:lnTo>
                <a:lnTo>
                  <a:pt x="1083" y="626"/>
                </a:lnTo>
                <a:lnTo>
                  <a:pt x="1119" y="581"/>
                </a:lnTo>
                <a:lnTo>
                  <a:pt x="1156" y="537"/>
                </a:lnTo>
                <a:lnTo>
                  <a:pt x="1193" y="495"/>
                </a:lnTo>
                <a:lnTo>
                  <a:pt x="1232" y="452"/>
                </a:lnTo>
                <a:lnTo>
                  <a:pt x="1270" y="410"/>
                </a:lnTo>
                <a:lnTo>
                  <a:pt x="1310" y="368"/>
                </a:lnTo>
                <a:lnTo>
                  <a:pt x="1350" y="327"/>
                </a:lnTo>
                <a:lnTo>
                  <a:pt x="1390" y="286"/>
                </a:lnTo>
                <a:lnTo>
                  <a:pt x="1430" y="245"/>
                </a:lnTo>
                <a:lnTo>
                  <a:pt x="1473" y="206"/>
                </a:lnTo>
                <a:lnTo>
                  <a:pt x="1514" y="167"/>
                </a:lnTo>
                <a:lnTo>
                  <a:pt x="1557" y="128"/>
                </a:lnTo>
              </a:path>
            </a:pathLst>
          </a:custGeom>
          <a:noFill/>
          <a:ln w="3175">
            <a:solidFill>
              <a:srgbClr val="667BB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5" name="Freeform 48"/>
          <p:cNvSpPr>
            <a:spLocks/>
          </p:cNvSpPr>
          <p:nvPr/>
        </p:nvSpPr>
        <p:spPr bwMode="auto">
          <a:xfrm>
            <a:off x="2309813" y="4041775"/>
            <a:ext cx="1857375" cy="1836738"/>
          </a:xfrm>
          <a:custGeom>
            <a:avLst/>
            <a:gdLst>
              <a:gd name="T0" fmla="*/ 2147483647 w 4677"/>
              <a:gd name="T1" fmla="*/ 2147483647 h 4625"/>
              <a:gd name="T2" fmla="*/ 2147483647 w 4677"/>
              <a:gd name="T3" fmla="*/ 2147483647 h 4625"/>
              <a:gd name="T4" fmla="*/ 2147483647 w 4677"/>
              <a:gd name="T5" fmla="*/ 2147483647 h 4625"/>
              <a:gd name="T6" fmla="*/ 2147483647 w 4677"/>
              <a:gd name="T7" fmla="*/ 2147483647 h 4625"/>
              <a:gd name="T8" fmla="*/ 2147483647 w 4677"/>
              <a:gd name="T9" fmla="*/ 2147483647 h 4625"/>
              <a:gd name="T10" fmla="*/ 2147483647 w 4677"/>
              <a:gd name="T11" fmla="*/ 2147483647 h 4625"/>
              <a:gd name="T12" fmla="*/ 2147483647 w 4677"/>
              <a:gd name="T13" fmla="*/ 2147483647 h 4625"/>
              <a:gd name="T14" fmla="*/ 2147483647 w 4677"/>
              <a:gd name="T15" fmla="*/ 2147483647 h 4625"/>
              <a:gd name="T16" fmla="*/ 2147483647 w 4677"/>
              <a:gd name="T17" fmla="*/ 2147483647 h 4625"/>
              <a:gd name="T18" fmla="*/ 2147483647 w 4677"/>
              <a:gd name="T19" fmla="*/ 2147483647 h 4625"/>
              <a:gd name="T20" fmla="*/ 2147483647 w 4677"/>
              <a:gd name="T21" fmla="*/ 2147483647 h 4625"/>
              <a:gd name="T22" fmla="*/ 2147483647 w 4677"/>
              <a:gd name="T23" fmla="*/ 2147483647 h 4625"/>
              <a:gd name="T24" fmla="*/ 2147483647 w 4677"/>
              <a:gd name="T25" fmla="*/ 2147483647 h 4625"/>
              <a:gd name="T26" fmla="*/ 2147483647 w 4677"/>
              <a:gd name="T27" fmla="*/ 2147483647 h 4625"/>
              <a:gd name="T28" fmla="*/ 2147483647 w 4677"/>
              <a:gd name="T29" fmla="*/ 2147483647 h 4625"/>
              <a:gd name="T30" fmla="*/ 2147483647 w 4677"/>
              <a:gd name="T31" fmla="*/ 2147483647 h 4625"/>
              <a:gd name="T32" fmla="*/ 2147483647 w 4677"/>
              <a:gd name="T33" fmla="*/ 2147483647 h 4625"/>
              <a:gd name="T34" fmla="*/ 2147483647 w 4677"/>
              <a:gd name="T35" fmla="*/ 2147483647 h 4625"/>
              <a:gd name="T36" fmla="*/ 2147483647 w 4677"/>
              <a:gd name="T37" fmla="*/ 2147483647 h 4625"/>
              <a:gd name="T38" fmla="*/ 2147483647 w 4677"/>
              <a:gd name="T39" fmla="*/ 2147483647 h 4625"/>
              <a:gd name="T40" fmla="*/ 2147483647 w 4677"/>
              <a:gd name="T41" fmla="*/ 2147483647 h 4625"/>
              <a:gd name="T42" fmla="*/ 2147483647 w 4677"/>
              <a:gd name="T43" fmla="*/ 2147483647 h 4625"/>
              <a:gd name="T44" fmla="*/ 2147483647 w 4677"/>
              <a:gd name="T45" fmla="*/ 2147483647 h 4625"/>
              <a:gd name="T46" fmla="*/ 2147483647 w 4677"/>
              <a:gd name="T47" fmla="*/ 2147483647 h 4625"/>
              <a:gd name="T48" fmla="*/ 2147483647 w 4677"/>
              <a:gd name="T49" fmla="*/ 2147483647 h 4625"/>
              <a:gd name="T50" fmla="*/ 2147483647 w 4677"/>
              <a:gd name="T51" fmla="*/ 2147483647 h 4625"/>
              <a:gd name="T52" fmla="*/ 2147483647 w 4677"/>
              <a:gd name="T53" fmla="*/ 2147483647 h 4625"/>
              <a:gd name="T54" fmla="*/ 2147483647 w 4677"/>
              <a:gd name="T55" fmla="*/ 2147483647 h 4625"/>
              <a:gd name="T56" fmla="*/ 2147483647 w 4677"/>
              <a:gd name="T57" fmla="*/ 2147483647 h 4625"/>
              <a:gd name="T58" fmla="*/ 2147483647 w 4677"/>
              <a:gd name="T59" fmla="*/ 2147483647 h 4625"/>
              <a:gd name="T60" fmla="*/ 2147483647 w 4677"/>
              <a:gd name="T61" fmla="*/ 2147483647 h 4625"/>
              <a:gd name="T62" fmla="*/ 2147483647 w 4677"/>
              <a:gd name="T63" fmla="*/ 2147483647 h 4625"/>
              <a:gd name="T64" fmla="*/ 2147483647 w 4677"/>
              <a:gd name="T65" fmla="*/ 2147483647 h 4625"/>
              <a:gd name="T66" fmla="*/ 2147483647 w 4677"/>
              <a:gd name="T67" fmla="*/ 2147483647 h 4625"/>
              <a:gd name="T68" fmla="*/ 2147483647 w 4677"/>
              <a:gd name="T69" fmla="*/ 2147483647 h 4625"/>
              <a:gd name="T70" fmla="*/ 2147483647 w 4677"/>
              <a:gd name="T71" fmla="*/ 2147483647 h 4625"/>
              <a:gd name="T72" fmla="*/ 2147483647 w 4677"/>
              <a:gd name="T73" fmla="*/ 2147483647 h 4625"/>
              <a:gd name="T74" fmla="*/ 2147483647 w 4677"/>
              <a:gd name="T75" fmla="*/ 2147483647 h 4625"/>
              <a:gd name="T76" fmla="*/ 2147483647 w 4677"/>
              <a:gd name="T77" fmla="*/ 2147483647 h 4625"/>
              <a:gd name="T78" fmla="*/ 2147483647 w 4677"/>
              <a:gd name="T79" fmla="*/ 2147483647 h 4625"/>
              <a:gd name="T80" fmla="*/ 2147483647 w 4677"/>
              <a:gd name="T81" fmla="*/ 2147483647 h 4625"/>
              <a:gd name="T82" fmla="*/ 2147483647 w 4677"/>
              <a:gd name="T83" fmla="*/ 2147483647 h 4625"/>
              <a:gd name="T84" fmla="*/ 2147483647 w 4677"/>
              <a:gd name="T85" fmla="*/ 2147483647 h 4625"/>
              <a:gd name="T86" fmla="*/ 2147483647 w 4677"/>
              <a:gd name="T87" fmla="*/ 2147483647 h 4625"/>
              <a:gd name="T88" fmla="*/ 2147483647 w 4677"/>
              <a:gd name="T89" fmla="*/ 2147483647 h 4625"/>
              <a:gd name="T90" fmla="*/ 2147483647 w 4677"/>
              <a:gd name="T91" fmla="*/ 2147483647 h 4625"/>
              <a:gd name="T92" fmla="*/ 2147483647 w 4677"/>
              <a:gd name="T93" fmla="*/ 2147483647 h 4625"/>
              <a:gd name="T94" fmla="*/ 2147483647 w 4677"/>
              <a:gd name="T95" fmla="*/ 2147483647 h 4625"/>
              <a:gd name="T96" fmla="*/ 2147483647 w 4677"/>
              <a:gd name="T97" fmla="*/ 2147483647 h 4625"/>
              <a:gd name="T98" fmla="*/ 2147483647 w 4677"/>
              <a:gd name="T99" fmla="*/ 2147483647 h 4625"/>
              <a:gd name="T100" fmla="*/ 2147483647 w 4677"/>
              <a:gd name="T101" fmla="*/ 2147483647 h 4625"/>
              <a:gd name="T102" fmla="*/ 2147483647 w 4677"/>
              <a:gd name="T103" fmla="*/ 2147483647 h 4625"/>
              <a:gd name="T104" fmla="*/ 2147483647 w 4677"/>
              <a:gd name="T105" fmla="*/ 2147483647 h 4625"/>
              <a:gd name="T106" fmla="*/ 2147483647 w 4677"/>
              <a:gd name="T107" fmla="*/ 2147483647 h 4625"/>
              <a:gd name="T108" fmla="*/ 2147483647 w 4677"/>
              <a:gd name="T109" fmla="*/ 2147483647 h 4625"/>
              <a:gd name="T110" fmla="*/ 2147483647 w 4677"/>
              <a:gd name="T111" fmla="*/ 2147483647 h 4625"/>
              <a:gd name="T112" fmla="*/ 2147483647 w 4677"/>
              <a:gd name="T113" fmla="*/ 2147483647 h 4625"/>
              <a:gd name="T114" fmla="*/ 2147483647 w 4677"/>
              <a:gd name="T115" fmla="*/ 2147483647 h 46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677"/>
              <a:gd name="T175" fmla="*/ 0 h 4625"/>
              <a:gd name="T176" fmla="*/ 4677 w 4677"/>
              <a:gd name="T177" fmla="*/ 4625 h 46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677" h="4625">
                <a:moveTo>
                  <a:pt x="969" y="543"/>
                </a:moveTo>
                <a:lnTo>
                  <a:pt x="965" y="542"/>
                </a:lnTo>
                <a:lnTo>
                  <a:pt x="1005" y="531"/>
                </a:lnTo>
                <a:lnTo>
                  <a:pt x="1046" y="522"/>
                </a:lnTo>
                <a:lnTo>
                  <a:pt x="1088" y="514"/>
                </a:lnTo>
                <a:lnTo>
                  <a:pt x="1129" y="507"/>
                </a:lnTo>
                <a:lnTo>
                  <a:pt x="1172" y="502"/>
                </a:lnTo>
                <a:lnTo>
                  <a:pt x="1214" y="497"/>
                </a:lnTo>
                <a:lnTo>
                  <a:pt x="1257" y="495"/>
                </a:lnTo>
                <a:lnTo>
                  <a:pt x="1299" y="495"/>
                </a:lnTo>
                <a:lnTo>
                  <a:pt x="1355" y="496"/>
                </a:lnTo>
                <a:lnTo>
                  <a:pt x="1411" y="499"/>
                </a:lnTo>
                <a:lnTo>
                  <a:pt x="1466" y="505"/>
                </a:lnTo>
                <a:lnTo>
                  <a:pt x="1520" y="514"/>
                </a:lnTo>
                <a:lnTo>
                  <a:pt x="1576" y="524"/>
                </a:lnTo>
                <a:lnTo>
                  <a:pt x="1630" y="536"/>
                </a:lnTo>
                <a:lnTo>
                  <a:pt x="1685" y="552"/>
                </a:lnTo>
                <a:lnTo>
                  <a:pt x="1738" y="569"/>
                </a:lnTo>
                <a:lnTo>
                  <a:pt x="1791" y="588"/>
                </a:lnTo>
                <a:lnTo>
                  <a:pt x="1844" y="610"/>
                </a:lnTo>
                <a:lnTo>
                  <a:pt x="1895" y="634"/>
                </a:lnTo>
                <a:lnTo>
                  <a:pt x="1945" y="658"/>
                </a:lnTo>
                <a:lnTo>
                  <a:pt x="1996" y="686"/>
                </a:lnTo>
                <a:lnTo>
                  <a:pt x="2045" y="715"/>
                </a:lnTo>
                <a:lnTo>
                  <a:pt x="2092" y="748"/>
                </a:lnTo>
                <a:lnTo>
                  <a:pt x="2139" y="781"/>
                </a:lnTo>
                <a:lnTo>
                  <a:pt x="2185" y="816"/>
                </a:lnTo>
                <a:lnTo>
                  <a:pt x="2229" y="853"/>
                </a:lnTo>
                <a:lnTo>
                  <a:pt x="2273" y="892"/>
                </a:lnTo>
                <a:lnTo>
                  <a:pt x="2314" y="933"/>
                </a:lnTo>
                <a:lnTo>
                  <a:pt x="2355" y="976"/>
                </a:lnTo>
                <a:lnTo>
                  <a:pt x="2394" y="1019"/>
                </a:lnTo>
                <a:lnTo>
                  <a:pt x="2431" y="1066"/>
                </a:lnTo>
                <a:lnTo>
                  <a:pt x="2466" y="1113"/>
                </a:lnTo>
                <a:lnTo>
                  <a:pt x="2500" y="1163"/>
                </a:lnTo>
                <a:lnTo>
                  <a:pt x="2532" y="1214"/>
                </a:lnTo>
                <a:lnTo>
                  <a:pt x="2563" y="1267"/>
                </a:lnTo>
                <a:lnTo>
                  <a:pt x="2591" y="1320"/>
                </a:lnTo>
                <a:lnTo>
                  <a:pt x="2617" y="1376"/>
                </a:lnTo>
                <a:lnTo>
                  <a:pt x="2641" y="1432"/>
                </a:lnTo>
                <a:lnTo>
                  <a:pt x="2663" y="1491"/>
                </a:lnTo>
                <a:lnTo>
                  <a:pt x="2683" y="1551"/>
                </a:lnTo>
                <a:lnTo>
                  <a:pt x="2696" y="1588"/>
                </a:lnTo>
                <a:lnTo>
                  <a:pt x="2709" y="1623"/>
                </a:lnTo>
                <a:lnTo>
                  <a:pt x="2725" y="1659"/>
                </a:lnTo>
                <a:lnTo>
                  <a:pt x="2742" y="1694"/>
                </a:lnTo>
                <a:lnTo>
                  <a:pt x="2759" y="1728"/>
                </a:lnTo>
                <a:lnTo>
                  <a:pt x="2778" y="1762"/>
                </a:lnTo>
                <a:lnTo>
                  <a:pt x="2800" y="1794"/>
                </a:lnTo>
                <a:lnTo>
                  <a:pt x="2822" y="1827"/>
                </a:lnTo>
                <a:lnTo>
                  <a:pt x="2846" y="1857"/>
                </a:lnTo>
                <a:lnTo>
                  <a:pt x="2869" y="1887"/>
                </a:lnTo>
                <a:lnTo>
                  <a:pt x="2895" y="1916"/>
                </a:lnTo>
                <a:lnTo>
                  <a:pt x="2922" y="1944"/>
                </a:lnTo>
                <a:lnTo>
                  <a:pt x="2950" y="1972"/>
                </a:lnTo>
                <a:lnTo>
                  <a:pt x="2979" y="1998"/>
                </a:lnTo>
                <a:lnTo>
                  <a:pt x="3009" y="2023"/>
                </a:lnTo>
                <a:lnTo>
                  <a:pt x="3040" y="2047"/>
                </a:lnTo>
                <a:lnTo>
                  <a:pt x="3071" y="2070"/>
                </a:lnTo>
                <a:lnTo>
                  <a:pt x="3104" y="2091"/>
                </a:lnTo>
                <a:lnTo>
                  <a:pt x="3137" y="2112"/>
                </a:lnTo>
                <a:lnTo>
                  <a:pt x="3172" y="2131"/>
                </a:lnTo>
                <a:lnTo>
                  <a:pt x="3207" y="2148"/>
                </a:lnTo>
                <a:lnTo>
                  <a:pt x="3243" y="2165"/>
                </a:lnTo>
                <a:lnTo>
                  <a:pt x="3278" y="2180"/>
                </a:lnTo>
                <a:lnTo>
                  <a:pt x="3315" y="2194"/>
                </a:lnTo>
                <a:lnTo>
                  <a:pt x="3353" y="2206"/>
                </a:lnTo>
                <a:lnTo>
                  <a:pt x="3391" y="2216"/>
                </a:lnTo>
                <a:lnTo>
                  <a:pt x="3429" y="2225"/>
                </a:lnTo>
                <a:lnTo>
                  <a:pt x="3468" y="2233"/>
                </a:lnTo>
                <a:lnTo>
                  <a:pt x="3508" y="2238"/>
                </a:lnTo>
                <a:lnTo>
                  <a:pt x="3547" y="2243"/>
                </a:lnTo>
                <a:lnTo>
                  <a:pt x="3587" y="2245"/>
                </a:lnTo>
                <a:lnTo>
                  <a:pt x="3627" y="2246"/>
                </a:lnTo>
                <a:lnTo>
                  <a:pt x="3660" y="2246"/>
                </a:lnTo>
                <a:lnTo>
                  <a:pt x="3693" y="2244"/>
                </a:lnTo>
                <a:lnTo>
                  <a:pt x="3726" y="2242"/>
                </a:lnTo>
                <a:lnTo>
                  <a:pt x="3758" y="2237"/>
                </a:lnTo>
                <a:lnTo>
                  <a:pt x="3790" y="2233"/>
                </a:lnTo>
                <a:lnTo>
                  <a:pt x="3823" y="2226"/>
                </a:lnTo>
                <a:lnTo>
                  <a:pt x="3854" y="2219"/>
                </a:lnTo>
                <a:lnTo>
                  <a:pt x="3886" y="2212"/>
                </a:lnTo>
                <a:lnTo>
                  <a:pt x="3917" y="2203"/>
                </a:lnTo>
                <a:lnTo>
                  <a:pt x="3947" y="2191"/>
                </a:lnTo>
                <a:lnTo>
                  <a:pt x="3977" y="2180"/>
                </a:lnTo>
                <a:lnTo>
                  <a:pt x="4006" y="2169"/>
                </a:lnTo>
                <a:lnTo>
                  <a:pt x="4035" y="2156"/>
                </a:lnTo>
                <a:lnTo>
                  <a:pt x="4064" y="2141"/>
                </a:lnTo>
                <a:lnTo>
                  <a:pt x="4091" y="2127"/>
                </a:lnTo>
                <a:lnTo>
                  <a:pt x="4119" y="2111"/>
                </a:lnTo>
                <a:lnTo>
                  <a:pt x="4145" y="2094"/>
                </a:lnTo>
                <a:lnTo>
                  <a:pt x="4171" y="2076"/>
                </a:lnTo>
                <a:lnTo>
                  <a:pt x="4195" y="2057"/>
                </a:lnTo>
                <a:lnTo>
                  <a:pt x="4220" y="2038"/>
                </a:lnTo>
                <a:lnTo>
                  <a:pt x="4243" y="2017"/>
                </a:lnTo>
                <a:lnTo>
                  <a:pt x="4266" y="1996"/>
                </a:lnTo>
                <a:lnTo>
                  <a:pt x="4287" y="1975"/>
                </a:lnTo>
                <a:lnTo>
                  <a:pt x="4307" y="1951"/>
                </a:lnTo>
                <a:lnTo>
                  <a:pt x="4326" y="1928"/>
                </a:lnTo>
                <a:lnTo>
                  <a:pt x="4345" y="1903"/>
                </a:lnTo>
                <a:lnTo>
                  <a:pt x="4362" y="1878"/>
                </a:lnTo>
                <a:lnTo>
                  <a:pt x="4378" y="1852"/>
                </a:lnTo>
                <a:lnTo>
                  <a:pt x="4393" y="1826"/>
                </a:lnTo>
                <a:lnTo>
                  <a:pt x="4407" y="1798"/>
                </a:lnTo>
                <a:lnTo>
                  <a:pt x="4419" y="1770"/>
                </a:lnTo>
                <a:lnTo>
                  <a:pt x="4430" y="1741"/>
                </a:lnTo>
                <a:lnTo>
                  <a:pt x="4677" y="1057"/>
                </a:lnTo>
                <a:lnTo>
                  <a:pt x="4291" y="891"/>
                </a:lnTo>
                <a:lnTo>
                  <a:pt x="4053" y="1510"/>
                </a:lnTo>
                <a:lnTo>
                  <a:pt x="4047" y="1527"/>
                </a:lnTo>
                <a:lnTo>
                  <a:pt x="4040" y="1543"/>
                </a:lnTo>
                <a:lnTo>
                  <a:pt x="4032" y="1558"/>
                </a:lnTo>
                <a:lnTo>
                  <a:pt x="4023" y="1574"/>
                </a:lnTo>
                <a:lnTo>
                  <a:pt x="4014" y="1590"/>
                </a:lnTo>
                <a:lnTo>
                  <a:pt x="4005" y="1604"/>
                </a:lnTo>
                <a:lnTo>
                  <a:pt x="3996" y="1619"/>
                </a:lnTo>
                <a:lnTo>
                  <a:pt x="3986" y="1633"/>
                </a:lnTo>
                <a:lnTo>
                  <a:pt x="3975" y="1647"/>
                </a:lnTo>
                <a:lnTo>
                  <a:pt x="3964" y="1660"/>
                </a:lnTo>
                <a:lnTo>
                  <a:pt x="3953" y="1674"/>
                </a:lnTo>
                <a:lnTo>
                  <a:pt x="3940" y="1686"/>
                </a:lnTo>
                <a:lnTo>
                  <a:pt x="3928" y="1697"/>
                </a:lnTo>
                <a:lnTo>
                  <a:pt x="3916" y="1708"/>
                </a:lnTo>
                <a:lnTo>
                  <a:pt x="3902" y="1720"/>
                </a:lnTo>
                <a:lnTo>
                  <a:pt x="3889" y="1731"/>
                </a:lnTo>
                <a:lnTo>
                  <a:pt x="3875" y="1740"/>
                </a:lnTo>
                <a:lnTo>
                  <a:pt x="3861" y="1750"/>
                </a:lnTo>
                <a:lnTo>
                  <a:pt x="3846" y="1759"/>
                </a:lnTo>
                <a:lnTo>
                  <a:pt x="3832" y="1767"/>
                </a:lnTo>
                <a:lnTo>
                  <a:pt x="3816" y="1774"/>
                </a:lnTo>
                <a:lnTo>
                  <a:pt x="3801" y="1781"/>
                </a:lnTo>
                <a:lnTo>
                  <a:pt x="3784" y="1788"/>
                </a:lnTo>
                <a:lnTo>
                  <a:pt x="3768" y="1793"/>
                </a:lnTo>
                <a:lnTo>
                  <a:pt x="3751" y="1799"/>
                </a:lnTo>
                <a:lnTo>
                  <a:pt x="3735" y="1803"/>
                </a:lnTo>
                <a:lnTo>
                  <a:pt x="3717" y="1807"/>
                </a:lnTo>
                <a:lnTo>
                  <a:pt x="3699" y="1810"/>
                </a:lnTo>
                <a:lnTo>
                  <a:pt x="3681" y="1813"/>
                </a:lnTo>
                <a:lnTo>
                  <a:pt x="3663" y="1815"/>
                </a:lnTo>
                <a:lnTo>
                  <a:pt x="3645" y="1816"/>
                </a:lnTo>
                <a:lnTo>
                  <a:pt x="3626" y="1817"/>
                </a:lnTo>
                <a:lnTo>
                  <a:pt x="3604" y="1816"/>
                </a:lnTo>
                <a:lnTo>
                  <a:pt x="3582" y="1815"/>
                </a:lnTo>
                <a:lnTo>
                  <a:pt x="3560" y="1812"/>
                </a:lnTo>
                <a:lnTo>
                  <a:pt x="3538" y="1809"/>
                </a:lnTo>
                <a:lnTo>
                  <a:pt x="3516" y="1806"/>
                </a:lnTo>
                <a:lnTo>
                  <a:pt x="3494" y="1800"/>
                </a:lnTo>
                <a:lnTo>
                  <a:pt x="3473" y="1794"/>
                </a:lnTo>
                <a:lnTo>
                  <a:pt x="3452" y="1788"/>
                </a:lnTo>
                <a:lnTo>
                  <a:pt x="3429" y="1781"/>
                </a:lnTo>
                <a:lnTo>
                  <a:pt x="3408" y="1773"/>
                </a:lnTo>
                <a:lnTo>
                  <a:pt x="3388" y="1764"/>
                </a:lnTo>
                <a:lnTo>
                  <a:pt x="3367" y="1755"/>
                </a:lnTo>
                <a:lnTo>
                  <a:pt x="3347" y="1745"/>
                </a:lnTo>
                <a:lnTo>
                  <a:pt x="3326" y="1734"/>
                </a:lnTo>
                <a:lnTo>
                  <a:pt x="3307" y="1723"/>
                </a:lnTo>
                <a:lnTo>
                  <a:pt x="3288" y="1711"/>
                </a:lnTo>
                <a:lnTo>
                  <a:pt x="3269" y="1697"/>
                </a:lnTo>
                <a:lnTo>
                  <a:pt x="3251" y="1684"/>
                </a:lnTo>
                <a:lnTo>
                  <a:pt x="3234" y="1670"/>
                </a:lnTo>
                <a:lnTo>
                  <a:pt x="3217" y="1656"/>
                </a:lnTo>
                <a:lnTo>
                  <a:pt x="3201" y="1640"/>
                </a:lnTo>
                <a:lnTo>
                  <a:pt x="3185" y="1624"/>
                </a:lnTo>
                <a:lnTo>
                  <a:pt x="3170" y="1609"/>
                </a:lnTo>
                <a:lnTo>
                  <a:pt x="3156" y="1592"/>
                </a:lnTo>
                <a:lnTo>
                  <a:pt x="3143" y="1574"/>
                </a:lnTo>
                <a:lnTo>
                  <a:pt x="3131" y="1556"/>
                </a:lnTo>
                <a:lnTo>
                  <a:pt x="3118" y="1538"/>
                </a:lnTo>
                <a:lnTo>
                  <a:pt x="3108" y="1519"/>
                </a:lnTo>
                <a:lnTo>
                  <a:pt x="3098" y="1500"/>
                </a:lnTo>
                <a:lnTo>
                  <a:pt x="3089" y="1481"/>
                </a:lnTo>
                <a:lnTo>
                  <a:pt x="3081" y="1461"/>
                </a:lnTo>
                <a:lnTo>
                  <a:pt x="3075" y="1441"/>
                </a:lnTo>
                <a:lnTo>
                  <a:pt x="3049" y="1362"/>
                </a:lnTo>
                <a:lnTo>
                  <a:pt x="3021" y="1283"/>
                </a:lnTo>
                <a:lnTo>
                  <a:pt x="2990" y="1206"/>
                </a:lnTo>
                <a:lnTo>
                  <a:pt x="2955" y="1131"/>
                </a:lnTo>
                <a:lnTo>
                  <a:pt x="2918" y="1059"/>
                </a:lnTo>
                <a:lnTo>
                  <a:pt x="2879" y="987"/>
                </a:lnTo>
                <a:lnTo>
                  <a:pt x="2838" y="917"/>
                </a:lnTo>
                <a:lnTo>
                  <a:pt x="2793" y="849"/>
                </a:lnTo>
                <a:lnTo>
                  <a:pt x="2747" y="783"/>
                </a:lnTo>
                <a:lnTo>
                  <a:pt x="2698" y="720"/>
                </a:lnTo>
                <a:lnTo>
                  <a:pt x="2648" y="658"/>
                </a:lnTo>
                <a:lnTo>
                  <a:pt x="2595" y="598"/>
                </a:lnTo>
                <a:lnTo>
                  <a:pt x="2539" y="541"/>
                </a:lnTo>
                <a:lnTo>
                  <a:pt x="2483" y="487"/>
                </a:lnTo>
                <a:lnTo>
                  <a:pt x="2424" y="435"/>
                </a:lnTo>
                <a:lnTo>
                  <a:pt x="2364" y="384"/>
                </a:lnTo>
                <a:lnTo>
                  <a:pt x="2301" y="337"/>
                </a:lnTo>
                <a:lnTo>
                  <a:pt x="2237" y="294"/>
                </a:lnTo>
                <a:lnTo>
                  <a:pt x="2172" y="252"/>
                </a:lnTo>
                <a:lnTo>
                  <a:pt x="2105" y="213"/>
                </a:lnTo>
                <a:lnTo>
                  <a:pt x="2037" y="177"/>
                </a:lnTo>
                <a:lnTo>
                  <a:pt x="1968" y="145"/>
                </a:lnTo>
                <a:lnTo>
                  <a:pt x="1897" y="115"/>
                </a:lnTo>
                <a:lnTo>
                  <a:pt x="1826" y="89"/>
                </a:lnTo>
                <a:lnTo>
                  <a:pt x="1753" y="65"/>
                </a:lnTo>
                <a:lnTo>
                  <a:pt x="1679" y="45"/>
                </a:lnTo>
                <a:lnTo>
                  <a:pt x="1604" y="30"/>
                </a:lnTo>
                <a:lnTo>
                  <a:pt x="1528" y="16"/>
                </a:lnTo>
                <a:lnTo>
                  <a:pt x="1452" y="7"/>
                </a:lnTo>
                <a:lnTo>
                  <a:pt x="1375" y="2"/>
                </a:lnTo>
                <a:lnTo>
                  <a:pt x="1298" y="0"/>
                </a:lnTo>
                <a:lnTo>
                  <a:pt x="1220" y="2"/>
                </a:lnTo>
                <a:lnTo>
                  <a:pt x="1155" y="6"/>
                </a:lnTo>
                <a:lnTo>
                  <a:pt x="1092" y="13"/>
                </a:lnTo>
                <a:lnTo>
                  <a:pt x="1031" y="23"/>
                </a:lnTo>
                <a:lnTo>
                  <a:pt x="971" y="35"/>
                </a:lnTo>
                <a:lnTo>
                  <a:pt x="913" y="50"/>
                </a:lnTo>
                <a:lnTo>
                  <a:pt x="856" y="67"/>
                </a:lnTo>
                <a:lnTo>
                  <a:pt x="801" y="86"/>
                </a:lnTo>
                <a:lnTo>
                  <a:pt x="749" y="107"/>
                </a:lnTo>
                <a:lnTo>
                  <a:pt x="697" y="130"/>
                </a:lnTo>
                <a:lnTo>
                  <a:pt x="647" y="156"/>
                </a:lnTo>
                <a:lnTo>
                  <a:pt x="599" y="184"/>
                </a:lnTo>
                <a:lnTo>
                  <a:pt x="552" y="213"/>
                </a:lnTo>
                <a:lnTo>
                  <a:pt x="507" y="244"/>
                </a:lnTo>
                <a:lnTo>
                  <a:pt x="465" y="277"/>
                </a:lnTo>
                <a:lnTo>
                  <a:pt x="423" y="312"/>
                </a:lnTo>
                <a:lnTo>
                  <a:pt x="384" y="348"/>
                </a:lnTo>
                <a:lnTo>
                  <a:pt x="347" y="385"/>
                </a:lnTo>
                <a:lnTo>
                  <a:pt x="312" y="426"/>
                </a:lnTo>
                <a:lnTo>
                  <a:pt x="278" y="466"/>
                </a:lnTo>
                <a:lnTo>
                  <a:pt x="246" y="507"/>
                </a:lnTo>
                <a:lnTo>
                  <a:pt x="217" y="551"/>
                </a:lnTo>
                <a:lnTo>
                  <a:pt x="189" y="596"/>
                </a:lnTo>
                <a:lnTo>
                  <a:pt x="162" y="640"/>
                </a:lnTo>
                <a:lnTo>
                  <a:pt x="138" y="687"/>
                </a:lnTo>
                <a:lnTo>
                  <a:pt x="116" y="734"/>
                </a:lnTo>
                <a:lnTo>
                  <a:pt x="96" y="783"/>
                </a:lnTo>
                <a:lnTo>
                  <a:pt x="78" y="832"/>
                </a:lnTo>
                <a:lnTo>
                  <a:pt x="62" y="882"/>
                </a:lnTo>
                <a:lnTo>
                  <a:pt x="49" y="932"/>
                </a:lnTo>
                <a:lnTo>
                  <a:pt x="37" y="984"/>
                </a:lnTo>
                <a:lnTo>
                  <a:pt x="26" y="1035"/>
                </a:lnTo>
                <a:lnTo>
                  <a:pt x="20" y="1087"/>
                </a:lnTo>
                <a:lnTo>
                  <a:pt x="40" y="1070"/>
                </a:lnTo>
                <a:lnTo>
                  <a:pt x="60" y="1054"/>
                </a:lnTo>
                <a:lnTo>
                  <a:pt x="81" y="1040"/>
                </a:lnTo>
                <a:lnTo>
                  <a:pt x="102" y="1025"/>
                </a:lnTo>
                <a:lnTo>
                  <a:pt x="125" y="1013"/>
                </a:lnTo>
                <a:lnTo>
                  <a:pt x="147" y="1000"/>
                </a:lnTo>
                <a:lnTo>
                  <a:pt x="170" y="989"/>
                </a:lnTo>
                <a:lnTo>
                  <a:pt x="193" y="979"/>
                </a:lnTo>
                <a:lnTo>
                  <a:pt x="218" y="969"/>
                </a:lnTo>
                <a:lnTo>
                  <a:pt x="241" y="961"/>
                </a:lnTo>
                <a:lnTo>
                  <a:pt x="266" y="953"/>
                </a:lnTo>
                <a:lnTo>
                  <a:pt x="290" y="946"/>
                </a:lnTo>
                <a:lnTo>
                  <a:pt x="316" y="940"/>
                </a:lnTo>
                <a:lnTo>
                  <a:pt x="342" y="933"/>
                </a:lnTo>
                <a:lnTo>
                  <a:pt x="368" y="929"/>
                </a:lnTo>
                <a:lnTo>
                  <a:pt x="393" y="924"/>
                </a:lnTo>
                <a:lnTo>
                  <a:pt x="446" y="917"/>
                </a:lnTo>
                <a:lnTo>
                  <a:pt x="499" y="911"/>
                </a:lnTo>
                <a:lnTo>
                  <a:pt x="553" y="906"/>
                </a:lnTo>
                <a:lnTo>
                  <a:pt x="608" y="904"/>
                </a:lnTo>
                <a:lnTo>
                  <a:pt x="663" y="902"/>
                </a:lnTo>
                <a:lnTo>
                  <a:pt x="716" y="901"/>
                </a:lnTo>
                <a:lnTo>
                  <a:pt x="771" y="901"/>
                </a:lnTo>
                <a:lnTo>
                  <a:pt x="825" y="901"/>
                </a:lnTo>
                <a:lnTo>
                  <a:pt x="887" y="903"/>
                </a:lnTo>
                <a:lnTo>
                  <a:pt x="950" y="909"/>
                </a:lnTo>
                <a:lnTo>
                  <a:pt x="1012" y="917"/>
                </a:lnTo>
                <a:lnTo>
                  <a:pt x="1072" y="929"/>
                </a:lnTo>
                <a:lnTo>
                  <a:pt x="1131" y="945"/>
                </a:lnTo>
                <a:lnTo>
                  <a:pt x="1191" y="964"/>
                </a:lnTo>
                <a:lnTo>
                  <a:pt x="1248" y="986"/>
                </a:lnTo>
                <a:lnTo>
                  <a:pt x="1303" y="1011"/>
                </a:lnTo>
                <a:lnTo>
                  <a:pt x="1357" y="1040"/>
                </a:lnTo>
                <a:lnTo>
                  <a:pt x="1411" y="1070"/>
                </a:lnTo>
                <a:lnTo>
                  <a:pt x="1462" y="1103"/>
                </a:lnTo>
                <a:lnTo>
                  <a:pt x="1513" y="1140"/>
                </a:lnTo>
                <a:lnTo>
                  <a:pt x="1561" y="1179"/>
                </a:lnTo>
                <a:lnTo>
                  <a:pt x="1607" y="1221"/>
                </a:lnTo>
                <a:lnTo>
                  <a:pt x="1651" y="1264"/>
                </a:lnTo>
                <a:lnTo>
                  <a:pt x="1695" y="1311"/>
                </a:lnTo>
                <a:lnTo>
                  <a:pt x="1735" y="1359"/>
                </a:lnTo>
                <a:lnTo>
                  <a:pt x="1774" y="1410"/>
                </a:lnTo>
                <a:lnTo>
                  <a:pt x="1811" y="1463"/>
                </a:lnTo>
                <a:lnTo>
                  <a:pt x="1845" y="1518"/>
                </a:lnTo>
                <a:lnTo>
                  <a:pt x="1877" y="1574"/>
                </a:lnTo>
                <a:lnTo>
                  <a:pt x="1907" y="1632"/>
                </a:lnTo>
                <a:lnTo>
                  <a:pt x="1934" y="1693"/>
                </a:lnTo>
                <a:lnTo>
                  <a:pt x="1959" y="1755"/>
                </a:lnTo>
                <a:lnTo>
                  <a:pt x="1981" y="1818"/>
                </a:lnTo>
                <a:lnTo>
                  <a:pt x="2000" y="1883"/>
                </a:lnTo>
                <a:lnTo>
                  <a:pt x="2017" y="1949"/>
                </a:lnTo>
                <a:lnTo>
                  <a:pt x="2030" y="2017"/>
                </a:lnTo>
                <a:lnTo>
                  <a:pt x="2042" y="2085"/>
                </a:lnTo>
                <a:lnTo>
                  <a:pt x="2049" y="2156"/>
                </a:lnTo>
                <a:lnTo>
                  <a:pt x="2054" y="2226"/>
                </a:lnTo>
                <a:lnTo>
                  <a:pt x="2056" y="2298"/>
                </a:lnTo>
                <a:lnTo>
                  <a:pt x="2054" y="2369"/>
                </a:lnTo>
                <a:lnTo>
                  <a:pt x="2049" y="2440"/>
                </a:lnTo>
                <a:lnTo>
                  <a:pt x="2042" y="2510"/>
                </a:lnTo>
                <a:lnTo>
                  <a:pt x="2030" y="2578"/>
                </a:lnTo>
                <a:lnTo>
                  <a:pt x="2017" y="2646"/>
                </a:lnTo>
                <a:lnTo>
                  <a:pt x="2000" y="2713"/>
                </a:lnTo>
                <a:lnTo>
                  <a:pt x="1981" y="2778"/>
                </a:lnTo>
                <a:lnTo>
                  <a:pt x="1959" y="2840"/>
                </a:lnTo>
                <a:lnTo>
                  <a:pt x="1934" y="2903"/>
                </a:lnTo>
                <a:lnTo>
                  <a:pt x="1907" y="2962"/>
                </a:lnTo>
                <a:lnTo>
                  <a:pt x="1877" y="3021"/>
                </a:lnTo>
                <a:lnTo>
                  <a:pt x="1845" y="3077"/>
                </a:lnTo>
                <a:lnTo>
                  <a:pt x="1811" y="3132"/>
                </a:lnTo>
                <a:lnTo>
                  <a:pt x="1774" y="3186"/>
                </a:lnTo>
                <a:lnTo>
                  <a:pt x="1735" y="3236"/>
                </a:lnTo>
                <a:lnTo>
                  <a:pt x="1695" y="3284"/>
                </a:lnTo>
                <a:lnTo>
                  <a:pt x="1651" y="3331"/>
                </a:lnTo>
                <a:lnTo>
                  <a:pt x="1607" y="3375"/>
                </a:lnTo>
                <a:lnTo>
                  <a:pt x="1561" y="3416"/>
                </a:lnTo>
                <a:lnTo>
                  <a:pt x="1513" y="3455"/>
                </a:lnTo>
                <a:lnTo>
                  <a:pt x="1462" y="3492"/>
                </a:lnTo>
                <a:lnTo>
                  <a:pt x="1411" y="3526"/>
                </a:lnTo>
                <a:lnTo>
                  <a:pt x="1357" y="3556"/>
                </a:lnTo>
                <a:lnTo>
                  <a:pt x="1303" y="3584"/>
                </a:lnTo>
                <a:lnTo>
                  <a:pt x="1248" y="3610"/>
                </a:lnTo>
                <a:lnTo>
                  <a:pt x="1191" y="3632"/>
                </a:lnTo>
                <a:lnTo>
                  <a:pt x="1131" y="3650"/>
                </a:lnTo>
                <a:lnTo>
                  <a:pt x="1072" y="3665"/>
                </a:lnTo>
                <a:lnTo>
                  <a:pt x="1012" y="3678"/>
                </a:lnTo>
                <a:lnTo>
                  <a:pt x="950" y="3687"/>
                </a:lnTo>
                <a:lnTo>
                  <a:pt x="887" y="3692"/>
                </a:lnTo>
                <a:lnTo>
                  <a:pt x="825" y="3695"/>
                </a:lnTo>
                <a:lnTo>
                  <a:pt x="772" y="3695"/>
                </a:lnTo>
                <a:lnTo>
                  <a:pt x="719" y="3695"/>
                </a:lnTo>
                <a:lnTo>
                  <a:pt x="664" y="3693"/>
                </a:lnTo>
                <a:lnTo>
                  <a:pt x="609" y="3692"/>
                </a:lnTo>
                <a:lnTo>
                  <a:pt x="553" y="3690"/>
                </a:lnTo>
                <a:lnTo>
                  <a:pt x="497" y="3687"/>
                </a:lnTo>
                <a:lnTo>
                  <a:pt x="441" y="3682"/>
                </a:lnTo>
                <a:lnTo>
                  <a:pt x="387" y="3676"/>
                </a:lnTo>
                <a:lnTo>
                  <a:pt x="359" y="3671"/>
                </a:lnTo>
                <a:lnTo>
                  <a:pt x="332" y="3667"/>
                </a:lnTo>
                <a:lnTo>
                  <a:pt x="305" y="3662"/>
                </a:lnTo>
                <a:lnTo>
                  <a:pt x="278" y="3655"/>
                </a:lnTo>
                <a:lnTo>
                  <a:pt x="252" y="3650"/>
                </a:lnTo>
                <a:lnTo>
                  <a:pt x="227" y="3642"/>
                </a:lnTo>
                <a:lnTo>
                  <a:pt x="201" y="3634"/>
                </a:lnTo>
                <a:lnTo>
                  <a:pt x="176" y="3625"/>
                </a:lnTo>
                <a:lnTo>
                  <a:pt x="153" y="3616"/>
                </a:lnTo>
                <a:lnTo>
                  <a:pt x="128" y="3606"/>
                </a:lnTo>
                <a:lnTo>
                  <a:pt x="106" y="3595"/>
                </a:lnTo>
                <a:lnTo>
                  <a:pt x="83" y="3583"/>
                </a:lnTo>
                <a:lnTo>
                  <a:pt x="61" y="3570"/>
                </a:lnTo>
                <a:lnTo>
                  <a:pt x="40" y="3557"/>
                </a:lnTo>
                <a:lnTo>
                  <a:pt x="20" y="3541"/>
                </a:lnTo>
                <a:lnTo>
                  <a:pt x="0" y="3526"/>
                </a:lnTo>
                <a:lnTo>
                  <a:pt x="6" y="3582"/>
                </a:lnTo>
                <a:lnTo>
                  <a:pt x="14" y="3636"/>
                </a:lnTo>
                <a:lnTo>
                  <a:pt x="24" y="3691"/>
                </a:lnTo>
                <a:lnTo>
                  <a:pt x="37" y="3745"/>
                </a:lnTo>
                <a:lnTo>
                  <a:pt x="50" y="3797"/>
                </a:lnTo>
                <a:lnTo>
                  <a:pt x="66" y="3849"/>
                </a:lnTo>
                <a:lnTo>
                  <a:pt x="83" y="3899"/>
                </a:lnTo>
                <a:lnTo>
                  <a:pt x="104" y="3950"/>
                </a:lnTo>
                <a:lnTo>
                  <a:pt x="125" y="3998"/>
                </a:lnTo>
                <a:lnTo>
                  <a:pt x="149" y="4045"/>
                </a:lnTo>
                <a:lnTo>
                  <a:pt x="175" y="4090"/>
                </a:lnTo>
                <a:lnTo>
                  <a:pt x="203" y="4135"/>
                </a:lnTo>
                <a:lnTo>
                  <a:pt x="232" y="4179"/>
                </a:lnTo>
                <a:lnTo>
                  <a:pt x="265" y="4220"/>
                </a:lnTo>
                <a:lnTo>
                  <a:pt x="298" y="4259"/>
                </a:lnTo>
                <a:lnTo>
                  <a:pt x="335" y="4298"/>
                </a:lnTo>
                <a:lnTo>
                  <a:pt x="373" y="4334"/>
                </a:lnTo>
                <a:lnTo>
                  <a:pt x="413" y="4369"/>
                </a:lnTo>
                <a:lnTo>
                  <a:pt x="456" y="4402"/>
                </a:lnTo>
                <a:lnTo>
                  <a:pt x="502" y="4433"/>
                </a:lnTo>
                <a:lnTo>
                  <a:pt x="549" y="4462"/>
                </a:lnTo>
                <a:lnTo>
                  <a:pt x="598" y="4489"/>
                </a:lnTo>
                <a:lnTo>
                  <a:pt x="649" y="4513"/>
                </a:lnTo>
                <a:lnTo>
                  <a:pt x="703" y="4536"/>
                </a:lnTo>
                <a:lnTo>
                  <a:pt x="760" y="4556"/>
                </a:lnTo>
                <a:lnTo>
                  <a:pt x="818" y="4574"/>
                </a:lnTo>
                <a:lnTo>
                  <a:pt x="879" y="4588"/>
                </a:lnTo>
                <a:lnTo>
                  <a:pt x="942" y="4602"/>
                </a:lnTo>
                <a:lnTo>
                  <a:pt x="1008" y="4612"/>
                </a:lnTo>
                <a:lnTo>
                  <a:pt x="1076" y="4618"/>
                </a:lnTo>
                <a:lnTo>
                  <a:pt x="1147" y="4624"/>
                </a:lnTo>
                <a:lnTo>
                  <a:pt x="1220" y="4625"/>
                </a:lnTo>
                <a:lnTo>
                  <a:pt x="1298" y="4624"/>
                </a:lnTo>
                <a:lnTo>
                  <a:pt x="1376" y="4619"/>
                </a:lnTo>
                <a:lnTo>
                  <a:pt x="1453" y="4612"/>
                </a:lnTo>
                <a:lnTo>
                  <a:pt x="1529" y="4599"/>
                </a:lnTo>
                <a:lnTo>
                  <a:pt x="1605" y="4585"/>
                </a:lnTo>
                <a:lnTo>
                  <a:pt x="1680" y="4566"/>
                </a:lnTo>
                <a:lnTo>
                  <a:pt x="1753" y="4545"/>
                </a:lnTo>
                <a:lnTo>
                  <a:pt x="1826" y="4520"/>
                </a:lnTo>
                <a:lnTo>
                  <a:pt x="1896" y="4492"/>
                </a:lnTo>
                <a:lnTo>
                  <a:pt x="1967" y="4461"/>
                </a:lnTo>
                <a:lnTo>
                  <a:pt x="2035" y="4427"/>
                </a:lnTo>
                <a:lnTo>
                  <a:pt x="2102" y="4390"/>
                </a:lnTo>
                <a:lnTo>
                  <a:pt x="2168" y="4351"/>
                </a:lnTo>
                <a:lnTo>
                  <a:pt x="2233" y="4309"/>
                </a:lnTo>
                <a:lnTo>
                  <a:pt x="2295" y="4264"/>
                </a:lnTo>
                <a:lnTo>
                  <a:pt x="2357" y="4216"/>
                </a:lnTo>
                <a:lnTo>
                  <a:pt x="2417" y="4165"/>
                </a:lnTo>
                <a:lnTo>
                  <a:pt x="2475" y="4113"/>
                </a:lnTo>
                <a:lnTo>
                  <a:pt x="2531" y="4058"/>
                </a:lnTo>
                <a:lnTo>
                  <a:pt x="2586" y="4001"/>
                </a:lnTo>
                <a:lnTo>
                  <a:pt x="2640" y="3942"/>
                </a:lnTo>
                <a:lnTo>
                  <a:pt x="2690" y="3880"/>
                </a:lnTo>
                <a:lnTo>
                  <a:pt x="2739" y="3816"/>
                </a:lnTo>
                <a:lnTo>
                  <a:pt x="2786" y="3750"/>
                </a:lnTo>
                <a:lnTo>
                  <a:pt x="2831" y="3683"/>
                </a:lnTo>
                <a:lnTo>
                  <a:pt x="2875" y="3613"/>
                </a:lnTo>
                <a:lnTo>
                  <a:pt x="2915" y="3542"/>
                </a:lnTo>
                <a:lnTo>
                  <a:pt x="2953" y="3469"/>
                </a:lnTo>
                <a:lnTo>
                  <a:pt x="2990" y="3394"/>
                </a:lnTo>
                <a:lnTo>
                  <a:pt x="3023" y="3318"/>
                </a:lnTo>
                <a:lnTo>
                  <a:pt x="3055" y="3239"/>
                </a:lnTo>
                <a:lnTo>
                  <a:pt x="3084" y="3160"/>
                </a:lnTo>
                <a:lnTo>
                  <a:pt x="3090" y="3143"/>
                </a:lnTo>
                <a:lnTo>
                  <a:pt x="3097" y="3128"/>
                </a:lnTo>
                <a:lnTo>
                  <a:pt x="3106" y="3112"/>
                </a:lnTo>
                <a:lnTo>
                  <a:pt x="3115" y="3096"/>
                </a:lnTo>
                <a:lnTo>
                  <a:pt x="3125" y="3082"/>
                </a:lnTo>
                <a:lnTo>
                  <a:pt x="3135" y="3066"/>
                </a:lnTo>
                <a:lnTo>
                  <a:pt x="3147" y="3051"/>
                </a:lnTo>
                <a:lnTo>
                  <a:pt x="3160" y="3037"/>
                </a:lnTo>
                <a:lnTo>
                  <a:pt x="3172" y="3024"/>
                </a:lnTo>
                <a:lnTo>
                  <a:pt x="3187" y="3009"/>
                </a:lnTo>
                <a:lnTo>
                  <a:pt x="3201" y="2996"/>
                </a:lnTo>
                <a:lnTo>
                  <a:pt x="3216" y="2983"/>
                </a:lnTo>
                <a:lnTo>
                  <a:pt x="3231" y="2971"/>
                </a:lnTo>
                <a:lnTo>
                  <a:pt x="3248" y="2959"/>
                </a:lnTo>
                <a:lnTo>
                  <a:pt x="3264" y="2947"/>
                </a:lnTo>
                <a:lnTo>
                  <a:pt x="3282" y="2936"/>
                </a:lnTo>
                <a:lnTo>
                  <a:pt x="3298" y="2925"/>
                </a:lnTo>
                <a:lnTo>
                  <a:pt x="3316" y="2915"/>
                </a:lnTo>
                <a:lnTo>
                  <a:pt x="3334" y="2906"/>
                </a:lnTo>
                <a:lnTo>
                  <a:pt x="3353" y="2897"/>
                </a:lnTo>
                <a:lnTo>
                  <a:pt x="3371" y="2888"/>
                </a:lnTo>
                <a:lnTo>
                  <a:pt x="3390" y="2882"/>
                </a:lnTo>
                <a:lnTo>
                  <a:pt x="3409" y="2874"/>
                </a:lnTo>
                <a:lnTo>
                  <a:pt x="3428" y="2867"/>
                </a:lnTo>
                <a:lnTo>
                  <a:pt x="3447" y="2861"/>
                </a:lnTo>
                <a:lnTo>
                  <a:pt x="3466" y="2857"/>
                </a:lnTo>
                <a:lnTo>
                  <a:pt x="3485" y="2852"/>
                </a:lnTo>
                <a:lnTo>
                  <a:pt x="3504" y="2849"/>
                </a:lnTo>
                <a:lnTo>
                  <a:pt x="3523" y="2846"/>
                </a:lnTo>
                <a:lnTo>
                  <a:pt x="3542" y="2843"/>
                </a:lnTo>
                <a:lnTo>
                  <a:pt x="3560" y="2842"/>
                </a:lnTo>
                <a:lnTo>
                  <a:pt x="3579" y="2842"/>
                </a:lnTo>
                <a:lnTo>
                  <a:pt x="3606" y="2842"/>
                </a:lnTo>
                <a:lnTo>
                  <a:pt x="3633" y="2845"/>
                </a:lnTo>
                <a:lnTo>
                  <a:pt x="3660" y="2847"/>
                </a:lnTo>
                <a:lnTo>
                  <a:pt x="3686" y="2851"/>
                </a:lnTo>
                <a:lnTo>
                  <a:pt x="3713" y="2856"/>
                </a:lnTo>
                <a:lnTo>
                  <a:pt x="3740" y="2862"/>
                </a:lnTo>
                <a:lnTo>
                  <a:pt x="3765" y="2870"/>
                </a:lnTo>
                <a:lnTo>
                  <a:pt x="3789" y="2879"/>
                </a:lnTo>
                <a:lnTo>
                  <a:pt x="3813" y="2890"/>
                </a:lnTo>
                <a:lnTo>
                  <a:pt x="3835" y="2903"/>
                </a:lnTo>
                <a:lnTo>
                  <a:pt x="3856" y="2916"/>
                </a:lnTo>
                <a:lnTo>
                  <a:pt x="3877" y="2932"/>
                </a:lnTo>
                <a:lnTo>
                  <a:pt x="3886" y="2940"/>
                </a:lnTo>
                <a:lnTo>
                  <a:pt x="3893" y="2949"/>
                </a:lnTo>
                <a:lnTo>
                  <a:pt x="3902" y="2958"/>
                </a:lnTo>
                <a:lnTo>
                  <a:pt x="3910" y="2967"/>
                </a:lnTo>
                <a:lnTo>
                  <a:pt x="3917" y="2977"/>
                </a:lnTo>
                <a:lnTo>
                  <a:pt x="3924" y="2987"/>
                </a:lnTo>
                <a:lnTo>
                  <a:pt x="3929" y="2998"/>
                </a:lnTo>
                <a:lnTo>
                  <a:pt x="3935" y="3008"/>
                </a:lnTo>
                <a:lnTo>
                  <a:pt x="4211" y="3615"/>
                </a:lnTo>
                <a:lnTo>
                  <a:pt x="4590" y="3426"/>
                </a:lnTo>
                <a:lnTo>
                  <a:pt x="4331" y="2836"/>
                </a:lnTo>
                <a:lnTo>
                  <a:pt x="4318" y="2809"/>
                </a:lnTo>
                <a:lnTo>
                  <a:pt x="4305" y="2783"/>
                </a:lnTo>
                <a:lnTo>
                  <a:pt x="4290" y="2757"/>
                </a:lnTo>
                <a:lnTo>
                  <a:pt x="4275" y="2733"/>
                </a:lnTo>
                <a:lnTo>
                  <a:pt x="4258" y="2708"/>
                </a:lnTo>
                <a:lnTo>
                  <a:pt x="4240" y="2685"/>
                </a:lnTo>
                <a:lnTo>
                  <a:pt x="4222" y="2662"/>
                </a:lnTo>
                <a:lnTo>
                  <a:pt x="4202" y="2641"/>
                </a:lnTo>
                <a:lnTo>
                  <a:pt x="4182" y="2620"/>
                </a:lnTo>
                <a:lnTo>
                  <a:pt x="4161" y="2600"/>
                </a:lnTo>
                <a:lnTo>
                  <a:pt x="4138" y="2580"/>
                </a:lnTo>
                <a:lnTo>
                  <a:pt x="4116" y="2561"/>
                </a:lnTo>
                <a:lnTo>
                  <a:pt x="4092" y="2543"/>
                </a:lnTo>
                <a:lnTo>
                  <a:pt x="4068" y="2526"/>
                </a:lnTo>
                <a:lnTo>
                  <a:pt x="4043" y="2509"/>
                </a:lnTo>
                <a:lnTo>
                  <a:pt x="4017" y="2493"/>
                </a:lnTo>
                <a:lnTo>
                  <a:pt x="3992" y="2479"/>
                </a:lnTo>
                <a:lnTo>
                  <a:pt x="3965" y="2465"/>
                </a:lnTo>
                <a:lnTo>
                  <a:pt x="3938" y="2452"/>
                </a:lnTo>
                <a:lnTo>
                  <a:pt x="3910" y="2440"/>
                </a:lnTo>
                <a:lnTo>
                  <a:pt x="3881" y="2429"/>
                </a:lnTo>
                <a:lnTo>
                  <a:pt x="3853" y="2419"/>
                </a:lnTo>
                <a:lnTo>
                  <a:pt x="3824" y="2410"/>
                </a:lnTo>
                <a:lnTo>
                  <a:pt x="3794" y="2401"/>
                </a:lnTo>
                <a:lnTo>
                  <a:pt x="3764" y="2394"/>
                </a:lnTo>
                <a:lnTo>
                  <a:pt x="3733" y="2387"/>
                </a:lnTo>
                <a:lnTo>
                  <a:pt x="3703" y="2382"/>
                </a:lnTo>
                <a:lnTo>
                  <a:pt x="3672" y="2377"/>
                </a:lnTo>
                <a:lnTo>
                  <a:pt x="3642" y="2374"/>
                </a:lnTo>
                <a:lnTo>
                  <a:pt x="3610" y="2370"/>
                </a:lnTo>
                <a:lnTo>
                  <a:pt x="3579" y="2369"/>
                </a:lnTo>
                <a:lnTo>
                  <a:pt x="3547" y="2368"/>
                </a:lnTo>
                <a:lnTo>
                  <a:pt x="3511" y="2369"/>
                </a:lnTo>
                <a:lnTo>
                  <a:pt x="3475" y="2372"/>
                </a:lnTo>
                <a:lnTo>
                  <a:pt x="3440" y="2375"/>
                </a:lnTo>
                <a:lnTo>
                  <a:pt x="3405" y="2379"/>
                </a:lnTo>
                <a:lnTo>
                  <a:pt x="3370" y="2386"/>
                </a:lnTo>
                <a:lnTo>
                  <a:pt x="3336" y="2393"/>
                </a:lnTo>
                <a:lnTo>
                  <a:pt x="3303" y="2402"/>
                </a:lnTo>
                <a:lnTo>
                  <a:pt x="3269" y="2412"/>
                </a:lnTo>
                <a:lnTo>
                  <a:pt x="3236" y="2422"/>
                </a:lnTo>
                <a:lnTo>
                  <a:pt x="3205" y="2434"/>
                </a:lnTo>
                <a:lnTo>
                  <a:pt x="3172" y="2448"/>
                </a:lnTo>
                <a:lnTo>
                  <a:pt x="3141" y="2462"/>
                </a:lnTo>
                <a:lnTo>
                  <a:pt x="3111" y="2478"/>
                </a:lnTo>
                <a:lnTo>
                  <a:pt x="3081" y="2495"/>
                </a:lnTo>
                <a:lnTo>
                  <a:pt x="3052" y="2512"/>
                </a:lnTo>
                <a:lnTo>
                  <a:pt x="3023" y="2531"/>
                </a:lnTo>
                <a:lnTo>
                  <a:pt x="2997" y="2550"/>
                </a:lnTo>
                <a:lnTo>
                  <a:pt x="2970" y="2572"/>
                </a:lnTo>
                <a:lnTo>
                  <a:pt x="2944" y="2593"/>
                </a:lnTo>
                <a:lnTo>
                  <a:pt x="2919" y="2616"/>
                </a:lnTo>
                <a:lnTo>
                  <a:pt x="2896" y="2640"/>
                </a:lnTo>
                <a:lnTo>
                  <a:pt x="2874" y="2665"/>
                </a:lnTo>
                <a:lnTo>
                  <a:pt x="2851" y="2690"/>
                </a:lnTo>
                <a:lnTo>
                  <a:pt x="2831" y="2716"/>
                </a:lnTo>
                <a:lnTo>
                  <a:pt x="2811" y="2743"/>
                </a:lnTo>
                <a:lnTo>
                  <a:pt x="2793" y="2771"/>
                </a:lnTo>
                <a:lnTo>
                  <a:pt x="2776" y="2800"/>
                </a:lnTo>
                <a:lnTo>
                  <a:pt x="2761" y="2829"/>
                </a:lnTo>
                <a:lnTo>
                  <a:pt x="2746" y="2859"/>
                </a:lnTo>
                <a:lnTo>
                  <a:pt x="2733" y="2890"/>
                </a:lnTo>
                <a:lnTo>
                  <a:pt x="2720" y="2922"/>
                </a:lnTo>
                <a:lnTo>
                  <a:pt x="2710" y="2954"/>
                </a:lnTo>
                <a:lnTo>
                  <a:pt x="2688" y="3021"/>
                </a:lnTo>
                <a:lnTo>
                  <a:pt x="2664" y="3088"/>
                </a:lnTo>
                <a:lnTo>
                  <a:pt x="2640" y="3153"/>
                </a:lnTo>
                <a:lnTo>
                  <a:pt x="2613" y="3216"/>
                </a:lnTo>
                <a:lnTo>
                  <a:pt x="2584" y="3279"/>
                </a:lnTo>
                <a:lnTo>
                  <a:pt x="2554" y="3339"/>
                </a:lnTo>
                <a:lnTo>
                  <a:pt x="2521" y="3398"/>
                </a:lnTo>
                <a:lnTo>
                  <a:pt x="2488" y="3455"/>
                </a:lnTo>
                <a:lnTo>
                  <a:pt x="2453" y="3511"/>
                </a:lnTo>
                <a:lnTo>
                  <a:pt x="2416" y="3565"/>
                </a:lnTo>
                <a:lnTo>
                  <a:pt x="2378" y="3617"/>
                </a:lnTo>
                <a:lnTo>
                  <a:pt x="2338" y="3668"/>
                </a:lnTo>
                <a:lnTo>
                  <a:pt x="2298" y="3716"/>
                </a:lnTo>
                <a:lnTo>
                  <a:pt x="2255" y="3762"/>
                </a:lnTo>
                <a:lnTo>
                  <a:pt x="2211" y="3806"/>
                </a:lnTo>
                <a:lnTo>
                  <a:pt x="2166" y="3849"/>
                </a:lnTo>
                <a:lnTo>
                  <a:pt x="2120" y="3889"/>
                </a:lnTo>
                <a:lnTo>
                  <a:pt x="2072" y="3927"/>
                </a:lnTo>
                <a:lnTo>
                  <a:pt x="2023" y="3963"/>
                </a:lnTo>
                <a:lnTo>
                  <a:pt x="1973" y="3997"/>
                </a:lnTo>
                <a:lnTo>
                  <a:pt x="1922" y="4028"/>
                </a:lnTo>
                <a:lnTo>
                  <a:pt x="1870" y="4057"/>
                </a:lnTo>
                <a:lnTo>
                  <a:pt x="1817" y="4084"/>
                </a:lnTo>
                <a:lnTo>
                  <a:pt x="1763" y="4107"/>
                </a:lnTo>
                <a:lnTo>
                  <a:pt x="1707" y="4128"/>
                </a:lnTo>
                <a:lnTo>
                  <a:pt x="1651" y="4146"/>
                </a:lnTo>
                <a:lnTo>
                  <a:pt x="1594" y="4163"/>
                </a:lnTo>
                <a:lnTo>
                  <a:pt x="1537" y="4175"/>
                </a:lnTo>
                <a:lnTo>
                  <a:pt x="1478" y="4186"/>
                </a:lnTo>
                <a:lnTo>
                  <a:pt x="1419" y="4193"/>
                </a:lnTo>
                <a:lnTo>
                  <a:pt x="1359" y="4198"/>
                </a:lnTo>
                <a:lnTo>
                  <a:pt x="1298" y="4199"/>
                </a:lnTo>
                <a:lnTo>
                  <a:pt x="1262" y="4199"/>
                </a:lnTo>
                <a:lnTo>
                  <a:pt x="1225" y="4197"/>
                </a:lnTo>
                <a:lnTo>
                  <a:pt x="1189" y="4193"/>
                </a:lnTo>
                <a:lnTo>
                  <a:pt x="1153" y="4188"/>
                </a:lnTo>
                <a:lnTo>
                  <a:pt x="1114" y="4182"/>
                </a:lnTo>
                <a:lnTo>
                  <a:pt x="1078" y="4174"/>
                </a:lnTo>
                <a:lnTo>
                  <a:pt x="1041" y="4166"/>
                </a:lnTo>
                <a:lnTo>
                  <a:pt x="1005" y="4158"/>
                </a:lnTo>
                <a:lnTo>
                  <a:pt x="968" y="4146"/>
                </a:lnTo>
                <a:lnTo>
                  <a:pt x="932" y="4135"/>
                </a:lnTo>
                <a:lnTo>
                  <a:pt x="896" y="4123"/>
                </a:lnTo>
                <a:lnTo>
                  <a:pt x="861" y="4111"/>
                </a:lnTo>
                <a:lnTo>
                  <a:pt x="827" y="4097"/>
                </a:lnTo>
                <a:lnTo>
                  <a:pt x="792" y="4083"/>
                </a:lnTo>
                <a:lnTo>
                  <a:pt x="760" y="4068"/>
                </a:lnTo>
                <a:lnTo>
                  <a:pt x="728" y="4052"/>
                </a:lnTo>
                <a:lnTo>
                  <a:pt x="758" y="4055"/>
                </a:lnTo>
                <a:lnTo>
                  <a:pt x="788" y="4056"/>
                </a:lnTo>
                <a:lnTo>
                  <a:pt x="818" y="4057"/>
                </a:lnTo>
                <a:lnTo>
                  <a:pt x="848" y="4057"/>
                </a:lnTo>
                <a:lnTo>
                  <a:pt x="929" y="4055"/>
                </a:lnTo>
                <a:lnTo>
                  <a:pt x="1008" y="4048"/>
                </a:lnTo>
                <a:lnTo>
                  <a:pt x="1087" y="4037"/>
                </a:lnTo>
                <a:lnTo>
                  <a:pt x="1164" y="4021"/>
                </a:lnTo>
                <a:lnTo>
                  <a:pt x="1240" y="4002"/>
                </a:lnTo>
                <a:lnTo>
                  <a:pt x="1315" y="3979"/>
                </a:lnTo>
                <a:lnTo>
                  <a:pt x="1387" y="3951"/>
                </a:lnTo>
                <a:lnTo>
                  <a:pt x="1459" y="3918"/>
                </a:lnTo>
                <a:lnTo>
                  <a:pt x="1528" y="3884"/>
                </a:lnTo>
                <a:lnTo>
                  <a:pt x="1595" y="3844"/>
                </a:lnTo>
                <a:lnTo>
                  <a:pt x="1661" y="3802"/>
                </a:lnTo>
                <a:lnTo>
                  <a:pt x="1725" y="3756"/>
                </a:lnTo>
                <a:lnTo>
                  <a:pt x="1787" y="3707"/>
                </a:lnTo>
                <a:lnTo>
                  <a:pt x="1846" y="3654"/>
                </a:lnTo>
                <a:lnTo>
                  <a:pt x="1903" y="3599"/>
                </a:lnTo>
                <a:lnTo>
                  <a:pt x="1958" y="3541"/>
                </a:lnTo>
                <a:lnTo>
                  <a:pt x="2010" y="3480"/>
                </a:lnTo>
                <a:lnTo>
                  <a:pt x="2059" y="3416"/>
                </a:lnTo>
                <a:lnTo>
                  <a:pt x="2106" y="3349"/>
                </a:lnTo>
                <a:lnTo>
                  <a:pt x="2150" y="3281"/>
                </a:lnTo>
                <a:lnTo>
                  <a:pt x="2190" y="3209"/>
                </a:lnTo>
                <a:lnTo>
                  <a:pt x="2228" y="3135"/>
                </a:lnTo>
                <a:lnTo>
                  <a:pt x="2263" y="3059"/>
                </a:lnTo>
                <a:lnTo>
                  <a:pt x="2295" y="2981"/>
                </a:lnTo>
                <a:lnTo>
                  <a:pt x="2323" y="2902"/>
                </a:lnTo>
                <a:lnTo>
                  <a:pt x="2348" y="2820"/>
                </a:lnTo>
                <a:lnTo>
                  <a:pt x="2369" y="2736"/>
                </a:lnTo>
                <a:lnTo>
                  <a:pt x="2387" y="2651"/>
                </a:lnTo>
                <a:lnTo>
                  <a:pt x="2400" y="2565"/>
                </a:lnTo>
                <a:lnTo>
                  <a:pt x="2411" y="2477"/>
                </a:lnTo>
                <a:lnTo>
                  <a:pt x="2416" y="2388"/>
                </a:lnTo>
                <a:lnTo>
                  <a:pt x="2418" y="2298"/>
                </a:lnTo>
                <a:lnTo>
                  <a:pt x="2417" y="2212"/>
                </a:lnTo>
                <a:lnTo>
                  <a:pt x="2412" y="2127"/>
                </a:lnTo>
                <a:lnTo>
                  <a:pt x="2403" y="2043"/>
                </a:lnTo>
                <a:lnTo>
                  <a:pt x="2389" y="1960"/>
                </a:lnTo>
                <a:lnTo>
                  <a:pt x="2374" y="1878"/>
                </a:lnTo>
                <a:lnTo>
                  <a:pt x="2355" y="1799"/>
                </a:lnTo>
                <a:lnTo>
                  <a:pt x="2331" y="1721"/>
                </a:lnTo>
                <a:lnTo>
                  <a:pt x="2305" y="1643"/>
                </a:lnTo>
                <a:lnTo>
                  <a:pt x="2277" y="1569"/>
                </a:lnTo>
                <a:lnTo>
                  <a:pt x="2245" y="1496"/>
                </a:lnTo>
                <a:lnTo>
                  <a:pt x="2210" y="1424"/>
                </a:lnTo>
                <a:lnTo>
                  <a:pt x="2173" y="1355"/>
                </a:lnTo>
                <a:lnTo>
                  <a:pt x="2133" y="1288"/>
                </a:lnTo>
                <a:lnTo>
                  <a:pt x="2091" y="1223"/>
                </a:lnTo>
                <a:lnTo>
                  <a:pt x="2045" y="1160"/>
                </a:lnTo>
                <a:lnTo>
                  <a:pt x="1997" y="1100"/>
                </a:lnTo>
                <a:lnTo>
                  <a:pt x="1946" y="1042"/>
                </a:lnTo>
                <a:lnTo>
                  <a:pt x="1895" y="987"/>
                </a:lnTo>
                <a:lnTo>
                  <a:pt x="1840" y="934"/>
                </a:lnTo>
                <a:lnTo>
                  <a:pt x="1783" y="885"/>
                </a:lnTo>
                <a:lnTo>
                  <a:pt x="1724" y="838"/>
                </a:lnTo>
                <a:lnTo>
                  <a:pt x="1664" y="795"/>
                </a:lnTo>
                <a:lnTo>
                  <a:pt x="1601" y="754"/>
                </a:lnTo>
                <a:lnTo>
                  <a:pt x="1537" y="716"/>
                </a:lnTo>
                <a:lnTo>
                  <a:pt x="1471" y="683"/>
                </a:lnTo>
                <a:lnTo>
                  <a:pt x="1403" y="652"/>
                </a:lnTo>
                <a:lnTo>
                  <a:pt x="1334" y="625"/>
                </a:lnTo>
                <a:lnTo>
                  <a:pt x="1263" y="600"/>
                </a:lnTo>
                <a:lnTo>
                  <a:pt x="1192" y="580"/>
                </a:lnTo>
                <a:lnTo>
                  <a:pt x="1119" y="564"/>
                </a:lnTo>
                <a:lnTo>
                  <a:pt x="1044" y="552"/>
                </a:lnTo>
                <a:lnTo>
                  <a:pt x="969" y="543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6" name="Freeform 49"/>
          <p:cNvSpPr>
            <a:spLocks/>
          </p:cNvSpPr>
          <p:nvPr/>
        </p:nvSpPr>
        <p:spPr bwMode="auto">
          <a:xfrm>
            <a:off x="2309813" y="4041775"/>
            <a:ext cx="1857375" cy="1836738"/>
          </a:xfrm>
          <a:custGeom>
            <a:avLst/>
            <a:gdLst>
              <a:gd name="T0" fmla="*/ 2147483647 w 4677"/>
              <a:gd name="T1" fmla="*/ 2147483647 h 4625"/>
              <a:gd name="T2" fmla="*/ 2147483647 w 4677"/>
              <a:gd name="T3" fmla="*/ 2147483647 h 4625"/>
              <a:gd name="T4" fmla="*/ 2147483647 w 4677"/>
              <a:gd name="T5" fmla="*/ 2147483647 h 4625"/>
              <a:gd name="T6" fmla="*/ 2147483647 w 4677"/>
              <a:gd name="T7" fmla="*/ 2147483647 h 4625"/>
              <a:gd name="T8" fmla="*/ 2147483647 w 4677"/>
              <a:gd name="T9" fmla="*/ 2147483647 h 4625"/>
              <a:gd name="T10" fmla="*/ 2147483647 w 4677"/>
              <a:gd name="T11" fmla="*/ 2147483647 h 4625"/>
              <a:gd name="T12" fmla="*/ 2147483647 w 4677"/>
              <a:gd name="T13" fmla="*/ 2147483647 h 4625"/>
              <a:gd name="T14" fmla="*/ 2147483647 w 4677"/>
              <a:gd name="T15" fmla="*/ 2147483647 h 4625"/>
              <a:gd name="T16" fmla="*/ 2147483647 w 4677"/>
              <a:gd name="T17" fmla="*/ 2147483647 h 4625"/>
              <a:gd name="T18" fmla="*/ 2147483647 w 4677"/>
              <a:gd name="T19" fmla="*/ 2147483647 h 4625"/>
              <a:gd name="T20" fmla="*/ 2147483647 w 4677"/>
              <a:gd name="T21" fmla="*/ 2147483647 h 4625"/>
              <a:gd name="T22" fmla="*/ 2147483647 w 4677"/>
              <a:gd name="T23" fmla="*/ 2147483647 h 4625"/>
              <a:gd name="T24" fmla="*/ 2147483647 w 4677"/>
              <a:gd name="T25" fmla="*/ 2147483647 h 4625"/>
              <a:gd name="T26" fmla="*/ 2147483647 w 4677"/>
              <a:gd name="T27" fmla="*/ 2147483647 h 4625"/>
              <a:gd name="T28" fmla="*/ 2147483647 w 4677"/>
              <a:gd name="T29" fmla="*/ 2147483647 h 4625"/>
              <a:gd name="T30" fmla="*/ 2147483647 w 4677"/>
              <a:gd name="T31" fmla="*/ 2147483647 h 4625"/>
              <a:gd name="T32" fmla="*/ 2147483647 w 4677"/>
              <a:gd name="T33" fmla="*/ 2147483647 h 4625"/>
              <a:gd name="T34" fmla="*/ 2147483647 w 4677"/>
              <a:gd name="T35" fmla="*/ 2147483647 h 4625"/>
              <a:gd name="T36" fmla="*/ 2147483647 w 4677"/>
              <a:gd name="T37" fmla="*/ 2147483647 h 4625"/>
              <a:gd name="T38" fmla="*/ 2147483647 w 4677"/>
              <a:gd name="T39" fmla="*/ 2147483647 h 4625"/>
              <a:gd name="T40" fmla="*/ 2147483647 w 4677"/>
              <a:gd name="T41" fmla="*/ 2147483647 h 4625"/>
              <a:gd name="T42" fmla="*/ 2147483647 w 4677"/>
              <a:gd name="T43" fmla="*/ 2147483647 h 4625"/>
              <a:gd name="T44" fmla="*/ 2147483647 w 4677"/>
              <a:gd name="T45" fmla="*/ 2147483647 h 4625"/>
              <a:gd name="T46" fmla="*/ 2147483647 w 4677"/>
              <a:gd name="T47" fmla="*/ 2147483647 h 4625"/>
              <a:gd name="T48" fmla="*/ 2147483647 w 4677"/>
              <a:gd name="T49" fmla="*/ 2147483647 h 4625"/>
              <a:gd name="T50" fmla="*/ 2147483647 w 4677"/>
              <a:gd name="T51" fmla="*/ 2147483647 h 4625"/>
              <a:gd name="T52" fmla="*/ 2147483647 w 4677"/>
              <a:gd name="T53" fmla="*/ 2147483647 h 4625"/>
              <a:gd name="T54" fmla="*/ 2147483647 w 4677"/>
              <a:gd name="T55" fmla="*/ 2147483647 h 4625"/>
              <a:gd name="T56" fmla="*/ 2147483647 w 4677"/>
              <a:gd name="T57" fmla="*/ 2147483647 h 4625"/>
              <a:gd name="T58" fmla="*/ 2147483647 w 4677"/>
              <a:gd name="T59" fmla="*/ 2147483647 h 4625"/>
              <a:gd name="T60" fmla="*/ 2147483647 w 4677"/>
              <a:gd name="T61" fmla="*/ 2147483647 h 4625"/>
              <a:gd name="T62" fmla="*/ 2147483647 w 4677"/>
              <a:gd name="T63" fmla="*/ 2147483647 h 4625"/>
              <a:gd name="T64" fmla="*/ 2147483647 w 4677"/>
              <a:gd name="T65" fmla="*/ 2147483647 h 4625"/>
              <a:gd name="T66" fmla="*/ 2147483647 w 4677"/>
              <a:gd name="T67" fmla="*/ 2147483647 h 4625"/>
              <a:gd name="T68" fmla="*/ 2147483647 w 4677"/>
              <a:gd name="T69" fmla="*/ 2147483647 h 4625"/>
              <a:gd name="T70" fmla="*/ 2147483647 w 4677"/>
              <a:gd name="T71" fmla="*/ 2147483647 h 4625"/>
              <a:gd name="T72" fmla="*/ 2147483647 w 4677"/>
              <a:gd name="T73" fmla="*/ 2147483647 h 4625"/>
              <a:gd name="T74" fmla="*/ 2147483647 w 4677"/>
              <a:gd name="T75" fmla="*/ 2147483647 h 4625"/>
              <a:gd name="T76" fmla="*/ 2147483647 w 4677"/>
              <a:gd name="T77" fmla="*/ 2147483647 h 4625"/>
              <a:gd name="T78" fmla="*/ 2147483647 w 4677"/>
              <a:gd name="T79" fmla="*/ 2147483647 h 4625"/>
              <a:gd name="T80" fmla="*/ 2147483647 w 4677"/>
              <a:gd name="T81" fmla="*/ 2147483647 h 4625"/>
              <a:gd name="T82" fmla="*/ 2147483647 w 4677"/>
              <a:gd name="T83" fmla="*/ 2147483647 h 4625"/>
              <a:gd name="T84" fmla="*/ 2147483647 w 4677"/>
              <a:gd name="T85" fmla="*/ 2147483647 h 4625"/>
              <a:gd name="T86" fmla="*/ 2147483647 w 4677"/>
              <a:gd name="T87" fmla="*/ 2147483647 h 4625"/>
              <a:gd name="T88" fmla="*/ 2147483647 w 4677"/>
              <a:gd name="T89" fmla="*/ 2147483647 h 4625"/>
              <a:gd name="T90" fmla="*/ 2147483647 w 4677"/>
              <a:gd name="T91" fmla="*/ 2147483647 h 4625"/>
              <a:gd name="T92" fmla="*/ 2147483647 w 4677"/>
              <a:gd name="T93" fmla="*/ 2147483647 h 4625"/>
              <a:gd name="T94" fmla="*/ 2147483647 w 4677"/>
              <a:gd name="T95" fmla="*/ 2147483647 h 4625"/>
              <a:gd name="T96" fmla="*/ 2147483647 w 4677"/>
              <a:gd name="T97" fmla="*/ 2147483647 h 4625"/>
              <a:gd name="T98" fmla="*/ 2147483647 w 4677"/>
              <a:gd name="T99" fmla="*/ 2147483647 h 4625"/>
              <a:gd name="T100" fmla="*/ 2147483647 w 4677"/>
              <a:gd name="T101" fmla="*/ 2147483647 h 4625"/>
              <a:gd name="T102" fmla="*/ 2147483647 w 4677"/>
              <a:gd name="T103" fmla="*/ 2147483647 h 4625"/>
              <a:gd name="T104" fmla="*/ 2147483647 w 4677"/>
              <a:gd name="T105" fmla="*/ 2147483647 h 4625"/>
              <a:gd name="T106" fmla="*/ 2147483647 w 4677"/>
              <a:gd name="T107" fmla="*/ 2147483647 h 4625"/>
              <a:gd name="T108" fmla="*/ 2147483647 w 4677"/>
              <a:gd name="T109" fmla="*/ 2147483647 h 4625"/>
              <a:gd name="T110" fmla="*/ 2147483647 w 4677"/>
              <a:gd name="T111" fmla="*/ 2147483647 h 4625"/>
              <a:gd name="T112" fmla="*/ 2147483647 w 4677"/>
              <a:gd name="T113" fmla="*/ 2147483647 h 4625"/>
              <a:gd name="T114" fmla="*/ 2147483647 w 4677"/>
              <a:gd name="T115" fmla="*/ 2147483647 h 46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677"/>
              <a:gd name="T175" fmla="*/ 0 h 4625"/>
              <a:gd name="T176" fmla="*/ 4677 w 4677"/>
              <a:gd name="T177" fmla="*/ 4625 h 46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677" h="4625">
                <a:moveTo>
                  <a:pt x="969" y="543"/>
                </a:moveTo>
                <a:lnTo>
                  <a:pt x="965" y="542"/>
                </a:lnTo>
                <a:lnTo>
                  <a:pt x="1005" y="531"/>
                </a:lnTo>
                <a:lnTo>
                  <a:pt x="1046" y="522"/>
                </a:lnTo>
                <a:lnTo>
                  <a:pt x="1088" y="514"/>
                </a:lnTo>
                <a:lnTo>
                  <a:pt x="1129" y="507"/>
                </a:lnTo>
                <a:lnTo>
                  <a:pt x="1172" y="502"/>
                </a:lnTo>
                <a:lnTo>
                  <a:pt x="1214" y="497"/>
                </a:lnTo>
                <a:lnTo>
                  <a:pt x="1257" y="495"/>
                </a:lnTo>
                <a:lnTo>
                  <a:pt x="1299" y="495"/>
                </a:lnTo>
                <a:lnTo>
                  <a:pt x="1355" y="496"/>
                </a:lnTo>
                <a:lnTo>
                  <a:pt x="1411" y="499"/>
                </a:lnTo>
                <a:lnTo>
                  <a:pt x="1466" y="505"/>
                </a:lnTo>
                <a:lnTo>
                  <a:pt x="1520" y="514"/>
                </a:lnTo>
                <a:lnTo>
                  <a:pt x="1576" y="524"/>
                </a:lnTo>
                <a:lnTo>
                  <a:pt x="1630" y="536"/>
                </a:lnTo>
                <a:lnTo>
                  <a:pt x="1685" y="552"/>
                </a:lnTo>
                <a:lnTo>
                  <a:pt x="1738" y="569"/>
                </a:lnTo>
                <a:lnTo>
                  <a:pt x="1791" y="588"/>
                </a:lnTo>
                <a:lnTo>
                  <a:pt x="1844" y="610"/>
                </a:lnTo>
                <a:lnTo>
                  <a:pt x="1895" y="634"/>
                </a:lnTo>
                <a:lnTo>
                  <a:pt x="1945" y="658"/>
                </a:lnTo>
                <a:lnTo>
                  <a:pt x="1996" y="686"/>
                </a:lnTo>
                <a:lnTo>
                  <a:pt x="2045" y="715"/>
                </a:lnTo>
                <a:lnTo>
                  <a:pt x="2092" y="748"/>
                </a:lnTo>
                <a:lnTo>
                  <a:pt x="2139" y="781"/>
                </a:lnTo>
                <a:lnTo>
                  <a:pt x="2185" y="816"/>
                </a:lnTo>
                <a:lnTo>
                  <a:pt x="2229" y="853"/>
                </a:lnTo>
                <a:lnTo>
                  <a:pt x="2273" y="892"/>
                </a:lnTo>
                <a:lnTo>
                  <a:pt x="2314" y="933"/>
                </a:lnTo>
                <a:lnTo>
                  <a:pt x="2355" y="976"/>
                </a:lnTo>
                <a:lnTo>
                  <a:pt x="2394" y="1019"/>
                </a:lnTo>
                <a:lnTo>
                  <a:pt x="2431" y="1066"/>
                </a:lnTo>
                <a:lnTo>
                  <a:pt x="2466" y="1113"/>
                </a:lnTo>
                <a:lnTo>
                  <a:pt x="2500" y="1163"/>
                </a:lnTo>
                <a:lnTo>
                  <a:pt x="2532" y="1214"/>
                </a:lnTo>
                <a:lnTo>
                  <a:pt x="2563" y="1267"/>
                </a:lnTo>
                <a:lnTo>
                  <a:pt x="2591" y="1320"/>
                </a:lnTo>
                <a:lnTo>
                  <a:pt x="2617" y="1376"/>
                </a:lnTo>
                <a:lnTo>
                  <a:pt x="2641" y="1432"/>
                </a:lnTo>
                <a:lnTo>
                  <a:pt x="2663" y="1491"/>
                </a:lnTo>
                <a:lnTo>
                  <a:pt x="2683" y="1551"/>
                </a:lnTo>
                <a:lnTo>
                  <a:pt x="2696" y="1588"/>
                </a:lnTo>
                <a:lnTo>
                  <a:pt x="2709" y="1623"/>
                </a:lnTo>
                <a:lnTo>
                  <a:pt x="2725" y="1659"/>
                </a:lnTo>
                <a:lnTo>
                  <a:pt x="2742" y="1694"/>
                </a:lnTo>
                <a:lnTo>
                  <a:pt x="2759" y="1728"/>
                </a:lnTo>
                <a:lnTo>
                  <a:pt x="2778" y="1762"/>
                </a:lnTo>
                <a:lnTo>
                  <a:pt x="2800" y="1794"/>
                </a:lnTo>
                <a:lnTo>
                  <a:pt x="2822" y="1827"/>
                </a:lnTo>
                <a:lnTo>
                  <a:pt x="2846" y="1857"/>
                </a:lnTo>
                <a:lnTo>
                  <a:pt x="2869" y="1887"/>
                </a:lnTo>
                <a:lnTo>
                  <a:pt x="2895" y="1916"/>
                </a:lnTo>
                <a:lnTo>
                  <a:pt x="2922" y="1944"/>
                </a:lnTo>
                <a:lnTo>
                  <a:pt x="2950" y="1972"/>
                </a:lnTo>
                <a:lnTo>
                  <a:pt x="2979" y="1998"/>
                </a:lnTo>
                <a:lnTo>
                  <a:pt x="3009" y="2023"/>
                </a:lnTo>
                <a:lnTo>
                  <a:pt x="3040" y="2047"/>
                </a:lnTo>
                <a:lnTo>
                  <a:pt x="3071" y="2070"/>
                </a:lnTo>
                <a:lnTo>
                  <a:pt x="3104" y="2091"/>
                </a:lnTo>
                <a:lnTo>
                  <a:pt x="3137" y="2112"/>
                </a:lnTo>
                <a:lnTo>
                  <a:pt x="3172" y="2131"/>
                </a:lnTo>
                <a:lnTo>
                  <a:pt x="3207" y="2148"/>
                </a:lnTo>
                <a:lnTo>
                  <a:pt x="3243" y="2165"/>
                </a:lnTo>
                <a:lnTo>
                  <a:pt x="3278" y="2180"/>
                </a:lnTo>
                <a:lnTo>
                  <a:pt x="3315" y="2194"/>
                </a:lnTo>
                <a:lnTo>
                  <a:pt x="3353" y="2206"/>
                </a:lnTo>
                <a:lnTo>
                  <a:pt x="3391" y="2216"/>
                </a:lnTo>
                <a:lnTo>
                  <a:pt x="3429" y="2225"/>
                </a:lnTo>
                <a:lnTo>
                  <a:pt x="3468" y="2233"/>
                </a:lnTo>
                <a:lnTo>
                  <a:pt x="3508" y="2238"/>
                </a:lnTo>
                <a:lnTo>
                  <a:pt x="3547" y="2243"/>
                </a:lnTo>
                <a:lnTo>
                  <a:pt x="3587" y="2245"/>
                </a:lnTo>
                <a:lnTo>
                  <a:pt x="3627" y="2246"/>
                </a:lnTo>
                <a:lnTo>
                  <a:pt x="3660" y="2246"/>
                </a:lnTo>
                <a:lnTo>
                  <a:pt x="3693" y="2244"/>
                </a:lnTo>
                <a:lnTo>
                  <a:pt x="3726" y="2242"/>
                </a:lnTo>
                <a:lnTo>
                  <a:pt x="3758" y="2237"/>
                </a:lnTo>
                <a:lnTo>
                  <a:pt x="3790" y="2233"/>
                </a:lnTo>
                <a:lnTo>
                  <a:pt x="3823" y="2226"/>
                </a:lnTo>
                <a:lnTo>
                  <a:pt x="3854" y="2219"/>
                </a:lnTo>
                <a:lnTo>
                  <a:pt x="3886" y="2212"/>
                </a:lnTo>
                <a:lnTo>
                  <a:pt x="3917" y="2203"/>
                </a:lnTo>
                <a:lnTo>
                  <a:pt x="3947" y="2191"/>
                </a:lnTo>
                <a:lnTo>
                  <a:pt x="3977" y="2180"/>
                </a:lnTo>
                <a:lnTo>
                  <a:pt x="4006" y="2169"/>
                </a:lnTo>
                <a:lnTo>
                  <a:pt x="4035" y="2156"/>
                </a:lnTo>
                <a:lnTo>
                  <a:pt x="4064" y="2141"/>
                </a:lnTo>
                <a:lnTo>
                  <a:pt x="4091" y="2127"/>
                </a:lnTo>
                <a:lnTo>
                  <a:pt x="4119" y="2111"/>
                </a:lnTo>
                <a:lnTo>
                  <a:pt x="4145" y="2094"/>
                </a:lnTo>
                <a:lnTo>
                  <a:pt x="4171" y="2076"/>
                </a:lnTo>
                <a:lnTo>
                  <a:pt x="4195" y="2057"/>
                </a:lnTo>
                <a:lnTo>
                  <a:pt x="4220" y="2038"/>
                </a:lnTo>
                <a:lnTo>
                  <a:pt x="4243" y="2017"/>
                </a:lnTo>
                <a:lnTo>
                  <a:pt x="4266" y="1996"/>
                </a:lnTo>
                <a:lnTo>
                  <a:pt x="4287" y="1975"/>
                </a:lnTo>
                <a:lnTo>
                  <a:pt x="4307" y="1951"/>
                </a:lnTo>
                <a:lnTo>
                  <a:pt x="4326" y="1928"/>
                </a:lnTo>
                <a:lnTo>
                  <a:pt x="4345" y="1903"/>
                </a:lnTo>
                <a:lnTo>
                  <a:pt x="4362" y="1878"/>
                </a:lnTo>
                <a:lnTo>
                  <a:pt x="4378" y="1852"/>
                </a:lnTo>
                <a:lnTo>
                  <a:pt x="4393" y="1826"/>
                </a:lnTo>
                <a:lnTo>
                  <a:pt x="4407" y="1798"/>
                </a:lnTo>
                <a:lnTo>
                  <a:pt x="4419" y="1770"/>
                </a:lnTo>
                <a:lnTo>
                  <a:pt x="4430" y="1741"/>
                </a:lnTo>
                <a:lnTo>
                  <a:pt x="4677" y="1057"/>
                </a:lnTo>
                <a:lnTo>
                  <a:pt x="4291" y="891"/>
                </a:lnTo>
                <a:lnTo>
                  <a:pt x="4053" y="1510"/>
                </a:lnTo>
                <a:lnTo>
                  <a:pt x="4047" y="1527"/>
                </a:lnTo>
                <a:lnTo>
                  <a:pt x="4040" y="1543"/>
                </a:lnTo>
                <a:lnTo>
                  <a:pt x="4032" y="1558"/>
                </a:lnTo>
                <a:lnTo>
                  <a:pt x="4023" y="1574"/>
                </a:lnTo>
                <a:lnTo>
                  <a:pt x="4014" y="1590"/>
                </a:lnTo>
                <a:lnTo>
                  <a:pt x="4005" y="1604"/>
                </a:lnTo>
                <a:lnTo>
                  <a:pt x="3996" y="1619"/>
                </a:lnTo>
                <a:lnTo>
                  <a:pt x="3986" y="1633"/>
                </a:lnTo>
                <a:lnTo>
                  <a:pt x="3975" y="1647"/>
                </a:lnTo>
                <a:lnTo>
                  <a:pt x="3964" y="1660"/>
                </a:lnTo>
                <a:lnTo>
                  <a:pt x="3953" y="1674"/>
                </a:lnTo>
                <a:lnTo>
                  <a:pt x="3940" y="1686"/>
                </a:lnTo>
                <a:lnTo>
                  <a:pt x="3928" y="1697"/>
                </a:lnTo>
                <a:lnTo>
                  <a:pt x="3916" y="1708"/>
                </a:lnTo>
                <a:lnTo>
                  <a:pt x="3902" y="1720"/>
                </a:lnTo>
                <a:lnTo>
                  <a:pt x="3889" y="1731"/>
                </a:lnTo>
                <a:lnTo>
                  <a:pt x="3875" y="1740"/>
                </a:lnTo>
                <a:lnTo>
                  <a:pt x="3861" y="1750"/>
                </a:lnTo>
                <a:lnTo>
                  <a:pt x="3846" y="1759"/>
                </a:lnTo>
                <a:lnTo>
                  <a:pt x="3832" y="1767"/>
                </a:lnTo>
                <a:lnTo>
                  <a:pt x="3816" y="1774"/>
                </a:lnTo>
                <a:lnTo>
                  <a:pt x="3801" y="1781"/>
                </a:lnTo>
                <a:lnTo>
                  <a:pt x="3784" y="1788"/>
                </a:lnTo>
                <a:lnTo>
                  <a:pt x="3768" y="1793"/>
                </a:lnTo>
                <a:lnTo>
                  <a:pt x="3751" y="1799"/>
                </a:lnTo>
                <a:lnTo>
                  <a:pt x="3735" y="1803"/>
                </a:lnTo>
                <a:lnTo>
                  <a:pt x="3717" y="1807"/>
                </a:lnTo>
                <a:lnTo>
                  <a:pt x="3699" y="1810"/>
                </a:lnTo>
                <a:lnTo>
                  <a:pt x="3681" y="1813"/>
                </a:lnTo>
                <a:lnTo>
                  <a:pt x="3663" y="1815"/>
                </a:lnTo>
                <a:lnTo>
                  <a:pt x="3645" y="1816"/>
                </a:lnTo>
                <a:lnTo>
                  <a:pt x="3626" y="1817"/>
                </a:lnTo>
                <a:lnTo>
                  <a:pt x="3604" y="1816"/>
                </a:lnTo>
                <a:lnTo>
                  <a:pt x="3582" y="1815"/>
                </a:lnTo>
                <a:lnTo>
                  <a:pt x="3560" y="1812"/>
                </a:lnTo>
                <a:lnTo>
                  <a:pt x="3538" y="1809"/>
                </a:lnTo>
                <a:lnTo>
                  <a:pt x="3516" y="1806"/>
                </a:lnTo>
                <a:lnTo>
                  <a:pt x="3494" y="1800"/>
                </a:lnTo>
                <a:lnTo>
                  <a:pt x="3473" y="1794"/>
                </a:lnTo>
                <a:lnTo>
                  <a:pt x="3452" y="1788"/>
                </a:lnTo>
                <a:lnTo>
                  <a:pt x="3429" y="1781"/>
                </a:lnTo>
                <a:lnTo>
                  <a:pt x="3408" y="1773"/>
                </a:lnTo>
                <a:lnTo>
                  <a:pt x="3388" y="1764"/>
                </a:lnTo>
                <a:lnTo>
                  <a:pt x="3367" y="1755"/>
                </a:lnTo>
                <a:lnTo>
                  <a:pt x="3347" y="1745"/>
                </a:lnTo>
                <a:lnTo>
                  <a:pt x="3326" y="1734"/>
                </a:lnTo>
                <a:lnTo>
                  <a:pt x="3307" y="1723"/>
                </a:lnTo>
                <a:lnTo>
                  <a:pt x="3288" y="1711"/>
                </a:lnTo>
                <a:lnTo>
                  <a:pt x="3269" y="1697"/>
                </a:lnTo>
                <a:lnTo>
                  <a:pt x="3251" y="1684"/>
                </a:lnTo>
                <a:lnTo>
                  <a:pt x="3234" y="1670"/>
                </a:lnTo>
                <a:lnTo>
                  <a:pt x="3217" y="1656"/>
                </a:lnTo>
                <a:lnTo>
                  <a:pt x="3201" y="1640"/>
                </a:lnTo>
                <a:lnTo>
                  <a:pt x="3185" y="1624"/>
                </a:lnTo>
                <a:lnTo>
                  <a:pt x="3170" y="1609"/>
                </a:lnTo>
                <a:lnTo>
                  <a:pt x="3156" y="1592"/>
                </a:lnTo>
                <a:lnTo>
                  <a:pt x="3143" y="1574"/>
                </a:lnTo>
                <a:lnTo>
                  <a:pt x="3131" y="1556"/>
                </a:lnTo>
                <a:lnTo>
                  <a:pt x="3118" y="1538"/>
                </a:lnTo>
                <a:lnTo>
                  <a:pt x="3108" y="1519"/>
                </a:lnTo>
                <a:lnTo>
                  <a:pt x="3098" y="1500"/>
                </a:lnTo>
                <a:lnTo>
                  <a:pt x="3089" y="1481"/>
                </a:lnTo>
                <a:lnTo>
                  <a:pt x="3081" y="1461"/>
                </a:lnTo>
                <a:lnTo>
                  <a:pt x="3075" y="1441"/>
                </a:lnTo>
                <a:lnTo>
                  <a:pt x="3049" y="1362"/>
                </a:lnTo>
                <a:lnTo>
                  <a:pt x="3021" y="1283"/>
                </a:lnTo>
                <a:lnTo>
                  <a:pt x="2990" y="1206"/>
                </a:lnTo>
                <a:lnTo>
                  <a:pt x="2955" y="1131"/>
                </a:lnTo>
                <a:lnTo>
                  <a:pt x="2918" y="1059"/>
                </a:lnTo>
                <a:lnTo>
                  <a:pt x="2879" y="987"/>
                </a:lnTo>
                <a:lnTo>
                  <a:pt x="2838" y="917"/>
                </a:lnTo>
                <a:lnTo>
                  <a:pt x="2793" y="849"/>
                </a:lnTo>
                <a:lnTo>
                  <a:pt x="2747" y="783"/>
                </a:lnTo>
                <a:lnTo>
                  <a:pt x="2698" y="720"/>
                </a:lnTo>
                <a:lnTo>
                  <a:pt x="2648" y="658"/>
                </a:lnTo>
                <a:lnTo>
                  <a:pt x="2595" y="598"/>
                </a:lnTo>
                <a:lnTo>
                  <a:pt x="2539" y="541"/>
                </a:lnTo>
                <a:lnTo>
                  <a:pt x="2483" y="487"/>
                </a:lnTo>
                <a:lnTo>
                  <a:pt x="2424" y="435"/>
                </a:lnTo>
                <a:lnTo>
                  <a:pt x="2364" y="384"/>
                </a:lnTo>
                <a:lnTo>
                  <a:pt x="2301" y="337"/>
                </a:lnTo>
                <a:lnTo>
                  <a:pt x="2237" y="294"/>
                </a:lnTo>
                <a:lnTo>
                  <a:pt x="2172" y="252"/>
                </a:lnTo>
                <a:lnTo>
                  <a:pt x="2105" y="213"/>
                </a:lnTo>
                <a:lnTo>
                  <a:pt x="2037" y="177"/>
                </a:lnTo>
                <a:lnTo>
                  <a:pt x="1968" y="145"/>
                </a:lnTo>
                <a:lnTo>
                  <a:pt x="1897" y="115"/>
                </a:lnTo>
                <a:lnTo>
                  <a:pt x="1826" y="89"/>
                </a:lnTo>
                <a:lnTo>
                  <a:pt x="1753" y="65"/>
                </a:lnTo>
                <a:lnTo>
                  <a:pt x="1679" y="45"/>
                </a:lnTo>
                <a:lnTo>
                  <a:pt x="1604" y="30"/>
                </a:lnTo>
                <a:lnTo>
                  <a:pt x="1528" y="16"/>
                </a:lnTo>
                <a:lnTo>
                  <a:pt x="1452" y="7"/>
                </a:lnTo>
                <a:lnTo>
                  <a:pt x="1375" y="2"/>
                </a:lnTo>
                <a:lnTo>
                  <a:pt x="1298" y="0"/>
                </a:lnTo>
                <a:lnTo>
                  <a:pt x="1220" y="2"/>
                </a:lnTo>
                <a:lnTo>
                  <a:pt x="1155" y="6"/>
                </a:lnTo>
                <a:lnTo>
                  <a:pt x="1092" y="13"/>
                </a:lnTo>
                <a:lnTo>
                  <a:pt x="1031" y="23"/>
                </a:lnTo>
                <a:lnTo>
                  <a:pt x="971" y="35"/>
                </a:lnTo>
                <a:lnTo>
                  <a:pt x="913" y="50"/>
                </a:lnTo>
                <a:lnTo>
                  <a:pt x="856" y="67"/>
                </a:lnTo>
                <a:lnTo>
                  <a:pt x="801" y="86"/>
                </a:lnTo>
                <a:lnTo>
                  <a:pt x="749" y="107"/>
                </a:lnTo>
                <a:lnTo>
                  <a:pt x="697" y="130"/>
                </a:lnTo>
                <a:lnTo>
                  <a:pt x="647" y="156"/>
                </a:lnTo>
                <a:lnTo>
                  <a:pt x="599" y="184"/>
                </a:lnTo>
                <a:lnTo>
                  <a:pt x="552" y="213"/>
                </a:lnTo>
                <a:lnTo>
                  <a:pt x="507" y="244"/>
                </a:lnTo>
                <a:lnTo>
                  <a:pt x="465" y="277"/>
                </a:lnTo>
                <a:lnTo>
                  <a:pt x="423" y="312"/>
                </a:lnTo>
                <a:lnTo>
                  <a:pt x="384" y="348"/>
                </a:lnTo>
                <a:lnTo>
                  <a:pt x="347" y="385"/>
                </a:lnTo>
                <a:lnTo>
                  <a:pt x="312" y="426"/>
                </a:lnTo>
                <a:lnTo>
                  <a:pt x="278" y="466"/>
                </a:lnTo>
                <a:lnTo>
                  <a:pt x="246" y="507"/>
                </a:lnTo>
                <a:lnTo>
                  <a:pt x="217" y="551"/>
                </a:lnTo>
                <a:lnTo>
                  <a:pt x="189" y="596"/>
                </a:lnTo>
                <a:lnTo>
                  <a:pt x="162" y="640"/>
                </a:lnTo>
                <a:lnTo>
                  <a:pt x="138" y="687"/>
                </a:lnTo>
                <a:lnTo>
                  <a:pt x="116" y="734"/>
                </a:lnTo>
                <a:lnTo>
                  <a:pt x="96" y="783"/>
                </a:lnTo>
                <a:lnTo>
                  <a:pt x="78" y="832"/>
                </a:lnTo>
                <a:lnTo>
                  <a:pt x="62" y="882"/>
                </a:lnTo>
                <a:lnTo>
                  <a:pt x="49" y="932"/>
                </a:lnTo>
                <a:lnTo>
                  <a:pt x="37" y="984"/>
                </a:lnTo>
                <a:lnTo>
                  <a:pt x="26" y="1035"/>
                </a:lnTo>
                <a:lnTo>
                  <a:pt x="20" y="1087"/>
                </a:lnTo>
                <a:lnTo>
                  <a:pt x="40" y="1070"/>
                </a:lnTo>
                <a:lnTo>
                  <a:pt x="60" y="1054"/>
                </a:lnTo>
                <a:lnTo>
                  <a:pt x="81" y="1040"/>
                </a:lnTo>
                <a:lnTo>
                  <a:pt x="102" y="1025"/>
                </a:lnTo>
                <a:lnTo>
                  <a:pt x="125" y="1013"/>
                </a:lnTo>
                <a:lnTo>
                  <a:pt x="147" y="1000"/>
                </a:lnTo>
                <a:lnTo>
                  <a:pt x="170" y="989"/>
                </a:lnTo>
                <a:lnTo>
                  <a:pt x="193" y="979"/>
                </a:lnTo>
                <a:lnTo>
                  <a:pt x="218" y="969"/>
                </a:lnTo>
                <a:lnTo>
                  <a:pt x="241" y="961"/>
                </a:lnTo>
                <a:lnTo>
                  <a:pt x="266" y="953"/>
                </a:lnTo>
                <a:lnTo>
                  <a:pt x="290" y="946"/>
                </a:lnTo>
                <a:lnTo>
                  <a:pt x="316" y="940"/>
                </a:lnTo>
                <a:lnTo>
                  <a:pt x="342" y="933"/>
                </a:lnTo>
                <a:lnTo>
                  <a:pt x="368" y="929"/>
                </a:lnTo>
                <a:lnTo>
                  <a:pt x="393" y="924"/>
                </a:lnTo>
                <a:lnTo>
                  <a:pt x="446" y="917"/>
                </a:lnTo>
                <a:lnTo>
                  <a:pt x="499" y="911"/>
                </a:lnTo>
                <a:lnTo>
                  <a:pt x="553" y="906"/>
                </a:lnTo>
                <a:lnTo>
                  <a:pt x="608" y="904"/>
                </a:lnTo>
                <a:lnTo>
                  <a:pt x="663" y="902"/>
                </a:lnTo>
                <a:lnTo>
                  <a:pt x="716" y="901"/>
                </a:lnTo>
                <a:lnTo>
                  <a:pt x="771" y="901"/>
                </a:lnTo>
                <a:lnTo>
                  <a:pt x="825" y="901"/>
                </a:lnTo>
                <a:lnTo>
                  <a:pt x="887" y="903"/>
                </a:lnTo>
                <a:lnTo>
                  <a:pt x="950" y="909"/>
                </a:lnTo>
                <a:lnTo>
                  <a:pt x="1012" y="917"/>
                </a:lnTo>
                <a:lnTo>
                  <a:pt x="1072" y="929"/>
                </a:lnTo>
                <a:lnTo>
                  <a:pt x="1131" y="945"/>
                </a:lnTo>
                <a:lnTo>
                  <a:pt x="1191" y="964"/>
                </a:lnTo>
                <a:lnTo>
                  <a:pt x="1248" y="986"/>
                </a:lnTo>
                <a:lnTo>
                  <a:pt x="1303" y="1011"/>
                </a:lnTo>
                <a:lnTo>
                  <a:pt x="1357" y="1040"/>
                </a:lnTo>
                <a:lnTo>
                  <a:pt x="1411" y="1070"/>
                </a:lnTo>
                <a:lnTo>
                  <a:pt x="1462" y="1103"/>
                </a:lnTo>
                <a:lnTo>
                  <a:pt x="1513" y="1140"/>
                </a:lnTo>
                <a:lnTo>
                  <a:pt x="1561" y="1179"/>
                </a:lnTo>
                <a:lnTo>
                  <a:pt x="1607" y="1221"/>
                </a:lnTo>
                <a:lnTo>
                  <a:pt x="1651" y="1264"/>
                </a:lnTo>
                <a:lnTo>
                  <a:pt x="1695" y="1311"/>
                </a:lnTo>
                <a:lnTo>
                  <a:pt x="1735" y="1359"/>
                </a:lnTo>
                <a:lnTo>
                  <a:pt x="1774" y="1410"/>
                </a:lnTo>
                <a:lnTo>
                  <a:pt x="1811" y="1463"/>
                </a:lnTo>
                <a:lnTo>
                  <a:pt x="1845" y="1518"/>
                </a:lnTo>
                <a:lnTo>
                  <a:pt x="1877" y="1574"/>
                </a:lnTo>
                <a:lnTo>
                  <a:pt x="1907" y="1632"/>
                </a:lnTo>
                <a:lnTo>
                  <a:pt x="1934" y="1693"/>
                </a:lnTo>
                <a:lnTo>
                  <a:pt x="1959" y="1755"/>
                </a:lnTo>
                <a:lnTo>
                  <a:pt x="1981" y="1818"/>
                </a:lnTo>
                <a:lnTo>
                  <a:pt x="2000" y="1883"/>
                </a:lnTo>
                <a:lnTo>
                  <a:pt x="2017" y="1949"/>
                </a:lnTo>
                <a:lnTo>
                  <a:pt x="2030" y="2017"/>
                </a:lnTo>
                <a:lnTo>
                  <a:pt x="2042" y="2085"/>
                </a:lnTo>
                <a:lnTo>
                  <a:pt x="2049" y="2156"/>
                </a:lnTo>
                <a:lnTo>
                  <a:pt x="2054" y="2226"/>
                </a:lnTo>
                <a:lnTo>
                  <a:pt x="2056" y="2298"/>
                </a:lnTo>
                <a:lnTo>
                  <a:pt x="2054" y="2369"/>
                </a:lnTo>
                <a:lnTo>
                  <a:pt x="2049" y="2440"/>
                </a:lnTo>
                <a:lnTo>
                  <a:pt x="2042" y="2510"/>
                </a:lnTo>
                <a:lnTo>
                  <a:pt x="2030" y="2578"/>
                </a:lnTo>
                <a:lnTo>
                  <a:pt x="2017" y="2646"/>
                </a:lnTo>
                <a:lnTo>
                  <a:pt x="2000" y="2713"/>
                </a:lnTo>
                <a:lnTo>
                  <a:pt x="1981" y="2778"/>
                </a:lnTo>
                <a:lnTo>
                  <a:pt x="1959" y="2840"/>
                </a:lnTo>
                <a:lnTo>
                  <a:pt x="1934" y="2903"/>
                </a:lnTo>
                <a:lnTo>
                  <a:pt x="1907" y="2962"/>
                </a:lnTo>
                <a:lnTo>
                  <a:pt x="1877" y="3021"/>
                </a:lnTo>
                <a:lnTo>
                  <a:pt x="1845" y="3077"/>
                </a:lnTo>
                <a:lnTo>
                  <a:pt x="1811" y="3132"/>
                </a:lnTo>
                <a:lnTo>
                  <a:pt x="1774" y="3186"/>
                </a:lnTo>
                <a:lnTo>
                  <a:pt x="1735" y="3236"/>
                </a:lnTo>
                <a:lnTo>
                  <a:pt x="1695" y="3284"/>
                </a:lnTo>
                <a:lnTo>
                  <a:pt x="1651" y="3331"/>
                </a:lnTo>
                <a:lnTo>
                  <a:pt x="1607" y="3375"/>
                </a:lnTo>
                <a:lnTo>
                  <a:pt x="1561" y="3416"/>
                </a:lnTo>
                <a:lnTo>
                  <a:pt x="1513" y="3455"/>
                </a:lnTo>
                <a:lnTo>
                  <a:pt x="1462" y="3492"/>
                </a:lnTo>
                <a:lnTo>
                  <a:pt x="1411" y="3526"/>
                </a:lnTo>
                <a:lnTo>
                  <a:pt x="1357" y="3556"/>
                </a:lnTo>
                <a:lnTo>
                  <a:pt x="1303" y="3584"/>
                </a:lnTo>
                <a:lnTo>
                  <a:pt x="1248" y="3610"/>
                </a:lnTo>
                <a:lnTo>
                  <a:pt x="1191" y="3632"/>
                </a:lnTo>
                <a:lnTo>
                  <a:pt x="1131" y="3650"/>
                </a:lnTo>
                <a:lnTo>
                  <a:pt x="1072" y="3665"/>
                </a:lnTo>
                <a:lnTo>
                  <a:pt x="1012" y="3678"/>
                </a:lnTo>
                <a:lnTo>
                  <a:pt x="950" y="3687"/>
                </a:lnTo>
                <a:lnTo>
                  <a:pt x="887" y="3692"/>
                </a:lnTo>
                <a:lnTo>
                  <a:pt x="825" y="3695"/>
                </a:lnTo>
                <a:lnTo>
                  <a:pt x="772" y="3695"/>
                </a:lnTo>
                <a:lnTo>
                  <a:pt x="719" y="3695"/>
                </a:lnTo>
                <a:lnTo>
                  <a:pt x="664" y="3693"/>
                </a:lnTo>
                <a:lnTo>
                  <a:pt x="609" y="3692"/>
                </a:lnTo>
                <a:lnTo>
                  <a:pt x="553" y="3690"/>
                </a:lnTo>
                <a:lnTo>
                  <a:pt x="497" y="3687"/>
                </a:lnTo>
                <a:lnTo>
                  <a:pt x="441" y="3682"/>
                </a:lnTo>
                <a:lnTo>
                  <a:pt x="387" y="3676"/>
                </a:lnTo>
                <a:lnTo>
                  <a:pt x="359" y="3671"/>
                </a:lnTo>
                <a:lnTo>
                  <a:pt x="332" y="3667"/>
                </a:lnTo>
                <a:lnTo>
                  <a:pt x="305" y="3662"/>
                </a:lnTo>
                <a:lnTo>
                  <a:pt x="278" y="3655"/>
                </a:lnTo>
                <a:lnTo>
                  <a:pt x="252" y="3650"/>
                </a:lnTo>
                <a:lnTo>
                  <a:pt x="227" y="3642"/>
                </a:lnTo>
                <a:lnTo>
                  <a:pt x="201" y="3634"/>
                </a:lnTo>
                <a:lnTo>
                  <a:pt x="176" y="3625"/>
                </a:lnTo>
                <a:lnTo>
                  <a:pt x="153" y="3616"/>
                </a:lnTo>
                <a:lnTo>
                  <a:pt x="128" y="3606"/>
                </a:lnTo>
                <a:lnTo>
                  <a:pt x="106" y="3595"/>
                </a:lnTo>
                <a:lnTo>
                  <a:pt x="83" y="3583"/>
                </a:lnTo>
                <a:lnTo>
                  <a:pt x="61" y="3570"/>
                </a:lnTo>
                <a:lnTo>
                  <a:pt x="40" y="3557"/>
                </a:lnTo>
                <a:lnTo>
                  <a:pt x="20" y="3541"/>
                </a:lnTo>
                <a:lnTo>
                  <a:pt x="0" y="3526"/>
                </a:lnTo>
                <a:lnTo>
                  <a:pt x="6" y="3582"/>
                </a:lnTo>
                <a:lnTo>
                  <a:pt x="14" y="3636"/>
                </a:lnTo>
                <a:lnTo>
                  <a:pt x="24" y="3691"/>
                </a:lnTo>
                <a:lnTo>
                  <a:pt x="37" y="3745"/>
                </a:lnTo>
                <a:lnTo>
                  <a:pt x="50" y="3797"/>
                </a:lnTo>
                <a:lnTo>
                  <a:pt x="66" y="3849"/>
                </a:lnTo>
                <a:lnTo>
                  <a:pt x="83" y="3899"/>
                </a:lnTo>
                <a:lnTo>
                  <a:pt x="104" y="3950"/>
                </a:lnTo>
                <a:lnTo>
                  <a:pt x="125" y="3998"/>
                </a:lnTo>
                <a:lnTo>
                  <a:pt x="149" y="4045"/>
                </a:lnTo>
                <a:lnTo>
                  <a:pt x="175" y="4090"/>
                </a:lnTo>
                <a:lnTo>
                  <a:pt x="203" y="4135"/>
                </a:lnTo>
                <a:lnTo>
                  <a:pt x="232" y="4179"/>
                </a:lnTo>
                <a:lnTo>
                  <a:pt x="265" y="4220"/>
                </a:lnTo>
                <a:lnTo>
                  <a:pt x="298" y="4259"/>
                </a:lnTo>
                <a:lnTo>
                  <a:pt x="335" y="4298"/>
                </a:lnTo>
                <a:lnTo>
                  <a:pt x="373" y="4334"/>
                </a:lnTo>
                <a:lnTo>
                  <a:pt x="413" y="4369"/>
                </a:lnTo>
                <a:lnTo>
                  <a:pt x="456" y="4402"/>
                </a:lnTo>
                <a:lnTo>
                  <a:pt x="502" y="4433"/>
                </a:lnTo>
                <a:lnTo>
                  <a:pt x="549" y="4462"/>
                </a:lnTo>
                <a:lnTo>
                  <a:pt x="598" y="4489"/>
                </a:lnTo>
                <a:lnTo>
                  <a:pt x="649" y="4513"/>
                </a:lnTo>
                <a:lnTo>
                  <a:pt x="703" y="4536"/>
                </a:lnTo>
                <a:lnTo>
                  <a:pt x="760" y="4556"/>
                </a:lnTo>
                <a:lnTo>
                  <a:pt x="818" y="4574"/>
                </a:lnTo>
                <a:lnTo>
                  <a:pt x="879" y="4588"/>
                </a:lnTo>
                <a:lnTo>
                  <a:pt x="942" y="4602"/>
                </a:lnTo>
                <a:lnTo>
                  <a:pt x="1008" y="4612"/>
                </a:lnTo>
                <a:lnTo>
                  <a:pt x="1076" y="4618"/>
                </a:lnTo>
                <a:lnTo>
                  <a:pt x="1147" y="4624"/>
                </a:lnTo>
                <a:lnTo>
                  <a:pt x="1220" y="4625"/>
                </a:lnTo>
                <a:lnTo>
                  <a:pt x="1298" y="4624"/>
                </a:lnTo>
                <a:lnTo>
                  <a:pt x="1376" y="4619"/>
                </a:lnTo>
                <a:lnTo>
                  <a:pt x="1453" y="4612"/>
                </a:lnTo>
                <a:lnTo>
                  <a:pt x="1529" y="4599"/>
                </a:lnTo>
                <a:lnTo>
                  <a:pt x="1605" y="4585"/>
                </a:lnTo>
                <a:lnTo>
                  <a:pt x="1680" y="4566"/>
                </a:lnTo>
                <a:lnTo>
                  <a:pt x="1753" y="4545"/>
                </a:lnTo>
                <a:lnTo>
                  <a:pt x="1826" y="4520"/>
                </a:lnTo>
                <a:lnTo>
                  <a:pt x="1896" y="4492"/>
                </a:lnTo>
                <a:lnTo>
                  <a:pt x="1967" y="4461"/>
                </a:lnTo>
                <a:lnTo>
                  <a:pt x="2035" y="4427"/>
                </a:lnTo>
                <a:lnTo>
                  <a:pt x="2102" y="4390"/>
                </a:lnTo>
                <a:lnTo>
                  <a:pt x="2168" y="4351"/>
                </a:lnTo>
                <a:lnTo>
                  <a:pt x="2233" y="4309"/>
                </a:lnTo>
                <a:lnTo>
                  <a:pt x="2295" y="4264"/>
                </a:lnTo>
                <a:lnTo>
                  <a:pt x="2357" y="4216"/>
                </a:lnTo>
                <a:lnTo>
                  <a:pt x="2417" y="4165"/>
                </a:lnTo>
                <a:lnTo>
                  <a:pt x="2475" y="4113"/>
                </a:lnTo>
                <a:lnTo>
                  <a:pt x="2531" y="4058"/>
                </a:lnTo>
                <a:lnTo>
                  <a:pt x="2586" y="4001"/>
                </a:lnTo>
                <a:lnTo>
                  <a:pt x="2640" y="3942"/>
                </a:lnTo>
                <a:lnTo>
                  <a:pt x="2690" y="3880"/>
                </a:lnTo>
                <a:lnTo>
                  <a:pt x="2739" y="3816"/>
                </a:lnTo>
                <a:lnTo>
                  <a:pt x="2786" y="3750"/>
                </a:lnTo>
                <a:lnTo>
                  <a:pt x="2831" y="3683"/>
                </a:lnTo>
                <a:lnTo>
                  <a:pt x="2875" y="3613"/>
                </a:lnTo>
                <a:lnTo>
                  <a:pt x="2915" y="3542"/>
                </a:lnTo>
                <a:lnTo>
                  <a:pt x="2953" y="3469"/>
                </a:lnTo>
                <a:lnTo>
                  <a:pt x="2990" y="3394"/>
                </a:lnTo>
                <a:lnTo>
                  <a:pt x="3023" y="3318"/>
                </a:lnTo>
                <a:lnTo>
                  <a:pt x="3055" y="3239"/>
                </a:lnTo>
                <a:lnTo>
                  <a:pt x="3084" y="3160"/>
                </a:lnTo>
                <a:lnTo>
                  <a:pt x="3090" y="3143"/>
                </a:lnTo>
                <a:lnTo>
                  <a:pt x="3097" y="3128"/>
                </a:lnTo>
                <a:lnTo>
                  <a:pt x="3106" y="3112"/>
                </a:lnTo>
                <a:lnTo>
                  <a:pt x="3115" y="3096"/>
                </a:lnTo>
                <a:lnTo>
                  <a:pt x="3125" y="3082"/>
                </a:lnTo>
                <a:lnTo>
                  <a:pt x="3135" y="3066"/>
                </a:lnTo>
                <a:lnTo>
                  <a:pt x="3147" y="3051"/>
                </a:lnTo>
                <a:lnTo>
                  <a:pt x="3160" y="3037"/>
                </a:lnTo>
                <a:lnTo>
                  <a:pt x="3172" y="3024"/>
                </a:lnTo>
                <a:lnTo>
                  <a:pt x="3187" y="3009"/>
                </a:lnTo>
                <a:lnTo>
                  <a:pt x="3201" y="2996"/>
                </a:lnTo>
                <a:lnTo>
                  <a:pt x="3216" y="2983"/>
                </a:lnTo>
                <a:lnTo>
                  <a:pt x="3231" y="2971"/>
                </a:lnTo>
                <a:lnTo>
                  <a:pt x="3248" y="2959"/>
                </a:lnTo>
                <a:lnTo>
                  <a:pt x="3264" y="2947"/>
                </a:lnTo>
                <a:lnTo>
                  <a:pt x="3282" y="2936"/>
                </a:lnTo>
                <a:lnTo>
                  <a:pt x="3298" y="2925"/>
                </a:lnTo>
                <a:lnTo>
                  <a:pt x="3316" y="2915"/>
                </a:lnTo>
                <a:lnTo>
                  <a:pt x="3334" y="2906"/>
                </a:lnTo>
                <a:lnTo>
                  <a:pt x="3353" y="2897"/>
                </a:lnTo>
                <a:lnTo>
                  <a:pt x="3371" y="2888"/>
                </a:lnTo>
                <a:lnTo>
                  <a:pt x="3390" y="2882"/>
                </a:lnTo>
                <a:lnTo>
                  <a:pt x="3409" y="2874"/>
                </a:lnTo>
                <a:lnTo>
                  <a:pt x="3428" y="2867"/>
                </a:lnTo>
                <a:lnTo>
                  <a:pt x="3447" y="2861"/>
                </a:lnTo>
                <a:lnTo>
                  <a:pt x="3466" y="2857"/>
                </a:lnTo>
                <a:lnTo>
                  <a:pt x="3485" y="2852"/>
                </a:lnTo>
                <a:lnTo>
                  <a:pt x="3504" y="2849"/>
                </a:lnTo>
                <a:lnTo>
                  <a:pt x="3523" y="2846"/>
                </a:lnTo>
                <a:lnTo>
                  <a:pt x="3542" y="2843"/>
                </a:lnTo>
                <a:lnTo>
                  <a:pt x="3560" y="2842"/>
                </a:lnTo>
                <a:lnTo>
                  <a:pt x="3579" y="2842"/>
                </a:lnTo>
                <a:lnTo>
                  <a:pt x="3606" y="2842"/>
                </a:lnTo>
                <a:lnTo>
                  <a:pt x="3633" y="2845"/>
                </a:lnTo>
                <a:lnTo>
                  <a:pt x="3660" y="2847"/>
                </a:lnTo>
                <a:lnTo>
                  <a:pt x="3686" y="2851"/>
                </a:lnTo>
                <a:lnTo>
                  <a:pt x="3713" y="2856"/>
                </a:lnTo>
                <a:lnTo>
                  <a:pt x="3740" y="2862"/>
                </a:lnTo>
                <a:lnTo>
                  <a:pt x="3765" y="2870"/>
                </a:lnTo>
                <a:lnTo>
                  <a:pt x="3789" y="2879"/>
                </a:lnTo>
                <a:lnTo>
                  <a:pt x="3813" y="2890"/>
                </a:lnTo>
                <a:lnTo>
                  <a:pt x="3835" y="2903"/>
                </a:lnTo>
                <a:lnTo>
                  <a:pt x="3856" y="2916"/>
                </a:lnTo>
                <a:lnTo>
                  <a:pt x="3877" y="2932"/>
                </a:lnTo>
                <a:lnTo>
                  <a:pt x="3886" y="2940"/>
                </a:lnTo>
                <a:lnTo>
                  <a:pt x="3893" y="2949"/>
                </a:lnTo>
                <a:lnTo>
                  <a:pt x="3902" y="2958"/>
                </a:lnTo>
                <a:lnTo>
                  <a:pt x="3910" y="2967"/>
                </a:lnTo>
                <a:lnTo>
                  <a:pt x="3917" y="2977"/>
                </a:lnTo>
                <a:lnTo>
                  <a:pt x="3924" y="2987"/>
                </a:lnTo>
                <a:lnTo>
                  <a:pt x="3929" y="2998"/>
                </a:lnTo>
                <a:lnTo>
                  <a:pt x="3935" y="3008"/>
                </a:lnTo>
                <a:lnTo>
                  <a:pt x="4211" y="3615"/>
                </a:lnTo>
                <a:lnTo>
                  <a:pt x="4590" y="3426"/>
                </a:lnTo>
                <a:lnTo>
                  <a:pt x="4331" y="2836"/>
                </a:lnTo>
                <a:lnTo>
                  <a:pt x="4318" y="2809"/>
                </a:lnTo>
                <a:lnTo>
                  <a:pt x="4305" y="2783"/>
                </a:lnTo>
                <a:lnTo>
                  <a:pt x="4290" y="2757"/>
                </a:lnTo>
                <a:lnTo>
                  <a:pt x="4275" y="2733"/>
                </a:lnTo>
                <a:lnTo>
                  <a:pt x="4258" y="2708"/>
                </a:lnTo>
                <a:lnTo>
                  <a:pt x="4240" y="2685"/>
                </a:lnTo>
                <a:lnTo>
                  <a:pt x="4222" y="2662"/>
                </a:lnTo>
                <a:lnTo>
                  <a:pt x="4202" y="2641"/>
                </a:lnTo>
                <a:lnTo>
                  <a:pt x="4182" y="2620"/>
                </a:lnTo>
                <a:lnTo>
                  <a:pt x="4161" y="2600"/>
                </a:lnTo>
                <a:lnTo>
                  <a:pt x="4138" y="2580"/>
                </a:lnTo>
                <a:lnTo>
                  <a:pt x="4116" y="2561"/>
                </a:lnTo>
                <a:lnTo>
                  <a:pt x="4092" y="2543"/>
                </a:lnTo>
                <a:lnTo>
                  <a:pt x="4068" y="2526"/>
                </a:lnTo>
                <a:lnTo>
                  <a:pt x="4043" y="2509"/>
                </a:lnTo>
                <a:lnTo>
                  <a:pt x="4017" y="2493"/>
                </a:lnTo>
                <a:lnTo>
                  <a:pt x="3992" y="2479"/>
                </a:lnTo>
                <a:lnTo>
                  <a:pt x="3965" y="2465"/>
                </a:lnTo>
                <a:lnTo>
                  <a:pt x="3938" y="2452"/>
                </a:lnTo>
                <a:lnTo>
                  <a:pt x="3910" y="2440"/>
                </a:lnTo>
                <a:lnTo>
                  <a:pt x="3881" y="2429"/>
                </a:lnTo>
                <a:lnTo>
                  <a:pt x="3853" y="2419"/>
                </a:lnTo>
                <a:lnTo>
                  <a:pt x="3824" y="2410"/>
                </a:lnTo>
                <a:lnTo>
                  <a:pt x="3794" y="2401"/>
                </a:lnTo>
                <a:lnTo>
                  <a:pt x="3764" y="2394"/>
                </a:lnTo>
                <a:lnTo>
                  <a:pt x="3733" y="2387"/>
                </a:lnTo>
                <a:lnTo>
                  <a:pt x="3703" y="2382"/>
                </a:lnTo>
                <a:lnTo>
                  <a:pt x="3672" y="2377"/>
                </a:lnTo>
                <a:lnTo>
                  <a:pt x="3642" y="2374"/>
                </a:lnTo>
                <a:lnTo>
                  <a:pt x="3610" y="2370"/>
                </a:lnTo>
                <a:lnTo>
                  <a:pt x="3579" y="2369"/>
                </a:lnTo>
                <a:lnTo>
                  <a:pt x="3547" y="2368"/>
                </a:lnTo>
                <a:lnTo>
                  <a:pt x="3511" y="2369"/>
                </a:lnTo>
                <a:lnTo>
                  <a:pt x="3475" y="2372"/>
                </a:lnTo>
                <a:lnTo>
                  <a:pt x="3440" y="2375"/>
                </a:lnTo>
                <a:lnTo>
                  <a:pt x="3405" y="2379"/>
                </a:lnTo>
                <a:lnTo>
                  <a:pt x="3370" y="2386"/>
                </a:lnTo>
                <a:lnTo>
                  <a:pt x="3336" y="2393"/>
                </a:lnTo>
                <a:lnTo>
                  <a:pt x="3303" y="2402"/>
                </a:lnTo>
                <a:lnTo>
                  <a:pt x="3269" y="2412"/>
                </a:lnTo>
                <a:lnTo>
                  <a:pt x="3236" y="2422"/>
                </a:lnTo>
                <a:lnTo>
                  <a:pt x="3205" y="2434"/>
                </a:lnTo>
                <a:lnTo>
                  <a:pt x="3172" y="2448"/>
                </a:lnTo>
                <a:lnTo>
                  <a:pt x="3141" y="2462"/>
                </a:lnTo>
                <a:lnTo>
                  <a:pt x="3111" y="2478"/>
                </a:lnTo>
                <a:lnTo>
                  <a:pt x="3081" y="2495"/>
                </a:lnTo>
                <a:lnTo>
                  <a:pt x="3052" y="2512"/>
                </a:lnTo>
                <a:lnTo>
                  <a:pt x="3023" y="2531"/>
                </a:lnTo>
                <a:lnTo>
                  <a:pt x="2997" y="2550"/>
                </a:lnTo>
                <a:lnTo>
                  <a:pt x="2970" y="2572"/>
                </a:lnTo>
                <a:lnTo>
                  <a:pt x="2944" y="2593"/>
                </a:lnTo>
                <a:lnTo>
                  <a:pt x="2919" y="2616"/>
                </a:lnTo>
                <a:lnTo>
                  <a:pt x="2896" y="2640"/>
                </a:lnTo>
                <a:lnTo>
                  <a:pt x="2874" y="2665"/>
                </a:lnTo>
                <a:lnTo>
                  <a:pt x="2851" y="2690"/>
                </a:lnTo>
                <a:lnTo>
                  <a:pt x="2831" y="2716"/>
                </a:lnTo>
                <a:lnTo>
                  <a:pt x="2811" y="2743"/>
                </a:lnTo>
                <a:lnTo>
                  <a:pt x="2793" y="2771"/>
                </a:lnTo>
                <a:lnTo>
                  <a:pt x="2776" y="2800"/>
                </a:lnTo>
                <a:lnTo>
                  <a:pt x="2761" y="2829"/>
                </a:lnTo>
                <a:lnTo>
                  <a:pt x="2746" y="2859"/>
                </a:lnTo>
                <a:lnTo>
                  <a:pt x="2733" y="2890"/>
                </a:lnTo>
                <a:lnTo>
                  <a:pt x="2720" y="2922"/>
                </a:lnTo>
                <a:lnTo>
                  <a:pt x="2710" y="2954"/>
                </a:lnTo>
                <a:lnTo>
                  <a:pt x="2688" y="3021"/>
                </a:lnTo>
                <a:lnTo>
                  <a:pt x="2664" y="3088"/>
                </a:lnTo>
                <a:lnTo>
                  <a:pt x="2640" y="3153"/>
                </a:lnTo>
                <a:lnTo>
                  <a:pt x="2613" y="3216"/>
                </a:lnTo>
                <a:lnTo>
                  <a:pt x="2584" y="3279"/>
                </a:lnTo>
                <a:lnTo>
                  <a:pt x="2554" y="3339"/>
                </a:lnTo>
                <a:lnTo>
                  <a:pt x="2521" y="3398"/>
                </a:lnTo>
                <a:lnTo>
                  <a:pt x="2488" y="3455"/>
                </a:lnTo>
                <a:lnTo>
                  <a:pt x="2453" y="3511"/>
                </a:lnTo>
                <a:lnTo>
                  <a:pt x="2416" y="3565"/>
                </a:lnTo>
                <a:lnTo>
                  <a:pt x="2378" y="3617"/>
                </a:lnTo>
                <a:lnTo>
                  <a:pt x="2338" y="3668"/>
                </a:lnTo>
                <a:lnTo>
                  <a:pt x="2298" y="3716"/>
                </a:lnTo>
                <a:lnTo>
                  <a:pt x="2255" y="3762"/>
                </a:lnTo>
                <a:lnTo>
                  <a:pt x="2211" y="3806"/>
                </a:lnTo>
                <a:lnTo>
                  <a:pt x="2166" y="3849"/>
                </a:lnTo>
                <a:lnTo>
                  <a:pt x="2120" y="3889"/>
                </a:lnTo>
                <a:lnTo>
                  <a:pt x="2072" y="3927"/>
                </a:lnTo>
                <a:lnTo>
                  <a:pt x="2023" y="3963"/>
                </a:lnTo>
                <a:lnTo>
                  <a:pt x="1973" y="3997"/>
                </a:lnTo>
                <a:lnTo>
                  <a:pt x="1922" y="4028"/>
                </a:lnTo>
                <a:lnTo>
                  <a:pt x="1870" y="4057"/>
                </a:lnTo>
                <a:lnTo>
                  <a:pt x="1817" y="4084"/>
                </a:lnTo>
                <a:lnTo>
                  <a:pt x="1763" y="4107"/>
                </a:lnTo>
                <a:lnTo>
                  <a:pt x="1707" y="4128"/>
                </a:lnTo>
                <a:lnTo>
                  <a:pt x="1651" y="4146"/>
                </a:lnTo>
                <a:lnTo>
                  <a:pt x="1594" y="4163"/>
                </a:lnTo>
                <a:lnTo>
                  <a:pt x="1537" y="4175"/>
                </a:lnTo>
                <a:lnTo>
                  <a:pt x="1478" y="4186"/>
                </a:lnTo>
                <a:lnTo>
                  <a:pt x="1419" y="4193"/>
                </a:lnTo>
                <a:lnTo>
                  <a:pt x="1359" y="4198"/>
                </a:lnTo>
                <a:lnTo>
                  <a:pt x="1298" y="4199"/>
                </a:lnTo>
                <a:lnTo>
                  <a:pt x="1262" y="4199"/>
                </a:lnTo>
                <a:lnTo>
                  <a:pt x="1225" y="4197"/>
                </a:lnTo>
                <a:lnTo>
                  <a:pt x="1189" y="4193"/>
                </a:lnTo>
                <a:lnTo>
                  <a:pt x="1153" y="4188"/>
                </a:lnTo>
                <a:lnTo>
                  <a:pt x="1114" y="4182"/>
                </a:lnTo>
                <a:lnTo>
                  <a:pt x="1078" y="4174"/>
                </a:lnTo>
                <a:lnTo>
                  <a:pt x="1041" y="4166"/>
                </a:lnTo>
                <a:lnTo>
                  <a:pt x="1005" y="4158"/>
                </a:lnTo>
                <a:lnTo>
                  <a:pt x="968" y="4146"/>
                </a:lnTo>
                <a:lnTo>
                  <a:pt x="932" y="4135"/>
                </a:lnTo>
                <a:lnTo>
                  <a:pt x="896" y="4123"/>
                </a:lnTo>
                <a:lnTo>
                  <a:pt x="861" y="4111"/>
                </a:lnTo>
                <a:lnTo>
                  <a:pt x="827" y="4097"/>
                </a:lnTo>
                <a:lnTo>
                  <a:pt x="792" y="4083"/>
                </a:lnTo>
                <a:lnTo>
                  <a:pt x="760" y="4068"/>
                </a:lnTo>
                <a:lnTo>
                  <a:pt x="728" y="4052"/>
                </a:lnTo>
                <a:lnTo>
                  <a:pt x="758" y="4055"/>
                </a:lnTo>
                <a:lnTo>
                  <a:pt x="788" y="4056"/>
                </a:lnTo>
                <a:lnTo>
                  <a:pt x="818" y="4057"/>
                </a:lnTo>
                <a:lnTo>
                  <a:pt x="848" y="4057"/>
                </a:lnTo>
                <a:lnTo>
                  <a:pt x="929" y="4055"/>
                </a:lnTo>
                <a:lnTo>
                  <a:pt x="1008" y="4048"/>
                </a:lnTo>
                <a:lnTo>
                  <a:pt x="1087" y="4037"/>
                </a:lnTo>
                <a:lnTo>
                  <a:pt x="1164" y="4021"/>
                </a:lnTo>
                <a:lnTo>
                  <a:pt x="1240" y="4002"/>
                </a:lnTo>
                <a:lnTo>
                  <a:pt x="1315" y="3979"/>
                </a:lnTo>
                <a:lnTo>
                  <a:pt x="1387" y="3951"/>
                </a:lnTo>
                <a:lnTo>
                  <a:pt x="1459" y="3918"/>
                </a:lnTo>
                <a:lnTo>
                  <a:pt x="1528" y="3884"/>
                </a:lnTo>
                <a:lnTo>
                  <a:pt x="1595" y="3844"/>
                </a:lnTo>
                <a:lnTo>
                  <a:pt x="1661" y="3802"/>
                </a:lnTo>
                <a:lnTo>
                  <a:pt x="1725" y="3756"/>
                </a:lnTo>
                <a:lnTo>
                  <a:pt x="1787" y="3707"/>
                </a:lnTo>
                <a:lnTo>
                  <a:pt x="1846" y="3654"/>
                </a:lnTo>
                <a:lnTo>
                  <a:pt x="1903" y="3599"/>
                </a:lnTo>
                <a:lnTo>
                  <a:pt x="1958" y="3541"/>
                </a:lnTo>
                <a:lnTo>
                  <a:pt x="2010" y="3480"/>
                </a:lnTo>
                <a:lnTo>
                  <a:pt x="2059" y="3416"/>
                </a:lnTo>
                <a:lnTo>
                  <a:pt x="2106" y="3349"/>
                </a:lnTo>
                <a:lnTo>
                  <a:pt x="2150" y="3281"/>
                </a:lnTo>
                <a:lnTo>
                  <a:pt x="2190" y="3209"/>
                </a:lnTo>
                <a:lnTo>
                  <a:pt x="2228" y="3135"/>
                </a:lnTo>
                <a:lnTo>
                  <a:pt x="2263" y="3059"/>
                </a:lnTo>
                <a:lnTo>
                  <a:pt x="2295" y="2981"/>
                </a:lnTo>
                <a:lnTo>
                  <a:pt x="2323" y="2902"/>
                </a:lnTo>
                <a:lnTo>
                  <a:pt x="2348" y="2820"/>
                </a:lnTo>
                <a:lnTo>
                  <a:pt x="2369" y="2736"/>
                </a:lnTo>
                <a:lnTo>
                  <a:pt x="2387" y="2651"/>
                </a:lnTo>
                <a:lnTo>
                  <a:pt x="2400" y="2565"/>
                </a:lnTo>
                <a:lnTo>
                  <a:pt x="2411" y="2477"/>
                </a:lnTo>
                <a:lnTo>
                  <a:pt x="2416" y="2388"/>
                </a:lnTo>
                <a:lnTo>
                  <a:pt x="2418" y="2298"/>
                </a:lnTo>
                <a:lnTo>
                  <a:pt x="2417" y="2212"/>
                </a:lnTo>
                <a:lnTo>
                  <a:pt x="2412" y="2127"/>
                </a:lnTo>
                <a:lnTo>
                  <a:pt x="2403" y="2043"/>
                </a:lnTo>
                <a:lnTo>
                  <a:pt x="2389" y="1960"/>
                </a:lnTo>
                <a:lnTo>
                  <a:pt x="2374" y="1878"/>
                </a:lnTo>
                <a:lnTo>
                  <a:pt x="2355" y="1799"/>
                </a:lnTo>
                <a:lnTo>
                  <a:pt x="2331" y="1721"/>
                </a:lnTo>
                <a:lnTo>
                  <a:pt x="2305" y="1643"/>
                </a:lnTo>
                <a:lnTo>
                  <a:pt x="2277" y="1569"/>
                </a:lnTo>
                <a:lnTo>
                  <a:pt x="2245" y="1496"/>
                </a:lnTo>
                <a:lnTo>
                  <a:pt x="2210" y="1424"/>
                </a:lnTo>
                <a:lnTo>
                  <a:pt x="2173" y="1355"/>
                </a:lnTo>
                <a:lnTo>
                  <a:pt x="2133" y="1288"/>
                </a:lnTo>
                <a:lnTo>
                  <a:pt x="2091" y="1223"/>
                </a:lnTo>
                <a:lnTo>
                  <a:pt x="2045" y="1160"/>
                </a:lnTo>
                <a:lnTo>
                  <a:pt x="1997" y="1100"/>
                </a:lnTo>
                <a:lnTo>
                  <a:pt x="1946" y="1042"/>
                </a:lnTo>
                <a:lnTo>
                  <a:pt x="1895" y="987"/>
                </a:lnTo>
                <a:lnTo>
                  <a:pt x="1840" y="934"/>
                </a:lnTo>
                <a:lnTo>
                  <a:pt x="1783" y="885"/>
                </a:lnTo>
                <a:lnTo>
                  <a:pt x="1724" y="838"/>
                </a:lnTo>
                <a:lnTo>
                  <a:pt x="1664" y="795"/>
                </a:lnTo>
                <a:lnTo>
                  <a:pt x="1601" y="754"/>
                </a:lnTo>
                <a:lnTo>
                  <a:pt x="1537" y="716"/>
                </a:lnTo>
                <a:lnTo>
                  <a:pt x="1471" y="683"/>
                </a:lnTo>
                <a:lnTo>
                  <a:pt x="1403" y="652"/>
                </a:lnTo>
                <a:lnTo>
                  <a:pt x="1334" y="625"/>
                </a:lnTo>
                <a:lnTo>
                  <a:pt x="1263" y="600"/>
                </a:lnTo>
                <a:lnTo>
                  <a:pt x="1192" y="580"/>
                </a:lnTo>
                <a:lnTo>
                  <a:pt x="1119" y="564"/>
                </a:lnTo>
                <a:lnTo>
                  <a:pt x="1044" y="552"/>
                </a:lnTo>
                <a:lnTo>
                  <a:pt x="969" y="543"/>
                </a:lnTo>
                <a:close/>
              </a:path>
            </a:pathLst>
          </a:custGeom>
          <a:noFill/>
          <a:ln w="3175">
            <a:solidFill>
              <a:srgbClr val="00924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7" name="Line 50"/>
          <p:cNvSpPr>
            <a:spLocks noChangeShapeType="1"/>
          </p:cNvSpPr>
          <p:nvPr/>
        </p:nvSpPr>
        <p:spPr bwMode="auto">
          <a:xfrm flipV="1">
            <a:off x="2465388" y="5476875"/>
            <a:ext cx="1516062" cy="747713"/>
          </a:xfrm>
          <a:prstGeom prst="line">
            <a:avLst/>
          </a:prstGeom>
          <a:noFill/>
          <a:ln w="3175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8" name="Freeform 51"/>
          <p:cNvSpPr>
            <a:spLocks/>
          </p:cNvSpPr>
          <p:nvPr/>
        </p:nvSpPr>
        <p:spPr bwMode="auto">
          <a:xfrm>
            <a:off x="5192713" y="4587875"/>
            <a:ext cx="508000" cy="669925"/>
          </a:xfrm>
          <a:custGeom>
            <a:avLst/>
            <a:gdLst>
              <a:gd name="T0" fmla="*/ 2147483647 w 1278"/>
              <a:gd name="T1" fmla="*/ 2147483647 h 1689"/>
              <a:gd name="T2" fmla="*/ 2147483647 w 1278"/>
              <a:gd name="T3" fmla="*/ 2147483647 h 1689"/>
              <a:gd name="T4" fmla="*/ 2147483647 w 1278"/>
              <a:gd name="T5" fmla="*/ 2147483647 h 1689"/>
              <a:gd name="T6" fmla="*/ 2147483647 w 1278"/>
              <a:gd name="T7" fmla="*/ 2147483647 h 1689"/>
              <a:gd name="T8" fmla="*/ 2147483647 w 1278"/>
              <a:gd name="T9" fmla="*/ 2147483647 h 1689"/>
              <a:gd name="T10" fmla="*/ 2147483647 w 1278"/>
              <a:gd name="T11" fmla="*/ 2147483647 h 1689"/>
              <a:gd name="T12" fmla="*/ 2147483647 w 1278"/>
              <a:gd name="T13" fmla="*/ 2147483647 h 1689"/>
              <a:gd name="T14" fmla="*/ 2147483647 w 1278"/>
              <a:gd name="T15" fmla="*/ 2147483647 h 1689"/>
              <a:gd name="T16" fmla="*/ 2147483647 w 1278"/>
              <a:gd name="T17" fmla="*/ 2147483647 h 1689"/>
              <a:gd name="T18" fmla="*/ 2147483647 w 1278"/>
              <a:gd name="T19" fmla="*/ 2147483647 h 1689"/>
              <a:gd name="T20" fmla="*/ 2147483647 w 1278"/>
              <a:gd name="T21" fmla="*/ 2147483647 h 1689"/>
              <a:gd name="T22" fmla="*/ 2147483647 w 1278"/>
              <a:gd name="T23" fmla="*/ 2147483647 h 1689"/>
              <a:gd name="T24" fmla="*/ 2147483647 w 1278"/>
              <a:gd name="T25" fmla="*/ 2147483647 h 1689"/>
              <a:gd name="T26" fmla="*/ 2147483647 w 1278"/>
              <a:gd name="T27" fmla="*/ 2147483647 h 1689"/>
              <a:gd name="T28" fmla="*/ 2147483647 w 1278"/>
              <a:gd name="T29" fmla="*/ 2147483647 h 1689"/>
              <a:gd name="T30" fmla="*/ 2147483647 w 1278"/>
              <a:gd name="T31" fmla="*/ 2147483647 h 1689"/>
              <a:gd name="T32" fmla="*/ 2147483647 w 1278"/>
              <a:gd name="T33" fmla="*/ 2147483647 h 1689"/>
              <a:gd name="T34" fmla="*/ 2147483647 w 1278"/>
              <a:gd name="T35" fmla="*/ 2147483647 h 1689"/>
              <a:gd name="T36" fmla="*/ 2147483647 w 1278"/>
              <a:gd name="T37" fmla="*/ 2147483647 h 1689"/>
              <a:gd name="T38" fmla="*/ 2147483647 w 1278"/>
              <a:gd name="T39" fmla="*/ 2147483647 h 1689"/>
              <a:gd name="T40" fmla="*/ 2147483647 w 1278"/>
              <a:gd name="T41" fmla="*/ 2147483647 h 1689"/>
              <a:gd name="T42" fmla="*/ 2147483647 w 1278"/>
              <a:gd name="T43" fmla="*/ 2147483647 h 1689"/>
              <a:gd name="T44" fmla="*/ 2147483647 w 1278"/>
              <a:gd name="T45" fmla="*/ 2147483647 h 1689"/>
              <a:gd name="T46" fmla="*/ 2147483647 w 1278"/>
              <a:gd name="T47" fmla="*/ 2147483647 h 1689"/>
              <a:gd name="T48" fmla="*/ 2147483647 w 1278"/>
              <a:gd name="T49" fmla="*/ 2147483647 h 1689"/>
              <a:gd name="T50" fmla="*/ 2147483647 w 1278"/>
              <a:gd name="T51" fmla="*/ 2147483647 h 1689"/>
              <a:gd name="T52" fmla="*/ 2147483647 w 1278"/>
              <a:gd name="T53" fmla="*/ 2147483647 h 1689"/>
              <a:gd name="T54" fmla="*/ 2147483647 w 1278"/>
              <a:gd name="T55" fmla="*/ 2147483647 h 1689"/>
              <a:gd name="T56" fmla="*/ 2147483647 w 1278"/>
              <a:gd name="T57" fmla="*/ 2147483647 h 1689"/>
              <a:gd name="T58" fmla="*/ 2147483647 w 1278"/>
              <a:gd name="T59" fmla="*/ 2147483647 h 1689"/>
              <a:gd name="T60" fmla="*/ 2147483647 w 1278"/>
              <a:gd name="T61" fmla="*/ 2147483647 h 1689"/>
              <a:gd name="T62" fmla="*/ 2147483647 w 1278"/>
              <a:gd name="T63" fmla="*/ 2147483647 h 1689"/>
              <a:gd name="T64" fmla="*/ 2147483647 w 1278"/>
              <a:gd name="T65" fmla="*/ 2147483647 h 1689"/>
              <a:gd name="T66" fmla="*/ 2147483647 w 1278"/>
              <a:gd name="T67" fmla="*/ 2147483647 h 1689"/>
              <a:gd name="T68" fmla="*/ 2147483647 w 1278"/>
              <a:gd name="T69" fmla="*/ 2147483647 h 1689"/>
              <a:gd name="T70" fmla="*/ 2147483647 w 1278"/>
              <a:gd name="T71" fmla="*/ 2147483647 h 1689"/>
              <a:gd name="T72" fmla="*/ 2147483647 w 1278"/>
              <a:gd name="T73" fmla="*/ 2147483647 h 1689"/>
              <a:gd name="T74" fmla="*/ 2147483647 w 1278"/>
              <a:gd name="T75" fmla="*/ 2147483647 h 1689"/>
              <a:gd name="T76" fmla="*/ 2147483647 w 1278"/>
              <a:gd name="T77" fmla="*/ 2147483647 h 1689"/>
              <a:gd name="T78" fmla="*/ 2147483647 w 1278"/>
              <a:gd name="T79" fmla="*/ 2147483647 h 1689"/>
              <a:gd name="T80" fmla="*/ 2147483647 w 1278"/>
              <a:gd name="T81" fmla="*/ 2147483647 h 1689"/>
              <a:gd name="T82" fmla="*/ 2147483647 w 1278"/>
              <a:gd name="T83" fmla="*/ 2147483647 h 1689"/>
              <a:gd name="T84" fmla="*/ 2147483647 w 1278"/>
              <a:gd name="T85" fmla="*/ 2147483647 h 16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78"/>
              <a:gd name="T130" fmla="*/ 0 h 1689"/>
              <a:gd name="T131" fmla="*/ 1278 w 1278"/>
              <a:gd name="T132" fmla="*/ 1689 h 16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78" h="1689">
                <a:moveTo>
                  <a:pt x="638" y="1689"/>
                </a:moveTo>
                <a:lnTo>
                  <a:pt x="672" y="1688"/>
                </a:lnTo>
                <a:lnTo>
                  <a:pt x="704" y="1684"/>
                </a:lnTo>
                <a:lnTo>
                  <a:pt x="736" y="1680"/>
                </a:lnTo>
                <a:lnTo>
                  <a:pt x="767" y="1672"/>
                </a:lnTo>
                <a:lnTo>
                  <a:pt x="798" y="1663"/>
                </a:lnTo>
                <a:lnTo>
                  <a:pt x="828" y="1651"/>
                </a:lnTo>
                <a:lnTo>
                  <a:pt x="857" y="1637"/>
                </a:lnTo>
                <a:lnTo>
                  <a:pt x="887" y="1623"/>
                </a:lnTo>
                <a:lnTo>
                  <a:pt x="916" y="1606"/>
                </a:lnTo>
                <a:lnTo>
                  <a:pt x="942" y="1587"/>
                </a:lnTo>
                <a:lnTo>
                  <a:pt x="969" y="1567"/>
                </a:lnTo>
                <a:lnTo>
                  <a:pt x="995" y="1544"/>
                </a:lnTo>
                <a:lnTo>
                  <a:pt x="1021" y="1521"/>
                </a:lnTo>
                <a:lnTo>
                  <a:pt x="1045" y="1496"/>
                </a:lnTo>
                <a:lnTo>
                  <a:pt x="1068" y="1469"/>
                </a:lnTo>
                <a:lnTo>
                  <a:pt x="1090" y="1442"/>
                </a:lnTo>
                <a:lnTo>
                  <a:pt x="1111" y="1412"/>
                </a:lnTo>
                <a:lnTo>
                  <a:pt x="1131" y="1381"/>
                </a:lnTo>
                <a:lnTo>
                  <a:pt x="1150" y="1350"/>
                </a:lnTo>
                <a:lnTo>
                  <a:pt x="1168" y="1316"/>
                </a:lnTo>
                <a:lnTo>
                  <a:pt x="1185" y="1282"/>
                </a:lnTo>
                <a:lnTo>
                  <a:pt x="1201" y="1247"/>
                </a:lnTo>
                <a:lnTo>
                  <a:pt x="1214" y="1210"/>
                </a:lnTo>
                <a:lnTo>
                  <a:pt x="1228" y="1173"/>
                </a:lnTo>
                <a:lnTo>
                  <a:pt x="1239" y="1135"/>
                </a:lnTo>
                <a:lnTo>
                  <a:pt x="1249" y="1095"/>
                </a:lnTo>
                <a:lnTo>
                  <a:pt x="1258" y="1056"/>
                </a:lnTo>
                <a:lnTo>
                  <a:pt x="1264" y="1014"/>
                </a:lnTo>
                <a:lnTo>
                  <a:pt x="1270" y="973"/>
                </a:lnTo>
                <a:lnTo>
                  <a:pt x="1275" y="930"/>
                </a:lnTo>
                <a:lnTo>
                  <a:pt x="1277" y="888"/>
                </a:lnTo>
                <a:lnTo>
                  <a:pt x="1278" y="844"/>
                </a:lnTo>
                <a:lnTo>
                  <a:pt x="1277" y="802"/>
                </a:lnTo>
                <a:lnTo>
                  <a:pt x="1275" y="758"/>
                </a:lnTo>
                <a:lnTo>
                  <a:pt x="1270" y="717"/>
                </a:lnTo>
                <a:lnTo>
                  <a:pt x="1264" y="675"/>
                </a:lnTo>
                <a:lnTo>
                  <a:pt x="1258" y="634"/>
                </a:lnTo>
                <a:lnTo>
                  <a:pt x="1249" y="594"/>
                </a:lnTo>
                <a:lnTo>
                  <a:pt x="1239" y="555"/>
                </a:lnTo>
                <a:lnTo>
                  <a:pt x="1228" y="517"/>
                </a:lnTo>
                <a:lnTo>
                  <a:pt x="1214" y="480"/>
                </a:lnTo>
                <a:lnTo>
                  <a:pt x="1201" y="443"/>
                </a:lnTo>
                <a:lnTo>
                  <a:pt x="1185" y="407"/>
                </a:lnTo>
                <a:lnTo>
                  <a:pt x="1168" y="373"/>
                </a:lnTo>
                <a:lnTo>
                  <a:pt x="1150" y="340"/>
                </a:lnTo>
                <a:lnTo>
                  <a:pt x="1131" y="309"/>
                </a:lnTo>
                <a:lnTo>
                  <a:pt x="1111" y="277"/>
                </a:lnTo>
                <a:lnTo>
                  <a:pt x="1090" y="248"/>
                </a:lnTo>
                <a:lnTo>
                  <a:pt x="1068" y="220"/>
                </a:lnTo>
                <a:lnTo>
                  <a:pt x="1045" y="193"/>
                </a:lnTo>
                <a:lnTo>
                  <a:pt x="1021" y="169"/>
                </a:lnTo>
                <a:lnTo>
                  <a:pt x="995" y="145"/>
                </a:lnTo>
                <a:lnTo>
                  <a:pt x="969" y="123"/>
                </a:lnTo>
                <a:lnTo>
                  <a:pt x="942" y="103"/>
                </a:lnTo>
                <a:lnTo>
                  <a:pt x="916" y="84"/>
                </a:lnTo>
                <a:lnTo>
                  <a:pt x="887" y="67"/>
                </a:lnTo>
                <a:lnTo>
                  <a:pt x="857" y="51"/>
                </a:lnTo>
                <a:lnTo>
                  <a:pt x="828" y="38"/>
                </a:lnTo>
                <a:lnTo>
                  <a:pt x="798" y="27"/>
                </a:lnTo>
                <a:lnTo>
                  <a:pt x="767" y="18"/>
                </a:lnTo>
                <a:lnTo>
                  <a:pt x="736" y="10"/>
                </a:lnTo>
                <a:lnTo>
                  <a:pt x="704" y="4"/>
                </a:lnTo>
                <a:lnTo>
                  <a:pt x="672" y="1"/>
                </a:lnTo>
                <a:lnTo>
                  <a:pt x="638" y="0"/>
                </a:lnTo>
                <a:lnTo>
                  <a:pt x="606" y="1"/>
                </a:lnTo>
                <a:lnTo>
                  <a:pt x="573" y="4"/>
                </a:lnTo>
                <a:lnTo>
                  <a:pt x="541" y="10"/>
                </a:lnTo>
                <a:lnTo>
                  <a:pt x="510" y="18"/>
                </a:lnTo>
                <a:lnTo>
                  <a:pt x="479" y="27"/>
                </a:lnTo>
                <a:lnTo>
                  <a:pt x="449" y="38"/>
                </a:lnTo>
                <a:lnTo>
                  <a:pt x="419" y="51"/>
                </a:lnTo>
                <a:lnTo>
                  <a:pt x="390" y="67"/>
                </a:lnTo>
                <a:lnTo>
                  <a:pt x="362" y="84"/>
                </a:lnTo>
                <a:lnTo>
                  <a:pt x="334" y="103"/>
                </a:lnTo>
                <a:lnTo>
                  <a:pt x="307" y="123"/>
                </a:lnTo>
                <a:lnTo>
                  <a:pt x="282" y="145"/>
                </a:lnTo>
                <a:lnTo>
                  <a:pt x="257" y="169"/>
                </a:lnTo>
                <a:lnTo>
                  <a:pt x="232" y="193"/>
                </a:lnTo>
                <a:lnTo>
                  <a:pt x="209" y="220"/>
                </a:lnTo>
                <a:lnTo>
                  <a:pt x="188" y="248"/>
                </a:lnTo>
                <a:lnTo>
                  <a:pt x="166" y="277"/>
                </a:lnTo>
                <a:lnTo>
                  <a:pt x="146" y="309"/>
                </a:lnTo>
                <a:lnTo>
                  <a:pt x="127" y="340"/>
                </a:lnTo>
                <a:lnTo>
                  <a:pt x="109" y="373"/>
                </a:lnTo>
                <a:lnTo>
                  <a:pt x="93" y="407"/>
                </a:lnTo>
                <a:lnTo>
                  <a:pt x="77" y="443"/>
                </a:lnTo>
                <a:lnTo>
                  <a:pt x="62" y="480"/>
                </a:lnTo>
                <a:lnTo>
                  <a:pt x="50" y="517"/>
                </a:lnTo>
                <a:lnTo>
                  <a:pt x="39" y="555"/>
                </a:lnTo>
                <a:lnTo>
                  <a:pt x="29" y="594"/>
                </a:lnTo>
                <a:lnTo>
                  <a:pt x="20" y="634"/>
                </a:lnTo>
                <a:lnTo>
                  <a:pt x="12" y="675"/>
                </a:lnTo>
                <a:lnTo>
                  <a:pt x="6" y="717"/>
                </a:lnTo>
                <a:lnTo>
                  <a:pt x="3" y="758"/>
                </a:lnTo>
                <a:lnTo>
                  <a:pt x="1" y="802"/>
                </a:lnTo>
                <a:lnTo>
                  <a:pt x="0" y="844"/>
                </a:lnTo>
                <a:lnTo>
                  <a:pt x="1" y="888"/>
                </a:lnTo>
                <a:lnTo>
                  <a:pt x="3" y="930"/>
                </a:lnTo>
                <a:lnTo>
                  <a:pt x="6" y="973"/>
                </a:lnTo>
                <a:lnTo>
                  <a:pt x="12" y="1014"/>
                </a:lnTo>
                <a:lnTo>
                  <a:pt x="20" y="1056"/>
                </a:lnTo>
                <a:lnTo>
                  <a:pt x="29" y="1095"/>
                </a:lnTo>
                <a:lnTo>
                  <a:pt x="39" y="1135"/>
                </a:lnTo>
                <a:lnTo>
                  <a:pt x="50" y="1173"/>
                </a:lnTo>
                <a:lnTo>
                  <a:pt x="62" y="1210"/>
                </a:lnTo>
                <a:lnTo>
                  <a:pt x="77" y="1247"/>
                </a:lnTo>
                <a:lnTo>
                  <a:pt x="93" y="1282"/>
                </a:lnTo>
                <a:lnTo>
                  <a:pt x="109" y="1316"/>
                </a:lnTo>
                <a:lnTo>
                  <a:pt x="127" y="1350"/>
                </a:lnTo>
                <a:lnTo>
                  <a:pt x="146" y="1381"/>
                </a:lnTo>
                <a:lnTo>
                  <a:pt x="166" y="1412"/>
                </a:lnTo>
                <a:lnTo>
                  <a:pt x="188" y="1442"/>
                </a:lnTo>
                <a:lnTo>
                  <a:pt x="209" y="1469"/>
                </a:lnTo>
                <a:lnTo>
                  <a:pt x="232" y="1496"/>
                </a:lnTo>
                <a:lnTo>
                  <a:pt x="257" y="1521"/>
                </a:lnTo>
                <a:lnTo>
                  <a:pt x="282" y="1544"/>
                </a:lnTo>
                <a:lnTo>
                  <a:pt x="307" y="1567"/>
                </a:lnTo>
                <a:lnTo>
                  <a:pt x="334" y="1587"/>
                </a:lnTo>
                <a:lnTo>
                  <a:pt x="362" y="1606"/>
                </a:lnTo>
                <a:lnTo>
                  <a:pt x="390" y="1623"/>
                </a:lnTo>
                <a:lnTo>
                  <a:pt x="419" y="1637"/>
                </a:lnTo>
                <a:lnTo>
                  <a:pt x="449" y="1651"/>
                </a:lnTo>
                <a:lnTo>
                  <a:pt x="479" y="1663"/>
                </a:lnTo>
                <a:lnTo>
                  <a:pt x="510" y="1672"/>
                </a:lnTo>
                <a:lnTo>
                  <a:pt x="541" y="1680"/>
                </a:lnTo>
                <a:lnTo>
                  <a:pt x="573" y="1684"/>
                </a:lnTo>
                <a:lnTo>
                  <a:pt x="606" y="1688"/>
                </a:lnTo>
                <a:lnTo>
                  <a:pt x="638" y="1689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59" name="Freeform 52"/>
          <p:cNvSpPr>
            <a:spLocks/>
          </p:cNvSpPr>
          <p:nvPr/>
        </p:nvSpPr>
        <p:spPr bwMode="auto">
          <a:xfrm>
            <a:off x="5299075" y="4700588"/>
            <a:ext cx="301625" cy="438150"/>
          </a:xfrm>
          <a:custGeom>
            <a:avLst/>
            <a:gdLst>
              <a:gd name="T0" fmla="*/ 2147483647 w 757"/>
              <a:gd name="T1" fmla="*/ 2147483647 h 1105"/>
              <a:gd name="T2" fmla="*/ 2147483647 w 757"/>
              <a:gd name="T3" fmla="*/ 2147483647 h 1105"/>
              <a:gd name="T4" fmla="*/ 2147483647 w 757"/>
              <a:gd name="T5" fmla="*/ 2147483647 h 1105"/>
              <a:gd name="T6" fmla="*/ 2147483647 w 757"/>
              <a:gd name="T7" fmla="*/ 2147483647 h 1105"/>
              <a:gd name="T8" fmla="*/ 2147483647 w 757"/>
              <a:gd name="T9" fmla="*/ 2147483647 h 1105"/>
              <a:gd name="T10" fmla="*/ 2147483647 w 757"/>
              <a:gd name="T11" fmla="*/ 2147483647 h 1105"/>
              <a:gd name="T12" fmla="*/ 2147483647 w 757"/>
              <a:gd name="T13" fmla="*/ 2147483647 h 1105"/>
              <a:gd name="T14" fmla="*/ 2147483647 w 757"/>
              <a:gd name="T15" fmla="*/ 2147483647 h 1105"/>
              <a:gd name="T16" fmla="*/ 2147483647 w 757"/>
              <a:gd name="T17" fmla="*/ 2147483647 h 1105"/>
              <a:gd name="T18" fmla="*/ 2147483647 w 757"/>
              <a:gd name="T19" fmla="*/ 2147483647 h 1105"/>
              <a:gd name="T20" fmla="*/ 2147483647 w 757"/>
              <a:gd name="T21" fmla="*/ 2147483647 h 1105"/>
              <a:gd name="T22" fmla="*/ 2147483647 w 757"/>
              <a:gd name="T23" fmla="*/ 2147483647 h 1105"/>
              <a:gd name="T24" fmla="*/ 2147483647 w 757"/>
              <a:gd name="T25" fmla="*/ 2147483647 h 1105"/>
              <a:gd name="T26" fmla="*/ 2147483647 w 757"/>
              <a:gd name="T27" fmla="*/ 2147483647 h 1105"/>
              <a:gd name="T28" fmla="*/ 2147483647 w 757"/>
              <a:gd name="T29" fmla="*/ 2147483647 h 1105"/>
              <a:gd name="T30" fmla="*/ 2147483647 w 757"/>
              <a:gd name="T31" fmla="*/ 2147483647 h 1105"/>
              <a:gd name="T32" fmla="*/ 2147483647 w 757"/>
              <a:gd name="T33" fmla="*/ 2147483647 h 1105"/>
              <a:gd name="T34" fmla="*/ 2147483647 w 757"/>
              <a:gd name="T35" fmla="*/ 2147483647 h 1105"/>
              <a:gd name="T36" fmla="*/ 2147483647 w 757"/>
              <a:gd name="T37" fmla="*/ 2147483647 h 1105"/>
              <a:gd name="T38" fmla="*/ 2147483647 w 757"/>
              <a:gd name="T39" fmla="*/ 2147483647 h 1105"/>
              <a:gd name="T40" fmla="*/ 2147483647 w 757"/>
              <a:gd name="T41" fmla="*/ 2147483647 h 1105"/>
              <a:gd name="T42" fmla="*/ 2147483647 w 757"/>
              <a:gd name="T43" fmla="*/ 2147483647 h 1105"/>
              <a:gd name="T44" fmla="*/ 2147483647 w 757"/>
              <a:gd name="T45" fmla="*/ 2147483647 h 1105"/>
              <a:gd name="T46" fmla="*/ 2147483647 w 757"/>
              <a:gd name="T47" fmla="*/ 2147483647 h 1105"/>
              <a:gd name="T48" fmla="*/ 2147483647 w 757"/>
              <a:gd name="T49" fmla="*/ 2147483647 h 1105"/>
              <a:gd name="T50" fmla="*/ 2147483647 w 757"/>
              <a:gd name="T51" fmla="*/ 2147483647 h 1105"/>
              <a:gd name="T52" fmla="*/ 2147483647 w 757"/>
              <a:gd name="T53" fmla="*/ 2147483647 h 1105"/>
              <a:gd name="T54" fmla="*/ 2147483647 w 757"/>
              <a:gd name="T55" fmla="*/ 2147483647 h 1105"/>
              <a:gd name="T56" fmla="*/ 2147483647 w 757"/>
              <a:gd name="T57" fmla="*/ 2147483647 h 1105"/>
              <a:gd name="T58" fmla="*/ 2147483647 w 757"/>
              <a:gd name="T59" fmla="*/ 2147483647 h 1105"/>
              <a:gd name="T60" fmla="*/ 2147483647 w 757"/>
              <a:gd name="T61" fmla="*/ 2147483647 h 1105"/>
              <a:gd name="T62" fmla="*/ 0 w 757"/>
              <a:gd name="T63" fmla="*/ 2147483647 h 1105"/>
              <a:gd name="T64" fmla="*/ 2147483647 w 757"/>
              <a:gd name="T65" fmla="*/ 2147483647 h 1105"/>
              <a:gd name="T66" fmla="*/ 2147483647 w 757"/>
              <a:gd name="T67" fmla="*/ 2147483647 h 1105"/>
              <a:gd name="T68" fmla="*/ 2147483647 w 757"/>
              <a:gd name="T69" fmla="*/ 2147483647 h 1105"/>
              <a:gd name="T70" fmla="*/ 2147483647 w 757"/>
              <a:gd name="T71" fmla="*/ 2147483647 h 1105"/>
              <a:gd name="T72" fmla="*/ 2147483647 w 757"/>
              <a:gd name="T73" fmla="*/ 2147483647 h 1105"/>
              <a:gd name="T74" fmla="*/ 2147483647 w 757"/>
              <a:gd name="T75" fmla="*/ 2147483647 h 1105"/>
              <a:gd name="T76" fmla="*/ 2147483647 w 757"/>
              <a:gd name="T77" fmla="*/ 2147483647 h 1105"/>
              <a:gd name="T78" fmla="*/ 2147483647 w 757"/>
              <a:gd name="T79" fmla="*/ 2147483647 h 1105"/>
              <a:gd name="T80" fmla="*/ 2147483647 w 757"/>
              <a:gd name="T81" fmla="*/ 2147483647 h 1105"/>
              <a:gd name="T82" fmla="*/ 2147483647 w 757"/>
              <a:gd name="T83" fmla="*/ 2147483647 h 1105"/>
              <a:gd name="T84" fmla="*/ 2147483647 w 757"/>
              <a:gd name="T85" fmla="*/ 2147483647 h 1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7"/>
              <a:gd name="T130" fmla="*/ 0 h 1105"/>
              <a:gd name="T131" fmla="*/ 757 w 757"/>
              <a:gd name="T132" fmla="*/ 1105 h 11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7" h="1105">
                <a:moveTo>
                  <a:pt x="378" y="1105"/>
                </a:moveTo>
                <a:lnTo>
                  <a:pt x="398" y="1105"/>
                </a:lnTo>
                <a:lnTo>
                  <a:pt x="417" y="1103"/>
                </a:lnTo>
                <a:lnTo>
                  <a:pt x="436" y="1099"/>
                </a:lnTo>
                <a:lnTo>
                  <a:pt x="455" y="1094"/>
                </a:lnTo>
                <a:lnTo>
                  <a:pt x="473" y="1088"/>
                </a:lnTo>
                <a:lnTo>
                  <a:pt x="491" y="1080"/>
                </a:lnTo>
                <a:lnTo>
                  <a:pt x="509" y="1071"/>
                </a:lnTo>
                <a:lnTo>
                  <a:pt x="526" y="1061"/>
                </a:lnTo>
                <a:lnTo>
                  <a:pt x="542" y="1050"/>
                </a:lnTo>
                <a:lnTo>
                  <a:pt x="559" y="1038"/>
                </a:lnTo>
                <a:lnTo>
                  <a:pt x="575" y="1026"/>
                </a:lnTo>
                <a:lnTo>
                  <a:pt x="591" y="1011"/>
                </a:lnTo>
                <a:lnTo>
                  <a:pt x="605" y="995"/>
                </a:lnTo>
                <a:lnTo>
                  <a:pt x="620" y="979"/>
                </a:lnTo>
                <a:lnTo>
                  <a:pt x="633" y="962"/>
                </a:lnTo>
                <a:lnTo>
                  <a:pt x="646" y="943"/>
                </a:lnTo>
                <a:lnTo>
                  <a:pt x="659" y="924"/>
                </a:lnTo>
                <a:lnTo>
                  <a:pt x="671" y="904"/>
                </a:lnTo>
                <a:lnTo>
                  <a:pt x="682" y="884"/>
                </a:lnTo>
                <a:lnTo>
                  <a:pt x="692" y="861"/>
                </a:lnTo>
                <a:lnTo>
                  <a:pt x="702" y="839"/>
                </a:lnTo>
                <a:lnTo>
                  <a:pt x="711" y="815"/>
                </a:lnTo>
                <a:lnTo>
                  <a:pt x="720" y="792"/>
                </a:lnTo>
                <a:lnTo>
                  <a:pt x="727" y="767"/>
                </a:lnTo>
                <a:lnTo>
                  <a:pt x="734" y="743"/>
                </a:lnTo>
                <a:lnTo>
                  <a:pt x="740" y="717"/>
                </a:lnTo>
                <a:lnTo>
                  <a:pt x="745" y="691"/>
                </a:lnTo>
                <a:lnTo>
                  <a:pt x="749" y="664"/>
                </a:lnTo>
                <a:lnTo>
                  <a:pt x="753" y="636"/>
                </a:lnTo>
                <a:lnTo>
                  <a:pt x="755" y="610"/>
                </a:lnTo>
                <a:lnTo>
                  <a:pt x="757" y="582"/>
                </a:lnTo>
                <a:lnTo>
                  <a:pt x="757" y="552"/>
                </a:lnTo>
                <a:lnTo>
                  <a:pt x="757" y="525"/>
                </a:lnTo>
                <a:lnTo>
                  <a:pt x="755" y="497"/>
                </a:lnTo>
                <a:lnTo>
                  <a:pt x="753" y="469"/>
                </a:lnTo>
                <a:lnTo>
                  <a:pt x="749" y="442"/>
                </a:lnTo>
                <a:lnTo>
                  <a:pt x="745" y="415"/>
                </a:lnTo>
                <a:lnTo>
                  <a:pt x="740" y="389"/>
                </a:lnTo>
                <a:lnTo>
                  <a:pt x="734" y="363"/>
                </a:lnTo>
                <a:lnTo>
                  <a:pt x="727" y="338"/>
                </a:lnTo>
                <a:lnTo>
                  <a:pt x="720" y="314"/>
                </a:lnTo>
                <a:lnTo>
                  <a:pt x="711" y="290"/>
                </a:lnTo>
                <a:lnTo>
                  <a:pt x="702" y="267"/>
                </a:lnTo>
                <a:lnTo>
                  <a:pt x="692" y="244"/>
                </a:lnTo>
                <a:lnTo>
                  <a:pt x="682" y="223"/>
                </a:lnTo>
                <a:lnTo>
                  <a:pt x="671" y="201"/>
                </a:lnTo>
                <a:lnTo>
                  <a:pt x="659" y="182"/>
                </a:lnTo>
                <a:lnTo>
                  <a:pt x="646" y="162"/>
                </a:lnTo>
                <a:lnTo>
                  <a:pt x="633" y="144"/>
                </a:lnTo>
                <a:lnTo>
                  <a:pt x="620" y="126"/>
                </a:lnTo>
                <a:lnTo>
                  <a:pt x="605" y="111"/>
                </a:lnTo>
                <a:lnTo>
                  <a:pt x="591" y="95"/>
                </a:lnTo>
                <a:lnTo>
                  <a:pt x="575" y="81"/>
                </a:lnTo>
                <a:lnTo>
                  <a:pt x="559" y="67"/>
                </a:lnTo>
                <a:lnTo>
                  <a:pt x="542" y="55"/>
                </a:lnTo>
                <a:lnTo>
                  <a:pt x="526" y="44"/>
                </a:lnTo>
                <a:lnTo>
                  <a:pt x="509" y="34"/>
                </a:lnTo>
                <a:lnTo>
                  <a:pt x="491" y="26"/>
                </a:lnTo>
                <a:lnTo>
                  <a:pt x="473" y="18"/>
                </a:lnTo>
                <a:lnTo>
                  <a:pt x="455" y="11"/>
                </a:lnTo>
                <a:lnTo>
                  <a:pt x="436" y="7"/>
                </a:lnTo>
                <a:lnTo>
                  <a:pt x="417" y="3"/>
                </a:lnTo>
                <a:lnTo>
                  <a:pt x="398" y="1"/>
                </a:lnTo>
                <a:lnTo>
                  <a:pt x="378" y="0"/>
                </a:lnTo>
                <a:lnTo>
                  <a:pt x="359" y="1"/>
                </a:lnTo>
                <a:lnTo>
                  <a:pt x="340" y="3"/>
                </a:lnTo>
                <a:lnTo>
                  <a:pt x="321" y="7"/>
                </a:lnTo>
                <a:lnTo>
                  <a:pt x="302" y="11"/>
                </a:lnTo>
                <a:lnTo>
                  <a:pt x="284" y="18"/>
                </a:lnTo>
                <a:lnTo>
                  <a:pt x="266" y="26"/>
                </a:lnTo>
                <a:lnTo>
                  <a:pt x="248" y="34"/>
                </a:lnTo>
                <a:lnTo>
                  <a:pt x="232" y="44"/>
                </a:lnTo>
                <a:lnTo>
                  <a:pt x="215" y="55"/>
                </a:lnTo>
                <a:lnTo>
                  <a:pt x="198" y="67"/>
                </a:lnTo>
                <a:lnTo>
                  <a:pt x="182" y="81"/>
                </a:lnTo>
                <a:lnTo>
                  <a:pt x="167" y="95"/>
                </a:lnTo>
                <a:lnTo>
                  <a:pt x="152" y="111"/>
                </a:lnTo>
                <a:lnTo>
                  <a:pt x="138" y="126"/>
                </a:lnTo>
                <a:lnTo>
                  <a:pt x="124" y="144"/>
                </a:lnTo>
                <a:lnTo>
                  <a:pt x="111" y="162"/>
                </a:lnTo>
                <a:lnTo>
                  <a:pt x="99" y="182"/>
                </a:lnTo>
                <a:lnTo>
                  <a:pt x="86" y="201"/>
                </a:lnTo>
                <a:lnTo>
                  <a:pt x="75" y="223"/>
                </a:lnTo>
                <a:lnTo>
                  <a:pt x="65" y="244"/>
                </a:lnTo>
                <a:lnTo>
                  <a:pt x="55" y="267"/>
                </a:lnTo>
                <a:lnTo>
                  <a:pt x="46" y="290"/>
                </a:lnTo>
                <a:lnTo>
                  <a:pt x="37" y="314"/>
                </a:lnTo>
                <a:lnTo>
                  <a:pt x="29" y="338"/>
                </a:lnTo>
                <a:lnTo>
                  <a:pt x="22" y="363"/>
                </a:lnTo>
                <a:lnTo>
                  <a:pt x="17" y="389"/>
                </a:lnTo>
                <a:lnTo>
                  <a:pt x="11" y="415"/>
                </a:lnTo>
                <a:lnTo>
                  <a:pt x="8" y="442"/>
                </a:lnTo>
                <a:lnTo>
                  <a:pt x="5" y="469"/>
                </a:lnTo>
                <a:lnTo>
                  <a:pt x="1" y="497"/>
                </a:lnTo>
                <a:lnTo>
                  <a:pt x="0" y="525"/>
                </a:lnTo>
                <a:lnTo>
                  <a:pt x="0" y="552"/>
                </a:lnTo>
                <a:lnTo>
                  <a:pt x="0" y="582"/>
                </a:lnTo>
                <a:lnTo>
                  <a:pt x="1" y="610"/>
                </a:lnTo>
                <a:lnTo>
                  <a:pt x="5" y="636"/>
                </a:lnTo>
                <a:lnTo>
                  <a:pt x="8" y="664"/>
                </a:lnTo>
                <a:lnTo>
                  <a:pt x="11" y="691"/>
                </a:lnTo>
                <a:lnTo>
                  <a:pt x="17" y="717"/>
                </a:lnTo>
                <a:lnTo>
                  <a:pt x="22" y="743"/>
                </a:lnTo>
                <a:lnTo>
                  <a:pt x="29" y="767"/>
                </a:lnTo>
                <a:lnTo>
                  <a:pt x="37" y="792"/>
                </a:lnTo>
                <a:lnTo>
                  <a:pt x="46" y="815"/>
                </a:lnTo>
                <a:lnTo>
                  <a:pt x="55" y="839"/>
                </a:lnTo>
                <a:lnTo>
                  <a:pt x="65" y="861"/>
                </a:lnTo>
                <a:lnTo>
                  <a:pt x="75" y="884"/>
                </a:lnTo>
                <a:lnTo>
                  <a:pt x="86" y="904"/>
                </a:lnTo>
                <a:lnTo>
                  <a:pt x="99" y="924"/>
                </a:lnTo>
                <a:lnTo>
                  <a:pt x="111" y="943"/>
                </a:lnTo>
                <a:lnTo>
                  <a:pt x="124" y="962"/>
                </a:lnTo>
                <a:lnTo>
                  <a:pt x="138" y="979"/>
                </a:lnTo>
                <a:lnTo>
                  <a:pt x="152" y="995"/>
                </a:lnTo>
                <a:lnTo>
                  <a:pt x="167" y="1011"/>
                </a:lnTo>
                <a:lnTo>
                  <a:pt x="182" y="1026"/>
                </a:lnTo>
                <a:lnTo>
                  <a:pt x="198" y="1038"/>
                </a:lnTo>
                <a:lnTo>
                  <a:pt x="215" y="1050"/>
                </a:lnTo>
                <a:lnTo>
                  <a:pt x="232" y="1061"/>
                </a:lnTo>
                <a:lnTo>
                  <a:pt x="248" y="1071"/>
                </a:lnTo>
                <a:lnTo>
                  <a:pt x="266" y="1080"/>
                </a:lnTo>
                <a:lnTo>
                  <a:pt x="284" y="1088"/>
                </a:lnTo>
                <a:lnTo>
                  <a:pt x="302" y="1094"/>
                </a:lnTo>
                <a:lnTo>
                  <a:pt x="321" y="1099"/>
                </a:lnTo>
                <a:lnTo>
                  <a:pt x="340" y="1103"/>
                </a:lnTo>
                <a:lnTo>
                  <a:pt x="359" y="1105"/>
                </a:lnTo>
                <a:lnTo>
                  <a:pt x="378" y="1105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0" name="Freeform 53"/>
          <p:cNvSpPr>
            <a:spLocks/>
          </p:cNvSpPr>
          <p:nvPr/>
        </p:nvSpPr>
        <p:spPr bwMode="auto">
          <a:xfrm>
            <a:off x="4635500" y="3509963"/>
            <a:ext cx="706438" cy="2806700"/>
          </a:xfrm>
          <a:custGeom>
            <a:avLst/>
            <a:gdLst>
              <a:gd name="T0" fmla="*/ 2147483647 w 1779"/>
              <a:gd name="T1" fmla="*/ 2147483647 h 7069"/>
              <a:gd name="T2" fmla="*/ 2147483647 w 1779"/>
              <a:gd name="T3" fmla="*/ 2147483647 h 7069"/>
              <a:gd name="T4" fmla="*/ 2147483647 w 1779"/>
              <a:gd name="T5" fmla="*/ 2147483647 h 7069"/>
              <a:gd name="T6" fmla="*/ 2147483647 w 1779"/>
              <a:gd name="T7" fmla="*/ 2147483647 h 7069"/>
              <a:gd name="T8" fmla="*/ 2147483647 w 1779"/>
              <a:gd name="T9" fmla="*/ 2147483647 h 7069"/>
              <a:gd name="T10" fmla="*/ 2147483647 w 1779"/>
              <a:gd name="T11" fmla="*/ 2147483647 h 7069"/>
              <a:gd name="T12" fmla="*/ 2147483647 w 1779"/>
              <a:gd name="T13" fmla="*/ 2147483647 h 7069"/>
              <a:gd name="T14" fmla="*/ 2147483647 w 1779"/>
              <a:gd name="T15" fmla="*/ 2147483647 h 7069"/>
              <a:gd name="T16" fmla="*/ 2147483647 w 1779"/>
              <a:gd name="T17" fmla="*/ 2147483647 h 7069"/>
              <a:gd name="T18" fmla="*/ 2147483647 w 1779"/>
              <a:gd name="T19" fmla="*/ 2147483647 h 7069"/>
              <a:gd name="T20" fmla="*/ 2147483647 w 1779"/>
              <a:gd name="T21" fmla="*/ 2147483647 h 7069"/>
              <a:gd name="T22" fmla="*/ 2147483647 w 1779"/>
              <a:gd name="T23" fmla="*/ 2147483647 h 7069"/>
              <a:gd name="T24" fmla="*/ 2147483647 w 1779"/>
              <a:gd name="T25" fmla="*/ 2147483647 h 7069"/>
              <a:gd name="T26" fmla="*/ 2147483647 w 1779"/>
              <a:gd name="T27" fmla="*/ 2147483647 h 7069"/>
              <a:gd name="T28" fmla="*/ 2147483647 w 1779"/>
              <a:gd name="T29" fmla="*/ 2147483647 h 7069"/>
              <a:gd name="T30" fmla="*/ 2147483647 w 1779"/>
              <a:gd name="T31" fmla="*/ 2147483647 h 7069"/>
              <a:gd name="T32" fmla="*/ 2147483647 w 1779"/>
              <a:gd name="T33" fmla="*/ 2147483647 h 7069"/>
              <a:gd name="T34" fmla="*/ 2147483647 w 1779"/>
              <a:gd name="T35" fmla="*/ 2147483647 h 7069"/>
              <a:gd name="T36" fmla="*/ 2147483647 w 1779"/>
              <a:gd name="T37" fmla="*/ 2147483647 h 7069"/>
              <a:gd name="T38" fmla="*/ 2147483647 w 1779"/>
              <a:gd name="T39" fmla="*/ 2147483647 h 7069"/>
              <a:gd name="T40" fmla="*/ 2147483647 w 1779"/>
              <a:gd name="T41" fmla="*/ 2147483647 h 7069"/>
              <a:gd name="T42" fmla="*/ 2147483647 w 1779"/>
              <a:gd name="T43" fmla="*/ 2147483647 h 7069"/>
              <a:gd name="T44" fmla="*/ 2147483647 w 1779"/>
              <a:gd name="T45" fmla="*/ 2147483647 h 7069"/>
              <a:gd name="T46" fmla="*/ 2147483647 w 1779"/>
              <a:gd name="T47" fmla="*/ 2147483647 h 7069"/>
              <a:gd name="T48" fmla="*/ 2147483647 w 1779"/>
              <a:gd name="T49" fmla="*/ 2147483647 h 7069"/>
              <a:gd name="T50" fmla="*/ 2147483647 w 1779"/>
              <a:gd name="T51" fmla="*/ 2147483647 h 7069"/>
              <a:gd name="T52" fmla="*/ 2147483647 w 1779"/>
              <a:gd name="T53" fmla="*/ 2147483647 h 7069"/>
              <a:gd name="T54" fmla="*/ 2147483647 w 1779"/>
              <a:gd name="T55" fmla="*/ 2147483647 h 7069"/>
              <a:gd name="T56" fmla="*/ 2147483647 w 1779"/>
              <a:gd name="T57" fmla="*/ 2147483647 h 7069"/>
              <a:gd name="T58" fmla="*/ 2147483647 w 1779"/>
              <a:gd name="T59" fmla="*/ 2147483647 h 7069"/>
              <a:gd name="T60" fmla="*/ 2147483647 w 1779"/>
              <a:gd name="T61" fmla="*/ 2147483647 h 7069"/>
              <a:gd name="T62" fmla="*/ 2147483647 w 1779"/>
              <a:gd name="T63" fmla="*/ 2147483647 h 7069"/>
              <a:gd name="T64" fmla="*/ 2147483647 w 1779"/>
              <a:gd name="T65" fmla="*/ 2147483647 h 7069"/>
              <a:gd name="T66" fmla="*/ 2147483647 w 1779"/>
              <a:gd name="T67" fmla="*/ 2147483647 h 7069"/>
              <a:gd name="T68" fmla="*/ 2147483647 w 1779"/>
              <a:gd name="T69" fmla="*/ 2147483647 h 7069"/>
              <a:gd name="T70" fmla="*/ 2147483647 w 1779"/>
              <a:gd name="T71" fmla="*/ 2147483647 h 7069"/>
              <a:gd name="T72" fmla="*/ 2147483647 w 1779"/>
              <a:gd name="T73" fmla="*/ 2147483647 h 7069"/>
              <a:gd name="T74" fmla="*/ 2147483647 w 1779"/>
              <a:gd name="T75" fmla="*/ 2147483647 h 7069"/>
              <a:gd name="T76" fmla="*/ 2147483647 w 1779"/>
              <a:gd name="T77" fmla="*/ 2147483647 h 7069"/>
              <a:gd name="T78" fmla="*/ 2147483647 w 1779"/>
              <a:gd name="T79" fmla="*/ 2147483647 h 7069"/>
              <a:gd name="T80" fmla="*/ 2147483647 w 1779"/>
              <a:gd name="T81" fmla="*/ 2147483647 h 7069"/>
              <a:gd name="T82" fmla="*/ 2147483647 w 1779"/>
              <a:gd name="T83" fmla="*/ 2147483647 h 7069"/>
              <a:gd name="T84" fmla="*/ 2147483647 w 1779"/>
              <a:gd name="T85" fmla="*/ 2147483647 h 7069"/>
              <a:gd name="T86" fmla="*/ 2147483647 w 1779"/>
              <a:gd name="T87" fmla="*/ 2147483647 h 7069"/>
              <a:gd name="T88" fmla="*/ 2147483647 w 1779"/>
              <a:gd name="T89" fmla="*/ 2147483647 h 7069"/>
              <a:gd name="T90" fmla="*/ 2147483647 w 1779"/>
              <a:gd name="T91" fmla="*/ 2147483647 h 7069"/>
              <a:gd name="T92" fmla="*/ 2147483647 w 1779"/>
              <a:gd name="T93" fmla="*/ 2147483647 h 7069"/>
              <a:gd name="T94" fmla="*/ 2147483647 w 1779"/>
              <a:gd name="T95" fmla="*/ 2147483647 h 7069"/>
              <a:gd name="T96" fmla="*/ 2147483647 w 1779"/>
              <a:gd name="T97" fmla="*/ 2147483647 h 7069"/>
              <a:gd name="T98" fmla="*/ 2147483647 w 1779"/>
              <a:gd name="T99" fmla="*/ 2147483647 h 7069"/>
              <a:gd name="T100" fmla="*/ 2147483647 w 1779"/>
              <a:gd name="T101" fmla="*/ 2147483647 h 7069"/>
              <a:gd name="T102" fmla="*/ 2147483647 w 1779"/>
              <a:gd name="T103" fmla="*/ 2147483647 h 7069"/>
              <a:gd name="T104" fmla="*/ 2147483647 w 1779"/>
              <a:gd name="T105" fmla="*/ 2147483647 h 7069"/>
              <a:gd name="T106" fmla="*/ 2147483647 w 1779"/>
              <a:gd name="T107" fmla="*/ 2147483647 h 7069"/>
              <a:gd name="T108" fmla="*/ 2147483647 w 1779"/>
              <a:gd name="T109" fmla="*/ 2147483647 h 7069"/>
              <a:gd name="T110" fmla="*/ 2147483647 w 1779"/>
              <a:gd name="T111" fmla="*/ 2147483647 h 7069"/>
              <a:gd name="T112" fmla="*/ 2147483647 w 1779"/>
              <a:gd name="T113" fmla="*/ 2147483647 h 7069"/>
              <a:gd name="T114" fmla="*/ 2147483647 w 1779"/>
              <a:gd name="T115" fmla="*/ 2147483647 h 7069"/>
              <a:gd name="T116" fmla="*/ 2147483647 w 1779"/>
              <a:gd name="T117" fmla="*/ 2147483647 h 70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79"/>
              <a:gd name="T178" fmla="*/ 0 h 7069"/>
              <a:gd name="T179" fmla="*/ 1779 w 1779"/>
              <a:gd name="T180" fmla="*/ 7069 h 70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79" h="7069">
                <a:moveTo>
                  <a:pt x="1533" y="0"/>
                </a:moveTo>
                <a:lnTo>
                  <a:pt x="1779" y="87"/>
                </a:lnTo>
                <a:lnTo>
                  <a:pt x="1748" y="153"/>
                </a:lnTo>
                <a:lnTo>
                  <a:pt x="1717" y="219"/>
                </a:lnTo>
                <a:lnTo>
                  <a:pt x="1685" y="285"/>
                </a:lnTo>
                <a:lnTo>
                  <a:pt x="1655" y="352"/>
                </a:lnTo>
                <a:lnTo>
                  <a:pt x="1625" y="419"/>
                </a:lnTo>
                <a:lnTo>
                  <a:pt x="1595" y="486"/>
                </a:lnTo>
                <a:lnTo>
                  <a:pt x="1566" y="553"/>
                </a:lnTo>
                <a:lnTo>
                  <a:pt x="1538" y="622"/>
                </a:lnTo>
                <a:lnTo>
                  <a:pt x="1510" y="689"/>
                </a:lnTo>
                <a:lnTo>
                  <a:pt x="1483" y="758"/>
                </a:lnTo>
                <a:lnTo>
                  <a:pt x="1456" y="826"/>
                </a:lnTo>
                <a:lnTo>
                  <a:pt x="1429" y="895"/>
                </a:lnTo>
                <a:lnTo>
                  <a:pt x="1404" y="964"/>
                </a:lnTo>
                <a:lnTo>
                  <a:pt x="1379" y="1033"/>
                </a:lnTo>
                <a:lnTo>
                  <a:pt x="1354" y="1104"/>
                </a:lnTo>
                <a:lnTo>
                  <a:pt x="1331" y="1173"/>
                </a:lnTo>
                <a:lnTo>
                  <a:pt x="1307" y="1243"/>
                </a:lnTo>
                <a:lnTo>
                  <a:pt x="1284" y="1314"/>
                </a:lnTo>
                <a:lnTo>
                  <a:pt x="1263" y="1384"/>
                </a:lnTo>
                <a:lnTo>
                  <a:pt x="1240" y="1456"/>
                </a:lnTo>
                <a:lnTo>
                  <a:pt x="1219" y="1526"/>
                </a:lnTo>
                <a:lnTo>
                  <a:pt x="1199" y="1598"/>
                </a:lnTo>
                <a:lnTo>
                  <a:pt x="1180" y="1670"/>
                </a:lnTo>
                <a:lnTo>
                  <a:pt x="1160" y="1742"/>
                </a:lnTo>
                <a:lnTo>
                  <a:pt x="1142" y="1814"/>
                </a:lnTo>
                <a:lnTo>
                  <a:pt x="1124" y="1887"/>
                </a:lnTo>
                <a:lnTo>
                  <a:pt x="1106" y="1959"/>
                </a:lnTo>
                <a:lnTo>
                  <a:pt x="1091" y="2032"/>
                </a:lnTo>
                <a:lnTo>
                  <a:pt x="1074" y="2105"/>
                </a:lnTo>
                <a:lnTo>
                  <a:pt x="1059" y="2178"/>
                </a:lnTo>
                <a:lnTo>
                  <a:pt x="1044" y="2252"/>
                </a:lnTo>
                <a:lnTo>
                  <a:pt x="1030" y="2326"/>
                </a:lnTo>
                <a:lnTo>
                  <a:pt x="989" y="2351"/>
                </a:lnTo>
                <a:lnTo>
                  <a:pt x="949" y="2376"/>
                </a:lnTo>
                <a:lnTo>
                  <a:pt x="908" y="2404"/>
                </a:lnTo>
                <a:lnTo>
                  <a:pt x="870" y="2432"/>
                </a:lnTo>
                <a:lnTo>
                  <a:pt x="832" y="2462"/>
                </a:lnTo>
                <a:lnTo>
                  <a:pt x="795" y="2493"/>
                </a:lnTo>
                <a:lnTo>
                  <a:pt x="761" y="2525"/>
                </a:lnTo>
                <a:lnTo>
                  <a:pt x="726" y="2558"/>
                </a:lnTo>
                <a:lnTo>
                  <a:pt x="692" y="2592"/>
                </a:lnTo>
                <a:lnTo>
                  <a:pt x="660" y="2628"/>
                </a:lnTo>
                <a:lnTo>
                  <a:pt x="629" y="2664"/>
                </a:lnTo>
                <a:lnTo>
                  <a:pt x="598" y="2701"/>
                </a:lnTo>
                <a:lnTo>
                  <a:pt x="569" y="2740"/>
                </a:lnTo>
                <a:lnTo>
                  <a:pt x="541" y="2779"/>
                </a:lnTo>
                <a:lnTo>
                  <a:pt x="516" y="2818"/>
                </a:lnTo>
                <a:lnTo>
                  <a:pt x="490" y="2859"/>
                </a:lnTo>
                <a:lnTo>
                  <a:pt x="467" y="2902"/>
                </a:lnTo>
                <a:lnTo>
                  <a:pt x="444" y="2944"/>
                </a:lnTo>
                <a:lnTo>
                  <a:pt x="423" y="2988"/>
                </a:lnTo>
                <a:lnTo>
                  <a:pt x="403" y="3032"/>
                </a:lnTo>
                <a:lnTo>
                  <a:pt x="385" y="3076"/>
                </a:lnTo>
                <a:lnTo>
                  <a:pt x="367" y="3122"/>
                </a:lnTo>
                <a:lnTo>
                  <a:pt x="352" y="3169"/>
                </a:lnTo>
                <a:lnTo>
                  <a:pt x="338" y="3216"/>
                </a:lnTo>
                <a:lnTo>
                  <a:pt x="326" y="3263"/>
                </a:lnTo>
                <a:lnTo>
                  <a:pt x="314" y="3312"/>
                </a:lnTo>
                <a:lnTo>
                  <a:pt x="306" y="3360"/>
                </a:lnTo>
                <a:lnTo>
                  <a:pt x="298" y="3410"/>
                </a:lnTo>
                <a:lnTo>
                  <a:pt x="292" y="3460"/>
                </a:lnTo>
                <a:lnTo>
                  <a:pt x="288" y="3510"/>
                </a:lnTo>
                <a:lnTo>
                  <a:pt x="285" y="3561"/>
                </a:lnTo>
                <a:lnTo>
                  <a:pt x="284" y="3612"/>
                </a:lnTo>
                <a:lnTo>
                  <a:pt x="285" y="3660"/>
                </a:lnTo>
                <a:lnTo>
                  <a:pt x="288" y="3707"/>
                </a:lnTo>
                <a:lnTo>
                  <a:pt x="291" y="3754"/>
                </a:lnTo>
                <a:lnTo>
                  <a:pt x="295" y="3800"/>
                </a:lnTo>
                <a:lnTo>
                  <a:pt x="302" y="3846"/>
                </a:lnTo>
                <a:lnTo>
                  <a:pt x="310" y="3892"/>
                </a:lnTo>
                <a:lnTo>
                  <a:pt x="320" y="3936"/>
                </a:lnTo>
                <a:lnTo>
                  <a:pt x="330" y="3981"/>
                </a:lnTo>
                <a:lnTo>
                  <a:pt x="342" y="4025"/>
                </a:lnTo>
                <a:lnTo>
                  <a:pt x="356" y="4068"/>
                </a:lnTo>
                <a:lnTo>
                  <a:pt x="370" y="4111"/>
                </a:lnTo>
                <a:lnTo>
                  <a:pt x="386" y="4153"/>
                </a:lnTo>
                <a:lnTo>
                  <a:pt x="404" y="4195"/>
                </a:lnTo>
                <a:lnTo>
                  <a:pt x="422" y="4236"/>
                </a:lnTo>
                <a:lnTo>
                  <a:pt x="441" y="4276"/>
                </a:lnTo>
                <a:lnTo>
                  <a:pt x="462" y="4316"/>
                </a:lnTo>
                <a:lnTo>
                  <a:pt x="483" y="4355"/>
                </a:lnTo>
                <a:lnTo>
                  <a:pt x="507" y="4393"/>
                </a:lnTo>
                <a:lnTo>
                  <a:pt x="530" y="4431"/>
                </a:lnTo>
                <a:lnTo>
                  <a:pt x="556" y="4467"/>
                </a:lnTo>
                <a:lnTo>
                  <a:pt x="582" y="4502"/>
                </a:lnTo>
                <a:lnTo>
                  <a:pt x="610" y="4538"/>
                </a:lnTo>
                <a:lnTo>
                  <a:pt x="638" y="4572"/>
                </a:lnTo>
                <a:lnTo>
                  <a:pt x="667" y="4605"/>
                </a:lnTo>
                <a:lnTo>
                  <a:pt x="697" y="4638"/>
                </a:lnTo>
                <a:lnTo>
                  <a:pt x="728" y="4669"/>
                </a:lnTo>
                <a:lnTo>
                  <a:pt x="761" y="4700"/>
                </a:lnTo>
                <a:lnTo>
                  <a:pt x="793" y="4729"/>
                </a:lnTo>
                <a:lnTo>
                  <a:pt x="827" y="4758"/>
                </a:lnTo>
                <a:lnTo>
                  <a:pt x="861" y="4786"/>
                </a:lnTo>
                <a:lnTo>
                  <a:pt x="897" y="4813"/>
                </a:lnTo>
                <a:lnTo>
                  <a:pt x="934" y="4838"/>
                </a:lnTo>
                <a:lnTo>
                  <a:pt x="942" y="4908"/>
                </a:lnTo>
                <a:lnTo>
                  <a:pt x="950" y="4979"/>
                </a:lnTo>
                <a:lnTo>
                  <a:pt x="959" y="5048"/>
                </a:lnTo>
                <a:lnTo>
                  <a:pt x="969" y="5119"/>
                </a:lnTo>
                <a:lnTo>
                  <a:pt x="979" y="5188"/>
                </a:lnTo>
                <a:lnTo>
                  <a:pt x="990" y="5257"/>
                </a:lnTo>
                <a:lnTo>
                  <a:pt x="1001" y="5328"/>
                </a:lnTo>
                <a:lnTo>
                  <a:pt x="1013" y="5397"/>
                </a:lnTo>
                <a:lnTo>
                  <a:pt x="1026" y="5465"/>
                </a:lnTo>
                <a:lnTo>
                  <a:pt x="1039" y="5535"/>
                </a:lnTo>
                <a:lnTo>
                  <a:pt x="1053" y="5604"/>
                </a:lnTo>
                <a:lnTo>
                  <a:pt x="1067" y="5672"/>
                </a:lnTo>
                <a:lnTo>
                  <a:pt x="1082" y="5740"/>
                </a:lnTo>
                <a:lnTo>
                  <a:pt x="1097" y="5810"/>
                </a:lnTo>
                <a:lnTo>
                  <a:pt x="1113" y="5877"/>
                </a:lnTo>
                <a:lnTo>
                  <a:pt x="1130" y="5945"/>
                </a:lnTo>
                <a:lnTo>
                  <a:pt x="1164" y="6080"/>
                </a:lnTo>
                <a:lnTo>
                  <a:pt x="1200" y="6215"/>
                </a:lnTo>
                <a:lnTo>
                  <a:pt x="1239" y="6349"/>
                </a:lnTo>
                <a:lnTo>
                  <a:pt x="1280" y="6481"/>
                </a:lnTo>
                <a:lnTo>
                  <a:pt x="1322" y="6613"/>
                </a:lnTo>
                <a:lnTo>
                  <a:pt x="1366" y="6744"/>
                </a:lnTo>
                <a:lnTo>
                  <a:pt x="1413" y="6872"/>
                </a:lnTo>
                <a:lnTo>
                  <a:pt x="1460" y="7001"/>
                </a:lnTo>
                <a:lnTo>
                  <a:pt x="1195" y="7069"/>
                </a:lnTo>
                <a:lnTo>
                  <a:pt x="1146" y="6943"/>
                </a:lnTo>
                <a:lnTo>
                  <a:pt x="1099" y="6815"/>
                </a:lnTo>
                <a:lnTo>
                  <a:pt x="1055" y="6686"/>
                </a:lnTo>
                <a:lnTo>
                  <a:pt x="1012" y="6557"/>
                </a:lnTo>
                <a:lnTo>
                  <a:pt x="972" y="6427"/>
                </a:lnTo>
                <a:lnTo>
                  <a:pt x="933" y="6296"/>
                </a:lnTo>
                <a:lnTo>
                  <a:pt x="897" y="6164"/>
                </a:lnTo>
                <a:lnTo>
                  <a:pt x="862" y="6032"/>
                </a:lnTo>
                <a:lnTo>
                  <a:pt x="830" y="5898"/>
                </a:lnTo>
                <a:lnTo>
                  <a:pt x="800" y="5764"/>
                </a:lnTo>
                <a:lnTo>
                  <a:pt x="771" y="5630"/>
                </a:lnTo>
                <a:lnTo>
                  <a:pt x="745" y="5493"/>
                </a:lnTo>
                <a:lnTo>
                  <a:pt x="733" y="5425"/>
                </a:lnTo>
                <a:lnTo>
                  <a:pt x="720" y="5357"/>
                </a:lnTo>
                <a:lnTo>
                  <a:pt x="709" y="5289"/>
                </a:lnTo>
                <a:lnTo>
                  <a:pt x="699" y="5220"/>
                </a:lnTo>
                <a:lnTo>
                  <a:pt x="689" y="5151"/>
                </a:lnTo>
                <a:lnTo>
                  <a:pt x="679" y="5082"/>
                </a:lnTo>
                <a:lnTo>
                  <a:pt x="670" y="5013"/>
                </a:lnTo>
                <a:lnTo>
                  <a:pt x="661" y="4944"/>
                </a:lnTo>
                <a:lnTo>
                  <a:pt x="624" y="4915"/>
                </a:lnTo>
                <a:lnTo>
                  <a:pt x="587" y="4884"/>
                </a:lnTo>
                <a:lnTo>
                  <a:pt x="553" y="4853"/>
                </a:lnTo>
                <a:lnTo>
                  <a:pt x="518" y="4821"/>
                </a:lnTo>
                <a:lnTo>
                  <a:pt x="484" y="4788"/>
                </a:lnTo>
                <a:lnTo>
                  <a:pt x="451" y="4754"/>
                </a:lnTo>
                <a:lnTo>
                  <a:pt x="420" y="4718"/>
                </a:lnTo>
                <a:lnTo>
                  <a:pt x="388" y="4682"/>
                </a:lnTo>
                <a:lnTo>
                  <a:pt x="359" y="4645"/>
                </a:lnTo>
                <a:lnTo>
                  <a:pt x="330" y="4609"/>
                </a:lnTo>
                <a:lnTo>
                  <a:pt x="302" y="4571"/>
                </a:lnTo>
                <a:lnTo>
                  <a:pt x="275" y="4530"/>
                </a:lnTo>
                <a:lnTo>
                  <a:pt x="250" y="4491"/>
                </a:lnTo>
                <a:lnTo>
                  <a:pt x="226" y="4450"/>
                </a:lnTo>
                <a:lnTo>
                  <a:pt x="203" y="4408"/>
                </a:lnTo>
                <a:lnTo>
                  <a:pt x="180" y="4367"/>
                </a:lnTo>
                <a:lnTo>
                  <a:pt x="159" y="4323"/>
                </a:lnTo>
                <a:lnTo>
                  <a:pt x="139" y="4280"/>
                </a:lnTo>
                <a:lnTo>
                  <a:pt x="121" y="4236"/>
                </a:lnTo>
                <a:lnTo>
                  <a:pt x="103" y="4191"/>
                </a:lnTo>
                <a:lnTo>
                  <a:pt x="87" y="4146"/>
                </a:lnTo>
                <a:lnTo>
                  <a:pt x="73" y="4100"/>
                </a:lnTo>
                <a:lnTo>
                  <a:pt x="59" y="4053"/>
                </a:lnTo>
                <a:lnTo>
                  <a:pt x="47" y="4006"/>
                </a:lnTo>
                <a:lnTo>
                  <a:pt x="36" y="3959"/>
                </a:lnTo>
                <a:lnTo>
                  <a:pt x="27" y="3911"/>
                </a:lnTo>
                <a:lnTo>
                  <a:pt x="18" y="3862"/>
                </a:lnTo>
                <a:lnTo>
                  <a:pt x="11" y="3812"/>
                </a:lnTo>
                <a:lnTo>
                  <a:pt x="7" y="3763"/>
                </a:lnTo>
                <a:lnTo>
                  <a:pt x="2" y="3714"/>
                </a:lnTo>
                <a:lnTo>
                  <a:pt x="0" y="3664"/>
                </a:lnTo>
                <a:lnTo>
                  <a:pt x="0" y="3612"/>
                </a:lnTo>
                <a:lnTo>
                  <a:pt x="1" y="3557"/>
                </a:lnTo>
                <a:lnTo>
                  <a:pt x="4" y="3503"/>
                </a:lnTo>
                <a:lnTo>
                  <a:pt x="8" y="3449"/>
                </a:lnTo>
                <a:lnTo>
                  <a:pt x="14" y="3395"/>
                </a:lnTo>
                <a:lnTo>
                  <a:pt x="21" y="3343"/>
                </a:lnTo>
                <a:lnTo>
                  <a:pt x="32" y="3290"/>
                </a:lnTo>
                <a:lnTo>
                  <a:pt x="43" y="3237"/>
                </a:lnTo>
                <a:lnTo>
                  <a:pt x="55" y="3186"/>
                </a:lnTo>
                <a:lnTo>
                  <a:pt x="70" y="3136"/>
                </a:lnTo>
                <a:lnTo>
                  <a:pt x="85" y="3085"/>
                </a:lnTo>
                <a:lnTo>
                  <a:pt x="103" y="3036"/>
                </a:lnTo>
                <a:lnTo>
                  <a:pt x="121" y="2987"/>
                </a:lnTo>
                <a:lnTo>
                  <a:pt x="142" y="2939"/>
                </a:lnTo>
                <a:lnTo>
                  <a:pt x="163" y="2892"/>
                </a:lnTo>
                <a:lnTo>
                  <a:pt x="187" y="2846"/>
                </a:lnTo>
                <a:lnTo>
                  <a:pt x="212" y="2800"/>
                </a:lnTo>
                <a:lnTo>
                  <a:pt x="237" y="2755"/>
                </a:lnTo>
                <a:lnTo>
                  <a:pt x="264" y="2712"/>
                </a:lnTo>
                <a:lnTo>
                  <a:pt x="293" y="2668"/>
                </a:lnTo>
                <a:lnTo>
                  <a:pt x="322" y="2627"/>
                </a:lnTo>
                <a:lnTo>
                  <a:pt x="354" y="2585"/>
                </a:lnTo>
                <a:lnTo>
                  <a:pt x="386" y="2545"/>
                </a:lnTo>
                <a:lnTo>
                  <a:pt x="420" y="2506"/>
                </a:lnTo>
                <a:lnTo>
                  <a:pt x="454" y="2468"/>
                </a:lnTo>
                <a:lnTo>
                  <a:pt x="490" y="2431"/>
                </a:lnTo>
                <a:lnTo>
                  <a:pt x="527" y="2395"/>
                </a:lnTo>
                <a:lnTo>
                  <a:pt x="564" y="2361"/>
                </a:lnTo>
                <a:lnTo>
                  <a:pt x="603" y="2327"/>
                </a:lnTo>
                <a:lnTo>
                  <a:pt x="643" y="2296"/>
                </a:lnTo>
                <a:lnTo>
                  <a:pt x="685" y="2265"/>
                </a:lnTo>
                <a:lnTo>
                  <a:pt x="726" y="2234"/>
                </a:lnTo>
                <a:lnTo>
                  <a:pt x="768" y="2205"/>
                </a:lnTo>
                <a:lnTo>
                  <a:pt x="784" y="2133"/>
                </a:lnTo>
                <a:lnTo>
                  <a:pt x="800" y="2061"/>
                </a:lnTo>
                <a:lnTo>
                  <a:pt x="815" y="1988"/>
                </a:lnTo>
                <a:lnTo>
                  <a:pt x="832" y="1916"/>
                </a:lnTo>
                <a:lnTo>
                  <a:pt x="849" y="1844"/>
                </a:lnTo>
                <a:lnTo>
                  <a:pt x="867" y="1772"/>
                </a:lnTo>
                <a:lnTo>
                  <a:pt x="886" y="1701"/>
                </a:lnTo>
                <a:lnTo>
                  <a:pt x="905" y="1630"/>
                </a:lnTo>
                <a:lnTo>
                  <a:pt x="925" y="1559"/>
                </a:lnTo>
                <a:lnTo>
                  <a:pt x="945" y="1488"/>
                </a:lnTo>
                <a:lnTo>
                  <a:pt x="965" y="1418"/>
                </a:lnTo>
                <a:lnTo>
                  <a:pt x="988" y="1347"/>
                </a:lnTo>
                <a:lnTo>
                  <a:pt x="1009" y="1278"/>
                </a:lnTo>
                <a:lnTo>
                  <a:pt x="1031" y="1208"/>
                </a:lnTo>
                <a:lnTo>
                  <a:pt x="1055" y="1138"/>
                </a:lnTo>
                <a:lnTo>
                  <a:pt x="1078" y="1070"/>
                </a:lnTo>
                <a:lnTo>
                  <a:pt x="1103" y="1001"/>
                </a:lnTo>
                <a:lnTo>
                  <a:pt x="1127" y="933"/>
                </a:lnTo>
                <a:lnTo>
                  <a:pt x="1153" y="863"/>
                </a:lnTo>
                <a:lnTo>
                  <a:pt x="1179" y="796"/>
                </a:lnTo>
                <a:lnTo>
                  <a:pt x="1206" y="728"/>
                </a:lnTo>
                <a:lnTo>
                  <a:pt x="1233" y="660"/>
                </a:lnTo>
                <a:lnTo>
                  <a:pt x="1260" y="593"/>
                </a:lnTo>
                <a:lnTo>
                  <a:pt x="1288" y="525"/>
                </a:lnTo>
                <a:lnTo>
                  <a:pt x="1318" y="459"/>
                </a:lnTo>
                <a:lnTo>
                  <a:pt x="1347" y="392"/>
                </a:lnTo>
                <a:lnTo>
                  <a:pt x="1376" y="326"/>
                </a:lnTo>
                <a:lnTo>
                  <a:pt x="1406" y="260"/>
                </a:lnTo>
                <a:lnTo>
                  <a:pt x="1437" y="196"/>
                </a:lnTo>
                <a:lnTo>
                  <a:pt x="1468" y="130"/>
                </a:lnTo>
                <a:lnTo>
                  <a:pt x="1501" y="65"/>
                </a:lnTo>
                <a:lnTo>
                  <a:pt x="1533" y="0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1" name="Freeform 54"/>
          <p:cNvSpPr>
            <a:spLocks/>
          </p:cNvSpPr>
          <p:nvPr/>
        </p:nvSpPr>
        <p:spPr bwMode="auto">
          <a:xfrm>
            <a:off x="4635500" y="3509963"/>
            <a:ext cx="706438" cy="2806700"/>
          </a:xfrm>
          <a:custGeom>
            <a:avLst/>
            <a:gdLst>
              <a:gd name="T0" fmla="*/ 2147483647 w 1779"/>
              <a:gd name="T1" fmla="*/ 2147483647 h 7069"/>
              <a:gd name="T2" fmla="*/ 2147483647 w 1779"/>
              <a:gd name="T3" fmla="*/ 2147483647 h 7069"/>
              <a:gd name="T4" fmla="*/ 2147483647 w 1779"/>
              <a:gd name="T5" fmla="*/ 2147483647 h 7069"/>
              <a:gd name="T6" fmla="*/ 2147483647 w 1779"/>
              <a:gd name="T7" fmla="*/ 2147483647 h 7069"/>
              <a:gd name="T8" fmla="*/ 2147483647 w 1779"/>
              <a:gd name="T9" fmla="*/ 2147483647 h 7069"/>
              <a:gd name="T10" fmla="*/ 2147483647 w 1779"/>
              <a:gd name="T11" fmla="*/ 2147483647 h 7069"/>
              <a:gd name="T12" fmla="*/ 2147483647 w 1779"/>
              <a:gd name="T13" fmla="*/ 2147483647 h 7069"/>
              <a:gd name="T14" fmla="*/ 2147483647 w 1779"/>
              <a:gd name="T15" fmla="*/ 2147483647 h 7069"/>
              <a:gd name="T16" fmla="*/ 2147483647 w 1779"/>
              <a:gd name="T17" fmla="*/ 2147483647 h 7069"/>
              <a:gd name="T18" fmla="*/ 2147483647 w 1779"/>
              <a:gd name="T19" fmla="*/ 2147483647 h 7069"/>
              <a:gd name="T20" fmla="*/ 2147483647 w 1779"/>
              <a:gd name="T21" fmla="*/ 2147483647 h 7069"/>
              <a:gd name="T22" fmla="*/ 2147483647 w 1779"/>
              <a:gd name="T23" fmla="*/ 2147483647 h 7069"/>
              <a:gd name="T24" fmla="*/ 2147483647 w 1779"/>
              <a:gd name="T25" fmla="*/ 2147483647 h 7069"/>
              <a:gd name="T26" fmla="*/ 2147483647 w 1779"/>
              <a:gd name="T27" fmla="*/ 2147483647 h 7069"/>
              <a:gd name="T28" fmla="*/ 2147483647 w 1779"/>
              <a:gd name="T29" fmla="*/ 2147483647 h 7069"/>
              <a:gd name="T30" fmla="*/ 2147483647 w 1779"/>
              <a:gd name="T31" fmla="*/ 2147483647 h 7069"/>
              <a:gd name="T32" fmla="*/ 2147483647 w 1779"/>
              <a:gd name="T33" fmla="*/ 2147483647 h 7069"/>
              <a:gd name="T34" fmla="*/ 2147483647 w 1779"/>
              <a:gd name="T35" fmla="*/ 2147483647 h 7069"/>
              <a:gd name="T36" fmla="*/ 2147483647 w 1779"/>
              <a:gd name="T37" fmla="*/ 2147483647 h 7069"/>
              <a:gd name="T38" fmla="*/ 2147483647 w 1779"/>
              <a:gd name="T39" fmla="*/ 2147483647 h 7069"/>
              <a:gd name="T40" fmla="*/ 2147483647 w 1779"/>
              <a:gd name="T41" fmla="*/ 2147483647 h 7069"/>
              <a:gd name="T42" fmla="*/ 2147483647 w 1779"/>
              <a:gd name="T43" fmla="*/ 2147483647 h 7069"/>
              <a:gd name="T44" fmla="*/ 2147483647 w 1779"/>
              <a:gd name="T45" fmla="*/ 2147483647 h 7069"/>
              <a:gd name="T46" fmla="*/ 2147483647 w 1779"/>
              <a:gd name="T47" fmla="*/ 2147483647 h 7069"/>
              <a:gd name="T48" fmla="*/ 2147483647 w 1779"/>
              <a:gd name="T49" fmla="*/ 2147483647 h 7069"/>
              <a:gd name="T50" fmla="*/ 2147483647 w 1779"/>
              <a:gd name="T51" fmla="*/ 2147483647 h 7069"/>
              <a:gd name="T52" fmla="*/ 2147483647 w 1779"/>
              <a:gd name="T53" fmla="*/ 2147483647 h 7069"/>
              <a:gd name="T54" fmla="*/ 2147483647 w 1779"/>
              <a:gd name="T55" fmla="*/ 2147483647 h 7069"/>
              <a:gd name="T56" fmla="*/ 2147483647 w 1779"/>
              <a:gd name="T57" fmla="*/ 2147483647 h 7069"/>
              <a:gd name="T58" fmla="*/ 2147483647 w 1779"/>
              <a:gd name="T59" fmla="*/ 2147483647 h 7069"/>
              <a:gd name="T60" fmla="*/ 2147483647 w 1779"/>
              <a:gd name="T61" fmla="*/ 2147483647 h 7069"/>
              <a:gd name="T62" fmla="*/ 2147483647 w 1779"/>
              <a:gd name="T63" fmla="*/ 2147483647 h 7069"/>
              <a:gd name="T64" fmla="*/ 2147483647 w 1779"/>
              <a:gd name="T65" fmla="*/ 2147483647 h 7069"/>
              <a:gd name="T66" fmla="*/ 2147483647 w 1779"/>
              <a:gd name="T67" fmla="*/ 2147483647 h 7069"/>
              <a:gd name="T68" fmla="*/ 2147483647 w 1779"/>
              <a:gd name="T69" fmla="*/ 2147483647 h 7069"/>
              <a:gd name="T70" fmla="*/ 2147483647 w 1779"/>
              <a:gd name="T71" fmla="*/ 2147483647 h 7069"/>
              <a:gd name="T72" fmla="*/ 2147483647 w 1779"/>
              <a:gd name="T73" fmla="*/ 2147483647 h 7069"/>
              <a:gd name="T74" fmla="*/ 2147483647 w 1779"/>
              <a:gd name="T75" fmla="*/ 2147483647 h 7069"/>
              <a:gd name="T76" fmla="*/ 2147483647 w 1779"/>
              <a:gd name="T77" fmla="*/ 2147483647 h 7069"/>
              <a:gd name="T78" fmla="*/ 2147483647 w 1779"/>
              <a:gd name="T79" fmla="*/ 2147483647 h 7069"/>
              <a:gd name="T80" fmla="*/ 2147483647 w 1779"/>
              <a:gd name="T81" fmla="*/ 2147483647 h 7069"/>
              <a:gd name="T82" fmla="*/ 2147483647 w 1779"/>
              <a:gd name="T83" fmla="*/ 2147483647 h 7069"/>
              <a:gd name="T84" fmla="*/ 2147483647 w 1779"/>
              <a:gd name="T85" fmla="*/ 2147483647 h 7069"/>
              <a:gd name="T86" fmla="*/ 2147483647 w 1779"/>
              <a:gd name="T87" fmla="*/ 2147483647 h 7069"/>
              <a:gd name="T88" fmla="*/ 2147483647 w 1779"/>
              <a:gd name="T89" fmla="*/ 2147483647 h 7069"/>
              <a:gd name="T90" fmla="*/ 2147483647 w 1779"/>
              <a:gd name="T91" fmla="*/ 2147483647 h 7069"/>
              <a:gd name="T92" fmla="*/ 2147483647 w 1779"/>
              <a:gd name="T93" fmla="*/ 2147483647 h 7069"/>
              <a:gd name="T94" fmla="*/ 2147483647 w 1779"/>
              <a:gd name="T95" fmla="*/ 2147483647 h 7069"/>
              <a:gd name="T96" fmla="*/ 2147483647 w 1779"/>
              <a:gd name="T97" fmla="*/ 2147483647 h 7069"/>
              <a:gd name="T98" fmla="*/ 2147483647 w 1779"/>
              <a:gd name="T99" fmla="*/ 2147483647 h 7069"/>
              <a:gd name="T100" fmla="*/ 2147483647 w 1779"/>
              <a:gd name="T101" fmla="*/ 2147483647 h 7069"/>
              <a:gd name="T102" fmla="*/ 2147483647 w 1779"/>
              <a:gd name="T103" fmla="*/ 2147483647 h 7069"/>
              <a:gd name="T104" fmla="*/ 2147483647 w 1779"/>
              <a:gd name="T105" fmla="*/ 2147483647 h 7069"/>
              <a:gd name="T106" fmla="*/ 2147483647 w 1779"/>
              <a:gd name="T107" fmla="*/ 2147483647 h 7069"/>
              <a:gd name="T108" fmla="*/ 2147483647 w 1779"/>
              <a:gd name="T109" fmla="*/ 2147483647 h 7069"/>
              <a:gd name="T110" fmla="*/ 2147483647 w 1779"/>
              <a:gd name="T111" fmla="*/ 2147483647 h 7069"/>
              <a:gd name="T112" fmla="*/ 2147483647 w 1779"/>
              <a:gd name="T113" fmla="*/ 2147483647 h 7069"/>
              <a:gd name="T114" fmla="*/ 2147483647 w 1779"/>
              <a:gd name="T115" fmla="*/ 2147483647 h 7069"/>
              <a:gd name="T116" fmla="*/ 2147483647 w 1779"/>
              <a:gd name="T117" fmla="*/ 2147483647 h 70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79"/>
              <a:gd name="T178" fmla="*/ 0 h 7069"/>
              <a:gd name="T179" fmla="*/ 1779 w 1779"/>
              <a:gd name="T180" fmla="*/ 7069 h 70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79" h="7069">
                <a:moveTo>
                  <a:pt x="1533" y="0"/>
                </a:moveTo>
                <a:lnTo>
                  <a:pt x="1779" y="87"/>
                </a:lnTo>
                <a:lnTo>
                  <a:pt x="1748" y="153"/>
                </a:lnTo>
                <a:lnTo>
                  <a:pt x="1717" y="219"/>
                </a:lnTo>
                <a:lnTo>
                  <a:pt x="1685" y="285"/>
                </a:lnTo>
                <a:lnTo>
                  <a:pt x="1655" y="352"/>
                </a:lnTo>
                <a:lnTo>
                  <a:pt x="1625" y="419"/>
                </a:lnTo>
                <a:lnTo>
                  <a:pt x="1595" y="486"/>
                </a:lnTo>
                <a:lnTo>
                  <a:pt x="1566" y="553"/>
                </a:lnTo>
                <a:lnTo>
                  <a:pt x="1538" y="622"/>
                </a:lnTo>
                <a:lnTo>
                  <a:pt x="1510" y="689"/>
                </a:lnTo>
                <a:lnTo>
                  <a:pt x="1483" y="758"/>
                </a:lnTo>
                <a:lnTo>
                  <a:pt x="1456" y="826"/>
                </a:lnTo>
                <a:lnTo>
                  <a:pt x="1429" y="895"/>
                </a:lnTo>
                <a:lnTo>
                  <a:pt x="1404" y="964"/>
                </a:lnTo>
                <a:lnTo>
                  <a:pt x="1379" y="1033"/>
                </a:lnTo>
                <a:lnTo>
                  <a:pt x="1354" y="1104"/>
                </a:lnTo>
                <a:lnTo>
                  <a:pt x="1331" y="1173"/>
                </a:lnTo>
                <a:lnTo>
                  <a:pt x="1307" y="1243"/>
                </a:lnTo>
                <a:lnTo>
                  <a:pt x="1284" y="1314"/>
                </a:lnTo>
                <a:lnTo>
                  <a:pt x="1263" y="1384"/>
                </a:lnTo>
                <a:lnTo>
                  <a:pt x="1240" y="1456"/>
                </a:lnTo>
                <a:lnTo>
                  <a:pt x="1219" y="1526"/>
                </a:lnTo>
                <a:lnTo>
                  <a:pt x="1199" y="1598"/>
                </a:lnTo>
                <a:lnTo>
                  <a:pt x="1180" y="1670"/>
                </a:lnTo>
                <a:lnTo>
                  <a:pt x="1160" y="1742"/>
                </a:lnTo>
                <a:lnTo>
                  <a:pt x="1142" y="1814"/>
                </a:lnTo>
                <a:lnTo>
                  <a:pt x="1124" y="1887"/>
                </a:lnTo>
                <a:lnTo>
                  <a:pt x="1106" y="1959"/>
                </a:lnTo>
                <a:lnTo>
                  <a:pt x="1091" y="2032"/>
                </a:lnTo>
                <a:lnTo>
                  <a:pt x="1074" y="2105"/>
                </a:lnTo>
                <a:lnTo>
                  <a:pt x="1059" y="2178"/>
                </a:lnTo>
                <a:lnTo>
                  <a:pt x="1044" y="2252"/>
                </a:lnTo>
                <a:lnTo>
                  <a:pt x="1030" y="2326"/>
                </a:lnTo>
                <a:lnTo>
                  <a:pt x="989" y="2351"/>
                </a:lnTo>
                <a:lnTo>
                  <a:pt x="949" y="2376"/>
                </a:lnTo>
                <a:lnTo>
                  <a:pt x="908" y="2404"/>
                </a:lnTo>
                <a:lnTo>
                  <a:pt x="870" y="2432"/>
                </a:lnTo>
                <a:lnTo>
                  <a:pt x="832" y="2462"/>
                </a:lnTo>
                <a:lnTo>
                  <a:pt x="795" y="2493"/>
                </a:lnTo>
                <a:lnTo>
                  <a:pt x="761" y="2525"/>
                </a:lnTo>
                <a:lnTo>
                  <a:pt x="726" y="2558"/>
                </a:lnTo>
                <a:lnTo>
                  <a:pt x="692" y="2592"/>
                </a:lnTo>
                <a:lnTo>
                  <a:pt x="660" y="2628"/>
                </a:lnTo>
                <a:lnTo>
                  <a:pt x="629" y="2664"/>
                </a:lnTo>
                <a:lnTo>
                  <a:pt x="598" y="2701"/>
                </a:lnTo>
                <a:lnTo>
                  <a:pt x="569" y="2740"/>
                </a:lnTo>
                <a:lnTo>
                  <a:pt x="541" y="2779"/>
                </a:lnTo>
                <a:lnTo>
                  <a:pt x="516" y="2818"/>
                </a:lnTo>
                <a:lnTo>
                  <a:pt x="490" y="2859"/>
                </a:lnTo>
                <a:lnTo>
                  <a:pt x="467" y="2902"/>
                </a:lnTo>
                <a:lnTo>
                  <a:pt x="444" y="2944"/>
                </a:lnTo>
                <a:lnTo>
                  <a:pt x="423" y="2988"/>
                </a:lnTo>
                <a:lnTo>
                  <a:pt x="403" y="3032"/>
                </a:lnTo>
                <a:lnTo>
                  <a:pt x="385" y="3076"/>
                </a:lnTo>
                <a:lnTo>
                  <a:pt x="367" y="3122"/>
                </a:lnTo>
                <a:lnTo>
                  <a:pt x="352" y="3169"/>
                </a:lnTo>
                <a:lnTo>
                  <a:pt x="338" y="3216"/>
                </a:lnTo>
                <a:lnTo>
                  <a:pt x="326" y="3263"/>
                </a:lnTo>
                <a:lnTo>
                  <a:pt x="314" y="3312"/>
                </a:lnTo>
                <a:lnTo>
                  <a:pt x="306" y="3360"/>
                </a:lnTo>
                <a:lnTo>
                  <a:pt x="298" y="3410"/>
                </a:lnTo>
                <a:lnTo>
                  <a:pt x="292" y="3460"/>
                </a:lnTo>
                <a:lnTo>
                  <a:pt x="288" y="3510"/>
                </a:lnTo>
                <a:lnTo>
                  <a:pt x="285" y="3561"/>
                </a:lnTo>
                <a:lnTo>
                  <a:pt x="284" y="3612"/>
                </a:lnTo>
                <a:lnTo>
                  <a:pt x="285" y="3660"/>
                </a:lnTo>
                <a:lnTo>
                  <a:pt x="288" y="3707"/>
                </a:lnTo>
                <a:lnTo>
                  <a:pt x="291" y="3754"/>
                </a:lnTo>
                <a:lnTo>
                  <a:pt x="295" y="3800"/>
                </a:lnTo>
                <a:lnTo>
                  <a:pt x="302" y="3846"/>
                </a:lnTo>
                <a:lnTo>
                  <a:pt x="310" y="3892"/>
                </a:lnTo>
                <a:lnTo>
                  <a:pt x="320" y="3936"/>
                </a:lnTo>
                <a:lnTo>
                  <a:pt x="330" y="3981"/>
                </a:lnTo>
                <a:lnTo>
                  <a:pt x="342" y="4025"/>
                </a:lnTo>
                <a:lnTo>
                  <a:pt x="356" y="4068"/>
                </a:lnTo>
                <a:lnTo>
                  <a:pt x="370" y="4111"/>
                </a:lnTo>
                <a:lnTo>
                  <a:pt x="386" y="4153"/>
                </a:lnTo>
                <a:lnTo>
                  <a:pt x="404" y="4195"/>
                </a:lnTo>
                <a:lnTo>
                  <a:pt x="422" y="4236"/>
                </a:lnTo>
                <a:lnTo>
                  <a:pt x="441" y="4276"/>
                </a:lnTo>
                <a:lnTo>
                  <a:pt x="462" y="4316"/>
                </a:lnTo>
                <a:lnTo>
                  <a:pt x="483" y="4355"/>
                </a:lnTo>
                <a:lnTo>
                  <a:pt x="507" y="4393"/>
                </a:lnTo>
                <a:lnTo>
                  <a:pt x="530" y="4431"/>
                </a:lnTo>
                <a:lnTo>
                  <a:pt x="556" y="4467"/>
                </a:lnTo>
                <a:lnTo>
                  <a:pt x="582" y="4502"/>
                </a:lnTo>
                <a:lnTo>
                  <a:pt x="610" y="4538"/>
                </a:lnTo>
                <a:lnTo>
                  <a:pt x="638" y="4572"/>
                </a:lnTo>
                <a:lnTo>
                  <a:pt x="667" y="4605"/>
                </a:lnTo>
                <a:lnTo>
                  <a:pt x="697" y="4638"/>
                </a:lnTo>
                <a:lnTo>
                  <a:pt x="728" y="4669"/>
                </a:lnTo>
                <a:lnTo>
                  <a:pt x="761" y="4700"/>
                </a:lnTo>
                <a:lnTo>
                  <a:pt x="793" y="4729"/>
                </a:lnTo>
                <a:lnTo>
                  <a:pt x="827" y="4758"/>
                </a:lnTo>
                <a:lnTo>
                  <a:pt x="861" y="4786"/>
                </a:lnTo>
                <a:lnTo>
                  <a:pt x="897" y="4813"/>
                </a:lnTo>
                <a:lnTo>
                  <a:pt x="934" y="4838"/>
                </a:lnTo>
                <a:lnTo>
                  <a:pt x="942" y="4908"/>
                </a:lnTo>
                <a:lnTo>
                  <a:pt x="950" y="4979"/>
                </a:lnTo>
                <a:lnTo>
                  <a:pt x="959" y="5048"/>
                </a:lnTo>
                <a:lnTo>
                  <a:pt x="969" y="5119"/>
                </a:lnTo>
                <a:lnTo>
                  <a:pt x="979" y="5188"/>
                </a:lnTo>
                <a:lnTo>
                  <a:pt x="990" y="5257"/>
                </a:lnTo>
                <a:lnTo>
                  <a:pt x="1001" y="5328"/>
                </a:lnTo>
                <a:lnTo>
                  <a:pt x="1013" y="5397"/>
                </a:lnTo>
                <a:lnTo>
                  <a:pt x="1026" y="5465"/>
                </a:lnTo>
                <a:lnTo>
                  <a:pt x="1039" y="5535"/>
                </a:lnTo>
                <a:lnTo>
                  <a:pt x="1053" y="5604"/>
                </a:lnTo>
                <a:lnTo>
                  <a:pt x="1067" y="5672"/>
                </a:lnTo>
                <a:lnTo>
                  <a:pt x="1082" y="5740"/>
                </a:lnTo>
                <a:lnTo>
                  <a:pt x="1097" y="5810"/>
                </a:lnTo>
                <a:lnTo>
                  <a:pt x="1113" y="5877"/>
                </a:lnTo>
                <a:lnTo>
                  <a:pt x="1130" y="5945"/>
                </a:lnTo>
                <a:lnTo>
                  <a:pt x="1164" y="6080"/>
                </a:lnTo>
                <a:lnTo>
                  <a:pt x="1200" y="6215"/>
                </a:lnTo>
                <a:lnTo>
                  <a:pt x="1239" y="6349"/>
                </a:lnTo>
                <a:lnTo>
                  <a:pt x="1280" y="6481"/>
                </a:lnTo>
                <a:lnTo>
                  <a:pt x="1322" y="6613"/>
                </a:lnTo>
                <a:lnTo>
                  <a:pt x="1366" y="6744"/>
                </a:lnTo>
                <a:lnTo>
                  <a:pt x="1413" y="6872"/>
                </a:lnTo>
                <a:lnTo>
                  <a:pt x="1460" y="7001"/>
                </a:lnTo>
                <a:lnTo>
                  <a:pt x="1195" y="7069"/>
                </a:lnTo>
                <a:lnTo>
                  <a:pt x="1146" y="6943"/>
                </a:lnTo>
                <a:lnTo>
                  <a:pt x="1099" y="6815"/>
                </a:lnTo>
                <a:lnTo>
                  <a:pt x="1055" y="6686"/>
                </a:lnTo>
                <a:lnTo>
                  <a:pt x="1012" y="6557"/>
                </a:lnTo>
                <a:lnTo>
                  <a:pt x="972" y="6427"/>
                </a:lnTo>
                <a:lnTo>
                  <a:pt x="933" y="6296"/>
                </a:lnTo>
                <a:lnTo>
                  <a:pt x="897" y="6164"/>
                </a:lnTo>
                <a:lnTo>
                  <a:pt x="862" y="6032"/>
                </a:lnTo>
                <a:lnTo>
                  <a:pt x="830" y="5898"/>
                </a:lnTo>
                <a:lnTo>
                  <a:pt x="800" y="5764"/>
                </a:lnTo>
                <a:lnTo>
                  <a:pt x="771" y="5630"/>
                </a:lnTo>
                <a:lnTo>
                  <a:pt x="745" y="5493"/>
                </a:lnTo>
                <a:lnTo>
                  <a:pt x="733" y="5425"/>
                </a:lnTo>
                <a:lnTo>
                  <a:pt x="720" y="5357"/>
                </a:lnTo>
                <a:lnTo>
                  <a:pt x="709" y="5289"/>
                </a:lnTo>
                <a:lnTo>
                  <a:pt x="699" y="5220"/>
                </a:lnTo>
                <a:lnTo>
                  <a:pt x="689" y="5151"/>
                </a:lnTo>
                <a:lnTo>
                  <a:pt x="679" y="5082"/>
                </a:lnTo>
                <a:lnTo>
                  <a:pt x="670" y="5013"/>
                </a:lnTo>
                <a:lnTo>
                  <a:pt x="661" y="4944"/>
                </a:lnTo>
                <a:lnTo>
                  <a:pt x="624" y="4915"/>
                </a:lnTo>
                <a:lnTo>
                  <a:pt x="587" y="4884"/>
                </a:lnTo>
                <a:lnTo>
                  <a:pt x="553" y="4853"/>
                </a:lnTo>
                <a:lnTo>
                  <a:pt x="518" y="4821"/>
                </a:lnTo>
                <a:lnTo>
                  <a:pt x="484" y="4788"/>
                </a:lnTo>
                <a:lnTo>
                  <a:pt x="451" y="4754"/>
                </a:lnTo>
                <a:lnTo>
                  <a:pt x="420" y="4718"/>
                </a:lnTo>
                <a:lnTo>
                  <a:pt x="388" y="4682"/>
                </a:lnTo>
                <a:lnTo>
                  <a:pt x="359" y="4645"/>
                </a:lnTo>
                <a:lnTo>
                  <a:pt x="330" y="4609"/>
                </a:lnTo>
                <a:lnTo>
                  <a:pt x="302" y="4571"/>
                </a:lnTo>
                <a:lnTo>
                  <a:pt x="275" y="4530"/>
                </a:lnTo>
                <a:lnTo>
                  <a:pt x="250" y="4491"/>
                </a:lnTo>
                <a:lnTo>
                  <a:pt x="226" y="4450"/>
                </a:lnTo>
                <a:lnTo>
                  <a:pt x="203" y="4408"/>
                </a:lnTo>
                <a:lnTo>
                  <a:pt x="180" y="4367"/>
                </a:lnTo>
                <a:lnTo>
                  <a:pt x="159" y="4323"/>
                </a:lnTo>
                <a:lnTo>
                  <a:pt x="139" y="4280"/>
                </a:lnTo>
                <a:lnTo>
                  <a:pt x="121" y="4236"/>
                </a:lnTo>
                <a:lnTo>
                  <a:pt x="103" y="4191"/>
                </a:lnTo>
                <a:lnTo>
                  <a:pt x="87" y="4146"/>
                </a:lnTo>
                <a:lnTo>
                  <a:pt x="73" y="4100"/>
                </a:lnTo>
                <a:lnTo>
                  <a:pt x="59" y="4053"/>
                </a:lnTo>
                <a:lnTo>
                  <a:pt x="47" y="4006"/>
                </a:lnTo>
                <a:lnTo>
                  <a:pt x="36" y="3959"/>
                </a:lnTo>
                <a:lnTo>
                  <a:pt x="27" y="3911"/>
                </a:lnTo>
                <a:lnTo>
                  <a:pt x="18" y="3862"/>
                </a:lnTo>
                <a:lnTo>
                  <a:pt x="11" y="3812"/>
                </a:lnTo>
                <a:lnTo>
                  <a:pt x="7" y="3763"/>
                </a:lnTo>
                <a:lnTo>
                  <a:pt x="2" y="3714"/>
                </a:lnTo>
                <a:lnTo>
                  <a:pt x="0" y="3664"/>
                </a:lnTo>
                <a:lnTo>
                  <a:pt x="0" y="3612"/>
                </a:lnTo>
                <a:lnTo>
                  <a:pt x="1" y="3557"/>
                </a:lnTo>
                <a:lnTo>
                  <a:pt x="4" y="3503"/>
                </a:lnTo>
                <a:lnTo>
                  <a:pt x="8" y="3449"/>
                </a:lnTo>
                <a:lnTo>
                  <a:pt x="14" y="3395"/>
                </a:lnTo>
                <a:lnTo>
                  <a:pt x="21" y="3343"/>
                </a:lnTo>
                <a:lnTo>
                  <a:pt x="32" y="3290"/>
                </a:lnTo>
                <a:lnTo>
                  <a:pt x="43" y="3237"/>
                </a:lnTo>
                <a:lnTo>
                  <a:pt x="55" y="3186"/>
                </a:lnTo>
                <a:lnTo>
                  <a:pt x="70" y="3136"/>
                </a:lnTo>
                <a:lnTo>
                  <a:pt x="85" y="3085"/>
                </a:lnTo>
                <a:lnTo>
                  <a:pt x="103" y="3036"/>
                </a:lnTo>
                <a:lnTo>
                  <a:pt x="121" y="2987"/>
                </a:lnTo>
                <a:lnTo>
                  <a:pt x="142" y="2939"/>
                </a:lnTo>
                <a:lnTo>
                  <a:pt x="163" y="2892"/>
                </a:lnTo>
                <a:lnTo>
                  <a:pt x="187" y="2846"/>
                </a:lnTo>
                <a:lnTo>
                  <a:pt x="212" y="2800"/>
                </a:lnTo>
                <a:lnTo>
                  <a:pt x="237" y="2755"/>
                </a:lnTo>
                <a:lnTo>
                  <a:pt x="264" y="2712"/>
                </a:lnTo>
                <a:lnTo>
                  <a:pt x="293" y="2668"/>
                </a:lnTo>
                <a:lnTo>
                  <a:pt x="322" y="2627"/>
                </a:lnTo>
                <a:lnTo>
                  <a:pt x="354" y="2585"/>
                </a:lnTo>
                <a:lnTo>
                  <a:pt x="386" y="2545"/>
                </a:lnTo>
                <a:lnTo>
                  <a:pt x="420" y="2506"/>
                </a:lnTo>
                <a:lnTo>
                  <a:pt x="454" y="2468"/>
                </a:lnTo>
                <a:lnTo>
                  <a:pt x="490" y="2431"/>
                </a:lnTo>
                <a:lnTo>
                  <a:pt x="527" y="2395"/>
                </a:lnTo>
                <a:lnTo>
                  <a:pt x="564" y="2361"/>
                </a:lnTo>
                <a:lnTo>
                  <a:pt x="603" y="2327"/>
                </a:lnTo>
                <a:lnTo>
                  <a:pt x="643" y="2296"/>
                </a:lnTo>
                <a:lnTo>
                  <a:pt x="685" y="2265"/>
                </a:lnTo>
                <a:lnTo>
                  <a:pt x="726" y="2234"/>
                </a:lnTo>
                <a:lnTo>
                  <a:pt x="768" y="2205"/>
                </a:lnTo>
                <a:lnTo>
                  <a:pt x="784" y="2133"/>
                </a:lnTo>
                <a:lnTo>
                  <a:pt x="800" y="2061"/>
                </a:lnTo>
                <a:lnTo>
                  <a:pt x="815" y="1988"/>
                </a:lnTo>
                <a:lnTo>
                  <a:pt x="832" y="1916"/>
                </a:lnTo>
                <a:lnTo>
                  <a:pt x="849" y="1844"/>
                </a:lnTo>
                <a:lnTo>
                  <a:pt x="867" y="1772"/>
                </a:lnTo>
                <a:lnTo>
                  <a:pt x="886" y="1701"/>
                </a:lnTo>
                <a:lnTo>
                  <a:pt x="905" y="1630"/>
                </a:lnTo>
                <a:lnTo>
                  <a:pt x="925" y="1559"/>
                </a:lnTo>
                <a:lnTo>
                  <a:pt x="945" y="1488"/>
                </a:lnTo>
                <a:lnTo>
                  <a:pt x="965" y="1418"/>
                </a:lnTo>
                <a:lnTo>
                  <a:pt x="988" y="1347"/>
                </a:lnTo>
                <a:lnTo>
                  <a:pt x="1009" y="1278"/>
                </a:lnTo>
                <a:lnTo>
                  <a:pt x="1031" y="1208"/>
                </a:lnTo>
                <a:lnTo>
                  <a:pt x="1055" y="1138"/>
                </a:lnTo>
                <a:lnTo>
                  <a:pt x="1078" y="1070"/>
                </a:lnTo>
                <a:lnTo>
                  <a:pt x="1103" y="1001"/>
                </a:lnTo>
                <a:lnTo>
                  <a:pt x="1127" y="933"/>
                </a:lnTo>
                <a:lnTo>
                  <a:pt x="1153" y="863"/>
                </a:lnTo>
                <a:lnTo>
                  <a:pt x="1179" y="796"/>
                </a:lnTo>
                <a:lnTo>
                  <a:pt x="1206" y="728"/>
                </a:lnTo>
                <a:lnTo>
                  <a:pt x="1233" y="660"/>
                </a:lnTo>
                <a:lnTo>
                  <a:pt x="1260" y="593"/>
                </a:lnTo>
                <a:lnTo>
                  <a:pt x="1288" y="525"/>
                </a:lnTo>
                <a:lnTo>
                  <a:pt x="1318" y="459"/>
                </a:lnTo>
                <a:lnTo>
                  <a:pt x="1347" y="392"/>
                </a:lnTo>
                <a:lnTo>
                  <a:pt x="1376" y="326"/>
                </a:lnTo>
                <a:lnTo>
                  <a:pt x="1406" y="260"/>
                </a:lnTo>
                <a:lnTo>
                  <a:pt x="1437" y="196"/>
                </a:lnTo>
                <a:lnTo>
                  <a:pt x="1468" y="130"/>
                </a:lnTo>
                <a:lnTo>
                  <a:pt x="1501" y="65"/>
                </a:lnTo>
                <a:lnTo>
                  <a:pt x="1533" y="0"/>
                </a:lnTo>
              </a:path>
            </a:pathLst>
          </a:custGeom>
          <a:noFill/>
          <a:ln w="3175">
            <a:solidFill>
              <a:srgbClr val="0093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2" name="Freeform 55"/>
          <p:cNvSpPr>
            <a:spLocks/>
          </p:cNvSpPr>
          <p:nvPr/>
        </p:nvSpPr>
        <p:spPr bwMode="auto">
          <a:xfrm>
            <a:off x="1916113" y="1638300"/>
            <a:ext cx="33337" cy="115888"/>
          </a:xfrm>
          <a:custGeom>
            <a:avLst/>
            <a:gdLst>
              <a:gd name="T0" fmla="*/ 0 w 83"/>
              <a:gd name="T1" fmla="*/ 0 h 293"/>
              <a:gd name="T2" fmla="*/ 0 w 83"/>
              <a:gd name="T3" fmla="*/ 0 h 293"/>
              <a:gd name="T4" fmla="*/ 0 w 83"/>
              <a:gd name="T5" fmla="*/ 2147483647 h 293"/>
              <a:gd name="T6" fmla="*/ 2147483647 w 83"/>
              <a:gd name="T7" fmla="*/ 2147483647 h 293"/>
              <a:gd name="T8" fmla="*/ 2147483647 w 83"/>
              <a:gd name="T9" fmla="*/ 2147483647 h 293"/>
              <a:gd name="T10" fmla="*/ 2147483647 w 83"/>
              <a:gd name="T11" fmla="*/ 2147483647 h 293"/>
              <a:gd name="T12" fmla="*/ 2147483647 w 83"/>
              <a:gd name="T13" fmla="*/ 2147483647 h 293"/>
              <a:gd name="T14" fmla="*/ 2147483647 w 83"/>
              <a:gd name="T15" fmla="*/ 2147483647 h 293"/>
              <a:gd name="T16" fmla="*/ 2147483647 w 83"/>
              <a:gd name="T17" fmla="*/ 2147483647 h 293"/>
              <a:gd name="T18" fmla="*/ 2147483647 w 83"/>
              <a:gd name="T19" fmla="*/ 2147483647 h 293"/>
              <a:gd name="T20" fmla="*/ 2147483647 w 83"/>
              <a:gd name="T21" fmla="*/ 2147483647 h 293"/>
              <a:gd name="T22" fmla="*/ 2147483647 w 83"/>
              <a:gd name="T23" fmla="*/ 2147483647 h 293"/>
              <a:gd name="T24" fmla="*/ 2147483647 w 83"/>
              <a:gd name="T25" fmla="*/ 2147483647 h 293"/>
              <a:gd name="T26" fmla="*/ 2147483647 w 83"/>
              <a:gd name="T27" fmla="*/ 2147483647 h 293"/>
              <a:gd name="T28" fmla="*/ 2147483647 w 83"/>
              <a:gd name="T29" fmla="*/ 2147483647 h 293"/>
              <a:gd name="T30" fmla="*/ 2147483647 w 83"/>
              <a:gd name="T31" fmla="*/ 2147483647 h 293"/>
              <a:gd name="T32" fmla="*/ 2147483647 w 83"/>
              <a:gd name="T33" fmla="*/ 2147483647 h 293"/>
              <a:gd name="T34" fmla="*/ 2147483647 w 83"/>
              <a:gd name="T35" fmla="*/ 2147483647 h 293"/>
              <a:gd name="T36" fmla="*/ 2147483647 w 83"/>
              <a:gd name="T37" fmla="*/ 0 h 293"/>
              <a:gd name="T38" fmla="*/ 2147483647 w 83"/>
              <a:gd name="T39" fmla="*/ 0 h 293"/>
              <a:gd name="T40" fmla="*/ 0 w 83"/>
              <a:gd name="T41" fmla="*/ 0 h 2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3"/>
              <a:gd name="T64" fmla="*/ 0 h 293"/>
              <a:gd name="T65" fmla="*/ 83 w 83"/>
              <a:gd name="T66" fmla="*/ 293 h 29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3" h="293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1" y="74"/>
                </a:lnTo>
                <a:lnTo>
                  <a:pt x="2" y="111"/>
                </a:lnTo>
                <a:lnTo>
                  <a:pt x="3" y="148"/>
                </a:lnTo>
                <a:lnTo>
                  <a:pt x="5" y="184"/>
                </a:lnTo>
                <a:lnTo>
                  <a:pt x="7" y="221"/>
                </a:lnTo>
                <a:lnTo>
                  <a:pt x="10" y="258"/>
                </a:lnTo>
                <a:lnTo>
                  <a:pt x="13" y="293"/>
                </a:lnTo>
                <a:lnTo>
                  <a:pt x="83" y="287"/>
                </a:lnTo>
                <a:lnTo>
                  <a:pt x="80" y="251"/>
                </a:lnTo>
                <a:lnTo>
                  <a:pt x="78" y="216"/>
                </a:lnTo>
                <a:lnTo>
                  <a:pt x="76" y="180"/>
                </a:lnTo>
                <a:lnTo>
                  <a:pt x="73" y="145"/>
                </a:lnTo>
                <a:lnTo>
                  <a:pt x="71" y="109"/>
                </a:lnTo>
                <a:lnTo>
                  <a:pt x="71" y="72"/>
                </a:lnTo>
                <a:lnTo>
                  <a:pt x="70" y="36"/>
                </a:lnTo>
                <a:lnTo>
                  <a:pt x="7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3" name="Freeform 56"/>
          <p:cNvSpPr>
            <a:spLocks/>
          </p:cNvSpPr>
          <p:nvPr/>
        </p:nvSpPr>
        <p:spPr bwMode="auto">
          <a:xfrm>
            <a:off x="1916113" y="420688"/>
            <a:ext cx="1216025" cy="1217612"/>
          </a:xfrm>
          <a:custGeom>
            <a:avLst/>
            <a:gdLst>
              <a:gd name="T0" fmla="*/ 2147483647 w 3065"/>
              <a:gd name="T1" fmla="*/ 2147483647 h 3065"/>
              <a:gd name="T2" fmla="*/ 2147483647 w 3065"/>
              <a:gd name="T3" fmla="*/ 2147483647 h 3065"/>
              <a:gd name="T4" fmla="*/ 2147483647 w 3065"/>
              <a:gd name="T5" fmla="*/ 2147483647 h 3065"/>
              <a:gd name="T6" fmla="*/ 2147483647 w 3065"/>
              <a:gd name="T7" fmla="*/ 2147483647 h 3065"/>
              <a:gd name="T8" fmla="*/ 2147483647 w 3065"/>
              <a:gd name="T9" fmla="*/ 2147483647 h 3065"/>
              <a:gd name="T10" fmla="*/ 2147483647 w 3065"/>
              <a:gd name="T11" fmla="*/ 2147483647 h 3065"/>
              <a:gd name="T12" fmla="*/ 2147483647 w 3065"/>
              <a:gd name="T13" fmla="*/ 2147483647 h 3065"/>
              <a:gd name="T14" fmla="*/ 2147483647 w 3065"/>
              <a:gd name="T15" fmla="*/ 2147483647 h 3065"/>
              <a:gd name="T16" fmla="*/ 2147483647 w 3065"/>
              <a:gd name="T17" fmla="*/ 2147483647 h 3065"/>
              <a:gd name="T18" fmla="*/ 2147483647 w 3065"/>
              <a:gd name="T19" fmla="*/ 2147483647 h 3065"/>
              <a:gd name="T20" fmla="*/ 2147483647 w 3065"/>
              <a:gd name="T21" fmla="*/ 2147483647 h 3065"/>
              <a:gd name="T22" fmla="*/ 2147483647 w 3065"/>
              <a:gd name="T23" fmla="*/ 2147483647 h 3065"/>
              <a:gd name="T24" fmla="*/ 2147483647 w 3065"/>
              <a:gd name="T25" fmla="*/ 2147483647 h 3065"/>
              <a:gd name="T26" fmla="*/ 2147483647 w 3065"/>
              <a:gd name="T27" fmla="*/ 2147483647 h 3065"/>
              <a:gd name="T28" fmla="*/ 2147483647 w 3065"/>
              <a:gd name="T29" fmla="*/ 2147483647 h 3065"/>
              <a:gd name="T30" fmla="*/ 2147483647 w 3065"/>
              <a:gd name="T31" fmla="*/ 2147483647 h 3065"/>
              <a:gd name="T32" fmla="*/ 2147483647 w 3065"/>
              <a:gd name="T33" fmla="*/ 2147483647 h 3065"/>
              <a:gd name="T34" fmla="*/ 2147483647 w 3065"/>
              <a:gd name="T35" fmla="*/ 2147483647 h 3065"/>
              <a:gd name="T36" fmla="*/ 2147483647 w 3065"/>
              <a:gd name="T37" fmla="*/ 2147483647 h 3065"/>
              <a:gd name="T38" fmla="*/ 2147483647 w 3065"/>
              <a:gd name="T39" fmla="*/ 2147483647 h 3065"/>
              <a:gd name="T40" fmla="*/ 2147483647 w 3065"/>
              <a:gd name="T41" fmla="*/ 2147483647 h 3065"/>
              <a:gd name="T42" fmla="*/ 0 w 3065"/>
              <a:gd name="T43" fmla="*/ 2147483647 h 3065"/>
              <a:gd name="T44" fmla="*/ 2147483647 w 3065"/>
              <a:gd name="T45" fmla="*/ 2147483647 h 3065"/>
              <a:gd name="T46" fmla="*/ 2147483647 w 3065"/>
              <a:gd name="T47" fmla="*/ 2147483647 h 3065"/>
              <a:gd name="T48" fmla="*/ 2147483647 w 3065"/>
              <a:gd name="T49" fmla="*/ 2147483647 h 3065"/>
              <a:gd name="T50" fmla="*/ 2147483647 w 3065"/>
              <a:gd name="T51" fmla="*/ 2147483647 h 3065"/>
              <a:gd name="T52" fmla="*/ 2147483647 w 3065"/>
              <a:gd name="T53" fmla="*/ 2147483647 h 3065"/>
              <a:gd name="T54" fmla="*/ 2147483647 w 3065"/>
              <a:gd name="T55" fmla="*/ 2147483647 h 3065"/>
              <a:gd name="T56" fmla="*/ 2147483647 w 3065"/>
              <a:gd name="T57" fmla="*/ 2147483647 h 3065"/>
              <a:gd name="T58" fmla="*/ 2147483647 w 3065"/>
              <a:gd name="T59" fmla="*/ 2147483647 h 3065"/>
              <a:gd name="T60" fmla="*/ 2147483647 w 3065"/>
              <a:gd name="T61" fmla="*/ 2147483647 h 3065"/>
              <a:gd name="T62" fmla="*/ 2147483647 w 3065"/>
              <a:gd name="T63" fmla="*/ 2147483647 h 3065"/>
              <a:gd name="T64" fmla="*/ 2147483647 w 3065"/>
              <a:gd name="T65" fmla="*/ 2147483647 h 3065"/>
              <a:gd name="T66" fmla="*/ 2147483647 w 3065"/>
              <a:gd name="T67" fmla="*/ 2147483647 h 3065"/>
              <a:gd name="T68" fmla="*/ 2147483647 w 3065"/>
              <a:gd name="T69" fmla="*/ 2147483647 h 3065"/>
              <a:gd name="T70" fmla="*/ 2147483647 w 3065"/>
              <a:gd name="T71" fmla="*/ 2147483647 h 3065"/>
              <a:gd name="T72" fmla="*/ 2147483647 w 3065"/>
              <a:gd name="T73" fmla="*/ 2147483647 h 3065"/>
              <a:gd name="T74" fmla="*/ 2147483647 w 3065"/>
              <a:gd name="T75" fmla="*/ 2147483647 h 3065"/>
              <a:gd name="T76" fmla="*/ 2147483647 w 3065"/>
              <a:gd name="T77" fmla="*/ 2147483647 h 3065"/>
              <a:gd name="T78" fmla="*/ 2147483647 w 3065"/>
              <a:gd name="T79" fmla="*/ 2147483647 h 3065"/>
              <a:gd name="T80" fmla="*/ 2147483647 w 3065"/>
              <a:gd name="T81" fmla="*/ 2147483647 h 3065"/>
              <a:gd name="T82" fmla="*/ 2147483647 w 3065"/>
              <a:gd name="T83" fmla="*/ 2147483647 h 3065"/>
              <a:gd name="T84" fmla="*/ 2147483647 w 3065"/>
              <a:gd name="T85" fmla="*/ 2147483647 h 3065"/>
              <a:gd name="T86" fmla="*/ 2147483647 w 3065"/>
              <a:gd name="T87" fmla="*/ 2147483647 h 30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65"/>
              <a:gd name="T133" fmla="*/ 0 h 3065"/>
              <a:gd name="T134" fmla="*/ 3065 w 3065"/>
              <a:gd name="T135" fmla="*/ 3065 h 30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65" h="3065">
                <a:moveTo>
                  <a:pt x="3065" y="0"/>
                </a:moveTo>
                <a:lnTo>
                  <a:pt x="3065" y="0"/>
                </a:lnTo>
                <a:lnTo>
                  <a:pt x="2985" y="1"/>
                </a:lnTo>
                <a:lnTo>
                  <a:pt x="2907" y="3"/>
                </a:lnTo>
                <a:lnTo>
                  <a:pt x="2830" y="9"/>
                </a:lnTo>
                <a:lnTo>
                  <a:pt x="2752" y="16"/>
                </a:lnTo>
                <a:lnTo>
                  <a:pt x="2676" y="25"/>
                </a:lnTo>
                <a:lnTo>
                  <a:pt x="2598" y="35"/>
                </a:lnTo>
                <a:lnTo>
                  <a:pt x="2523" y="48"/>
                </a:lnTo>
                <a:lnTo>
                  <a:pt x="2449" y="63"/>
                </a:lnTo>
                <a:lnTo>
                  <a:pt x="2374" y="78"/>
                </a:lnTo>
                <a:lnTo>
                  <a:pt x="2300" y="96"/>
                </a:lnTo>
                <a:lnTo>
                  <a:pt x="2227" y="116"/>
                </a:lnTo>
                <a:lnTo>
                  <a:pt x="2154" y="138"/>
                </a:lnTo>
                <a:lnTo>
                  <a:pt x="2083" y="161"/>
                </a:lnTo>
                <a:lnTo>
                  <a:pt x="2012" y="186"/>
                </a:lnTo>
                <a:lnTo>
                  <a:pt x="1942" y="212"/>
                </a:lnTo>
                <a:lnTo>
                  <a:pt x="1874" y="242"/>
                </a:lnTo>
                <a:lnTo>
                  <a:pt x="1804" y="271"/>
                </a:lnTo>
                <a:lnTo>
                  <a:pt x="1737" y="303"/>
                </a:lnTo>
                <a:lnTo>
                  <a:pt x="1671" y="335"/>
                </a:lnTo>
                <a:lnTo>
                  <a:pt x="1605" y="370"/>
                </a:lnTo>
                <a:lnTo>
                  <a:pt x="1541" y="407"/>
                </a:lnTo>
                <a:lnTo>
                  <a:pt x="1477" y="445"/>
                </a:lnTo>
                <a:lnTo>
                  <a:pt x="1414" y="484"/>
                </a:lnTo>
                <a:lnTo>
                  <a:pt x="1353" y="524"/>
                </a:lnTo>
                <a:lnTo>
                  <a:pt x="1292" y="567"/>
                </a:lnTo>
                <a:lnTo>
                  <a:pt x="1232" y="611"/>
                </a:lnTo>
                <a:lnTo>
                  <a:pt x="1174" y="655"/>
                </a:lnTo>
                <a:lnTo>
                  <a:pt x="1117" y="701"/>
                </a:lnTo>
                <a:lnTo>
                  <a:pt x="1061" y="748"/>
                </a:lnTo>
                <a:lnTo>
                  <a:pt x="1005" y="797"/>
                </a:lnTo>
                <a:lnTo>
                  <a:pt x="951" y="848"/>
                </a:lnTo>
                <a:lnTo>
                  <a:pt x="899" y="899"/>
                </a:lnTo>
                <a:lnTo>
                  <a:pt x="847" y="952"/>
                </a:lnTo>
                <a:lnTo>
                  <a:pt x="797" y="1005"/>
                </a:lnTo>
                <a:lnTo>
                  <a:pt x="749" y="1061"/>
                </a:lnTo>
                <a:lnTo>
                  <a:pt x="701" y="1117"/>
                </a:lnTo>
                <a:lnTo>
                  <a:pt x="655" y="1174"/>
                </a:lnTo>
                <a:lnTo>
                  <a:pt x="610" y="1232"/>
                </a:lnTo>
                <a:lnTo>
                  <a:pt x="567" y="1293"/>
                </a:lnTo>
                <a:lnTo>
                  <a:pt x="524" y="1353"/>
                </a:lnTo>
                <a:lnTo>
                  <a:pt x="484" y="1415"/>
                </a:lnTo>
                <a:lnTo>
                  <a:pt x="445" y="1477"/>
                </a:lnTo>
                <a:lnTo>
                  <a:pt x="407" y="1541"/>
                </a:lnTo>
                <a:lnTo>
                  <a:pt x="370" y="1606"/>
                </a:lnTo>
                <a:lnTo>
                  <a:pt x="335" y="1672"/>
                </a:lnTo>
                <a:lnTo>
                  <a:pt x="303" y="1738"/>
                </a:lnTo>
                <a:lnTo>
                  <a:pt x="270" y="1805"/>
                </a:lnTo>
                <a:lnTo>
                  <a:pt x="241" y="1874"/>
                </a:lnTo>
                <a:lnTo>
                  <a:pt x="212" y="1943"/>
                </a:lnTo>
                <a:lnTo>
                  <a:pt x="185" y="2013"/>
                </a:lnTo>
                <a:lnTo>
                  <a:pt x="161" y="2083"/>
                </a:lnTo>
                <a:lnTo>
                  <a:pt x="137" y="2155"/>
                </a:lnTo>
                <a:lnTo>
                  <a:pt x="116" y="2228"/>
                </a:lnTo>
                <a:lnTo>
                  <a:pt x="96" y="2300"/>
                </a:lnTo>
                <a:lnTo>
                  <a:pt x="78" y="2374"/>
                </a:lnTo>
                <a:lnTo>
                  <a:pt x="62" y="2449"/>
                </a:lnTo>
                <a:lnTo>
                  <a:pt x="48" y="2524"/>
                </a:lnTo>
                <a:lnTo>
                  <a:pt x="34" y="2599"/>
                </a:lnTo>
                <a:lnTo>
                  <a:pt x="24" y="2675"/>
                </a:lnTo>
                <a:lnTo>
                  <a:pt x="15" y="2752"/>
                </a:lnTo>
                <a:lnTo>
                  <a:pt x="9" y="2829"/>
                </a:lnTo>
                <a:lnTo>
                  <a:pt x="3" y="2908"/>
                </a:lnTo>
                <a:lnTo>
                  <a:pt x="1" y="2986"/>
                </a:lnTo>
                <a:lnTo>
                  <a:pt x="0" y="3065"/>
                </a:lnTo>
                <a:lnTo>
                  <a:pt x="70" y="3065"/>
                </a:lnTo>
                <a:lnTo>
                  <a:pt x="71" y="2988"/>
                </a:lnTo>
                <a:lnTo>
                  <a:pt x="73" y="2911"/>
                </a:lnTo>
                <a:lnTo>
                  <a:pt x="79" y="2835"/>
                </a:lnTo>
                <a:lnTo>
                  <a:pt x="86" y="2759"/>
                </a:lnTo>
                <a:lnTo>
                  <a:pt x="94" y="2684"/>
                </a:lnTo>
                <a:lnTo>
                  <a:pt x="105" y="2610"/>
                </a:lnTo>
                <a:lnTo>
                  <a:pt x="117" y="2536"/>
                </a:lnTo>
                <a:lnTo>
                  <a:pt x="130" y="2463"/>
                </a:lnTo>
                <a:lnTo>
                  <a:pt x="147" y="2390"/>
                </a:lnTo>
                <a:lnTo>
                  <a:pt x="164" y="2318"/>
                </a:lnTo>
                <a:lnTo>
                  <a:pt x="184" y="2247"/>
                </a:lnTo>
                <a:lnTo>
                  <a:pt x="205" y="2176"/>
                </a:lnTo>
                <a:lnTo>
                  <a:pt x="228" y="2106"/>
                </a:lnTo>
                <a:lnTo>
                  <a:pt x="252" y="2038"/>
                </a:lnTo>
                <a:lnTo>
                  <a:pt x="278" y="1968"/>
                </a:lnTo>
                <a:lnTo>
                  <a:pt x="306" y="1901"/>
                </a:lnTo>
                <a:lnTo>
                  <a:pt x="335" y="1834"/>
                </a:lnTo>
                <a:lnTo>
                  <a:pt x="366" y="1769"/>
                </a:lnTo>
                <a:lnTo>
                  <a:pt x="398" y="1703"/>
                </a:lnTo>
                <a:lnTo>
                  <a:pt x="432" y="1639"/>
                </a:lnTo>
                <a:lnTo>
                  <a:pt x="467" y="1577"/>
                </a:lnTo>
                <a:lnTo>
                  <a:pt x="504" y="1514"/>
                </a:lnTo>
                <a:lnTo>
                  <a:pt x="543" y="1453"/>
                </a:lnTo>
                <a:lnTo>
                  <a:pt x="582" y="1392"/>
                </a:lnTo>
                <a:lnTo>
                  <a:pt x="624" y="1333"/>
                </a:lnTo>
                <a:lnTo>
                  <a:pt x="666" y="1275"/>
                </a:lnTo>
                <a:lnTo>
                  <a:pt x="710" y="1218"/>
                </a:lnTo>
                <a:lnTo>
                  <a:pt x="756" y="1162"/>
                </a:lnTo>
                <a:lnTo>
                  <a:pt x="801" y="1107"/>
                </a:lnTo>
                <a:lnTo>
                  <a:pt x="849" y="1053"/>
                </a:lnTo>
                <a:lnTo>
                  <a:pt x="899" y="1001"/>
                </a:lnTo>
                <a:lnTo>
                  <a:pt x="949" y="949"/>
                </a:lnTo>
                <a:lnTo>
                  <a:pt x="1000" y="899"/>
                </a:lnTo>
                <a:lnTo>
                  <a:pt x="1053" y="850"/>
                </a:lnTo>
                <a:lnTo>
                  <a:pt x="1107" y="802"/>
                </a:lnTo>
                <a:lnTo>
                  <a:pt x="1161" y="756"/>
                </a:lnTo>
                <a:lnTo>
                  <a:pt x="1217" y="710"/>
                </a:lnTo>
                <a:lnTo>
                  <a:pt x="1274" y="667"/>
                </a:lnTo>
                <a:lnTo>
                  <a:pt x="1333" y="624"/>
                </a:lnTo>
                <a:lnTo>
                  <a:pt x="1392" y="583"/>
                </a:lnTo>
                <a:lnTo>
                  <a:pt x="1452" y="543"/>
                </a:lnTo>
                <a:lnTo>
                  <a:pt x="1514" y="504"/>
                </a:lnTo>
                <a:lnTo>
                  <a:pt x="1576" y="467"/>
                </a:lnTo>
                <a:lnTo>
                  <a:pt x="1639" y="433"/>
                </a:lnTo>
                <a:lnTo>
                  <a:pt x="1703" y="398"/>
                </a:lnTo>
                <a:lnTo>
                  <a:pt x="1769" y="366"/>
                </a:lnTo>
                <a:lnTo>
                  <a:pt x="1834" y="335"/>
                </a:lnTo>
                <a:lnTo>
                  <a:pt x="1901" y="306"/>
                </a:lnTo>
                <a:lnTo>
                  <a:pt x="1969" y="278"/>
                </a:lnTo>
                <a:lnTo>
                  <a:pt x="2037" y="253"/>
                </a:lnTo>
                <a:lnTo>
                  <a:pt x="2105" y="228"/>
                </a:lnTo>
                <a:lnTo>
                  <a:pt x="2176" y="206"/>
                </a:lnTo>
                <a:lnTo>
                  <a:pt x="2246" y="185"/>
                </a:lnTo>
                <a:lnTo>
                  <a:pt x="2318" y="164"/>
                </a:lnTo>
                <a:lnTo>
                  <a:pt x="2389" y="148"/>
                </a:lnTo>
                <a:lnTo>
                  <a:pt x="2462" y="131"/>
                </a:lnTo>
                <a:lnTo>
                  <a:pt x="2536" y="117"/>
                </a:lnTo>
                <a:lnTo>
                  <a:pt x="2610" y="105"/>
                </a:lnTo>
                <a:lnTo>
                  <a:pt x="2683" y="94"/>
                </a:lnTo>
                <a:lnTo>
                  <a:pt x="2759" y="86"/>
                </a:lnTo>
                <a:lnTo>
                  <a:pt x="2834" y="79"/>
                </a:lnTo>
                <a:lnTo>
                  <a:pt x="2910" y="74"/>
                </a:lnTo>
                <a:lnTo>
                  <a:pt x="2988" y="72"/>
                </a:lnTo>
                <a:lnTo>
                  <a:pt x="3065" y="70"/>
                </a:lnTo>
                <a:lnTo>
                  <a:pt x="3065" y="0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4" name="Freeform 57"/>
          <p:cNvSpPr>
            <a:spLocks/>
          </p:cNvSpPr>
          <p:nvPr/>
        </p:nvSpPr>
        <p:spPr bwMode="auto">
          <a:xfrm>
            <a:off x="3132138" y="420688"/>
            <a:ext cx="1216025" cy="1217612"/>
          </a:xfrm>
          <a:custGeom>
            <a:avLst/>
            <a:gdLst>
              <a:gd name="T0" fmla="*/ 2147483647 w 3065"/>
              <a:gd name="T1" fmla="*/ 2147483647 h 3065"/>
              <a:gd name="T2" fmla="*/ 2147483647 w 3065"/>
              <a:gd name="T3" fmla="*/ 2147483647 h 3065"/>
              <a:gd name="T4" fmla="*/ 2147483647 w 3065"/>
              <a:gd name="T5" fmla="*/ 2147483647 h 3065"/>
              <a:gd name="T6" fmla="*/ 2147483647 w 3065"/>
              <a:gd name="T7" fmla="*/ 2147483647 h 3065"/>
              <a:gd name="T8" fmla="*/ 2147483647 w 3065"/>
              <a:gd name="T9" fmla="*/ 2147483647 h 3065"/>
              <a:gd name="T10" fmla="*/ 2147483647 w 3065"/>
              <a:gd name="T11" fmla="*/ 2147483647 h 3065"/>
              <a:gd name="T12" fmla="*/ 2147483647 w 3065"/>
              <a:gd name="T13" fmla="*/ 2147483647 h 3065"/>
              <a:gd name="T14" fmla="*/ 2147483647 w 3065"/>
              <a:gd name="T15" fmla="*/ 2147483647 h 3065"/>
              <a:gd name="T16" fmla="*/ 2147483647 w 3065"/>
              <a:gd name="T17" fmla="*/ 2147483647 h 3065"/>
              <a:gd name="T18" fmla="*/ 2147483647 w 3065"/>
              <a:gd name="T19" fmla="*/ 2147483647 h 3065"/>
              <a:gd name="T20" fmla="*/ 2147483647 w 3065"/>
              <a:gd name="T21" fmla="*/ 2147483647 h 3065"/>
              <a:gd name="T22" fmla="*/ 2147483647 w 3065"/>
              <a:gd name="T23" fmla="*/ 2147483647 h 3065"/>
              <a:gd name="T24" fmla="*/ 2147483647 w 3065"/>
              <a:gd name="T25" fmla="*/ 2147483647 h 3065"/>
              <a:gd name="T26" fmla="*/ 2147483647 w 3065"/>
              <a:gd name="T27" fmla="*/ 2147483647 h 3065"/>
              <a:gd name="T28" fmla="*/ 2147483647 w 3065"/>
              <a:gd name="T29" fmla="*/ 2147483647 h 3065"/>
              <a:gd name="T30" fmla="*/ 2147483647 w 3065"/>
              <a:gd name="T31" fmla="*/ 2147483647 h 3065"/>
              <a:gd name="T32" fmla="*/ 2147483647 w 3065"/>
              <a:gd name="T33" fmla="*/ 2147483647 h 3065"/>
              <a:gd name="T34" fmla="*/ 2147483647 w 3065"/>
              <a:gd name="T35" fmla="*/ 2147483647 h 3065"/>
              <a:gd name="T36" fmla="*/ 2147483647 w 3065"/>
              <a:gd name="T37" fmla="*/ 2147483647 h 3065"/>
              <a:gd name="T38" fmla="*/ 2147483647 w 3065"/>
              <a:gd name="T39" fmla="*/ 2147483647 h 3065"/>
              <a:gd name="T40" fmla="*/ 2147483647 w 3065"/>
              <a:gd name="T41" fmla="*/ 2147483647 h 3065"/>
              <a:gd name="T42" fmla="*/ 0 w 3065"/>
              <a:gd name="T43" fmla="*/ 0 h 3065"/>
              <a:gd name="T44" fmla="*/ 2147483647 w 3065"/>
              <a:gd name="T45" fmla="*/ 2147483647 h 3065"/>
              <a:gd name="T46" fmla="*/ 2147483647 w 3065"/>
              <a:gd name="T47" fmla="*/ 2147483647 h 3065"/>
              <a:gd name="T48" fmla="*/ 2147483647 w 3065"/>
              <a:gd name="T49" fmla="*/ 2147483647 h 3065"/>
              <a:gd name="T50" fmla="*/ 2147483647 w 3065"/>
              <a:gd name="T51" fmla="*/ 2147483647 h 3065"/>
              <a:gd name="T52" fmla="*/ 2147483647 w 3065"/>
              <a:gd name="T53" fmla="*/ 2147483647 h 3065"/>
              <a:gd name="T54" fmla="*/ 2147483647 w 3065"/>
              <a:gd name="T55" fmla="*/ 2147483647 h 3065"/>
              <a:gd name="T56" fmla="*/ 2147483647 w 3065"/>
              <a:gd name="T57" fmla="*/ 2147483647 h 3065"/>
              <a:gd name="T58" fmla="*/ 2147483647 w 3065"/>
              <a:gd name="T59" fmla="*/ 2147483647 h 3065"/>
              <a:gd name="T60" fmla="*/ 2147483647 w 3065"/>
              <a:gd name="T61" fmla="*/ 2147483647 h 3065"/>
              <a:gd name="T62" fmla="*/ 2147483647 w 3065"/>
              <a:gd name="T63" fmla="*/ 2147483647 h 3065"/>
              <a:gd name="T64" fmla="*/ 2147483647 w 3065"/>
              <a:gd name="T65" fmla="*/ 2147483647 h 3065"/>
              <a:gd name="T66" fmla="*/ 2147483647 w 3065"/>
              <a:gd name="T67" fmla="*/ 2147483647 h 3065"/>
              <a:gd name="T68" fmla="*/ 2147483647 w 3065"/>
              <a:gd name="T69" fmla="*/ 2147483647 h 3065"/>
              <a:gd name="T70" fmla="*/ 2147483647 w 3065"/>
              <a:gd name="T71" fmla="*/ 2147483647 h 3065"/>
              <a:gd name="T72" fmla="*/ 2147483647 w 3065"/>
              <a:gd name="T73" fmla="*/ 2147483647 h 3065"/>
              <a:gd name="T74" fmla="*/ 2147483647 w 3065"/>
              <a:gd name="T75" fmla="*/ 2147483647 h 3065"/>
              <a:gd name="T76" fmla="*/ 2147483647 w 3065"/>
              <a:gd name="T77" fmla="*/ 2147483647 h 3065"/>
              <a:gd name="T78" fmla="*/ 2147483647 w 3065"/>
              <a:gd name="T79" fmla="*/ 2147483647 h 3065"/>
              <a:gd name="T80" fmla="*/ 2147483647 w 3065"/>
              <a:gd name="T81" fmla="*/ 2147483647 h 3065"/>
              <a:gd name="T82" fmla="*/ 2147483647 w 3065"/>
              <a:gd name="T83" fmla="*/ 2147483647 h 3065"/>
              <a:gd name="T84" fmla="*/ 2147483647 w 3065"/>
              <a:gd name="T85" fmla="*/ 2147483647 h 3065"/>
              <a:gd name="T86" fmla="*/ 2147483647 w 3065"/>
              <a:gd name="T87" fmla="*/ 2147483647 h 30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65"/>
              <a:gd name="T133" fmla="*/ 0 h 3065"/>
              <a:gd name="T134" fmla="*/ 3065 w 3065"/>
              <a:gd name="T135" fmla="*/ 3065 h 30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65" h="3065">
                <a:moveTo>
                  <a:pt x="3065" y="3065"/>
                </a:moveTo>
                <a:lnTo>
                  <a:pt x="3065" y="3065"/>
                </a:lnTo>
                <a:lnTo>
                  <a:pt x="3064" y="2986"/>
                </a:lnTo>
                <a:lnTo>
                  <a:pt x="3060" y="2908"/>
                </a:lnTo>
                <a:lnTo>
                  <a:pt x="3056" y="2829"/>
                </a:lnTo>
                <a:lnTo>
                  <a:pt x="3049" y="2752"/>
                </a:lnTo>
                <a:lnTo>
                  <a:pt x="3040" y="2675"/>
                </a:lnTo>
                <a:lnTo>
                  <a:pt x="3029" y="2599"/>
                </a:lnTo>
                <a:lnTo>
                  <a:pt x="3017" y="2524"/>
                </a:lnTo>
                <a:lnTo>
                  <a:pt x="3002" y="2449"/>
                </a:lnTo>
                <a:lnTo>
                  <a:pt x="2987" y="2374"/>
                </a:lnTo>
                <a:lnTo>
                  <a:pt x="2968" y="2300"/>
                </a:lnTo>
                <a:lnTo>
                  <a:pt x="2949" y="2228"/>
                </a:lnTo>
                <a:lnTo>
                  <a:pt x="2926" y="2155"/>
                </a:lnTo>
                <a:lnTo>
                  <a:pt x="2903" y="2083"/>
                </a:lnTo>
                <a:lnTo>
                  <a:pt x="2878" y="2013"/>
                </a:lnTo>
                <a:lnTo>
                  <a:pt x="2851" y="1943"/>
                </a:lnTo>
                <a:lnTo>
                  <a:pt x="2823" y="1874"/>
                </a:lnTo>
                <a:lnTo>
                  <a:pt x="2793" y="1805"/>
                </a:lnTo>
                <a:lnTo>
                  <a:pt x="2762" y="1738"/>
                </a:lnTo>
                <a:lnTo>
                  <a:pt x="2728" y="1672"/>
                </a:lnTo>
                <a:lnTo>
                  <a:pt x="2694" y="1606"/>
                </a:lnTo>
                <a:lnTo>
                  <a:pt x="2658" y="1541"/>
                </a:lnTo>
                <a:lnTo>
                  <a:pt x="2620" y="1477"/>
                </a:lnTo>
                <a:lnTo>
                  <a:pt x="2581" y="1415"/>
                </a:lnTo>
                <a:lnTo>
                  <a:pt x="2540" y="1353"/>
                </a:lnTo>
                <a:lnTo>
                  <a:pt x="2498" y="1293"/>
                </a:lnTo>
                <a:lnTo>
                  <a:pt x="2454" y="1232"/>
                </a:lnTo>
                <a:lnTo>
                  <a:pt x="2410" y="1174"/>
                </a:lnTo>
                <a:lnTo>
                  <a:pt x="2364" y="1117"/>
                </a:lnTo>
                <a:lnTo>
                  <a:pt x="2316" y="1061"/>
                </a:lnTo>
                <a:lnTo>
                  <a:pt x="2266" y="1005"/>
                </a:lnTo>
                <a:lnTo>
                  <a:pt x="2217" y="952"/>
                </a:lnTo>
                <a:lnTo>
                  <a:pt x="2166" y="899"/>
                </a:lnTo>
                <a:lnTo>
                  <a:pt x="2112" y="848"/>
                </a:lnTo>
                <a:lnTo>
                  <a:pt x="2058" y="797"/>
                </a:lnTo>
                <a:lnTo>
                  <a:pt x="2004" y="748"/>
                </a:lnTo>
                <a:lnTo>
                  <a:pt x="1948" y="701"/>
                </a:lnTo>
                <a:lnTo>
                  <a:pt x="1890" y="655"/>
                </a:lnTo>
                <a:lnTo>
                  <a:pt x="1831" y="611"/>
                </a:lnTo>
                <a:lnTo>
                  <a:pt x="1772" y="567"/>
                </a:lnTo>
                <a:lnTo>
                  <a:pt x="1712" y="524"/>
                </a:lnTo>
                <a:lnTo>
                  <a:pt x="1649" y="484"/>
                </a:lnTo>
                <a:lnTo>
                  <a:pt x="1587" y="445"/>
                </a:lnTo>
                <a:lnTo>
                  <a:pt x="1523" y="407"/>
                </a:lnTo>
                <a:lnTo>
                  <a:pt x="1459" y="370"/>
                </a:lnTo>
                <a:lnTo>
                  <a:pt x="1393" y="335"/>
                </a:lnTo>
                <a:lnTo>
                  <a:pt x="1326" y="303"/>
                </a:lnTo>
                <a:lnTo>
                  <a:pt x="1259" y="271"/>
                </a:lnTo>
                <a:lnTo>
                  <a:pt x="1191" y="242"/>
                </a:lnTo>
                <a:lnTo>
                  <a:pt x="1121" y="212"/>
                </a:lnTo>
                <a:lnTo>
                  <a:pt x="1052" y="186"/>
                </a:lnTo>
                <a:lnTo>
                  <a:pt x="980" y="161"/>
                </a:lnTo>
                <a:lnTo>
                  <a:pt x="909" y="138"/>
                </a:lnTo>
                <a:lnTo>
                  <a:pt x="837" y="116"/>
                </a:lnTo>
                <a:lnTo>
                  <a:pt x="765" y="96"/>
                </a:lnTo>
                <a:lnTo>
                  <a:pt x="690" y="78"/>
                </a:lnTo>
                <a:lnTo>
                  <a:pt x="616" y="63"/>
                </a:lnTo>
                <a:lnTo>
                  <a:pt x="541" y="48"/>
                </a:lnTo>
                <a:lnTo>
                  <a:pt x="465" y="35"/>
                </a:lnTo>
                <a:lnTo>
                  <a:pt x="389" y="25"/>
                </a:lnTo>
                <a:lnTo>
                  <a:pt x="312" y="16"/>
                </a:lnTo>
                <a:lnTo>
                  <a:pt x="235" y="9"/>
                </a:lnTo>
                <a:lnTo>
                  <a:pt x="156" y="3"/>
                </a:lnTo>
                <a:lnTo>
                  <a:pt x="78" y="1"/>
                </a:lnTo>
                <a:lnTo>
                  <a:pt x="0" y="0"/>
                </a:lnTo>
                <a:lnTo>
                  <a:pt x="0" y="70"/>
                </a:lnTo>
                <a:lnTo>
                  <a:pt x="77" y="72"/>
                </a:lnTo>
                <a:lnTo>
                  <a:pt x="153" y="74"/>
                </a:lnTo>
                <a:lnTo>
                  <a:pt x="229" y="79"/>
                </a:lnTo>
                <a:lnTo>
                  <a:pt x="305" y="86"/>
                </a:lnTo>
                <a:lnTo>
                  <a:pt x="380" y="94"/>
                </a:lnTo>
                <a:lnTo>
                  <a:pt x="455" y="105"/>
                </a:lnTo>
                <a:lnTo>
                  <a:pt x="529" y="117"/>
                </a:lnTo>
                <a:lnTo>
                  <a:pt x="601" y="131"/>
                </a:lnTo>
                <a:lnTo>
                  <a:pt x="674" y="148"/>
                </a:lnTo>
                <a:lnTo>
                  <a:pt x="747" y="164"/>
                </a:lnTo>
                <a:lnTo>
                  <a:pt x="817" y="185"/>
                </a:lnTo>
                <a:lnTo>
                  <a:pt x="889" y="206"/>
                </a:lnTo>
                <a:lnTo>
                  <a:pt x="958" y="228"/>
                </a:lnTo>
                <a:lnTo>
                  <a:pt x="1027" y="253"/>
                </a:lnTo>
                <a:lnTo>
                  <a:pt x="1096" y="278"/>
                </a:lnTo>
                <a:lnTo>
                  <a:pt x="1164" y="306"/>
                </a:lnTo>
                <a:lnTo>
                  <a:pt x="1230" y="335"/>
                </a:lnTo>
                <a:lnTo>
                  <a:pt x="1296" y="366"/>
                </a:lnTo>
                <a:lnTo>
                  <a:pt x="1361" y="398"/>
                </a:lnTo>
                <a:lnTo>
                  <a:pt x="1424" y="433"/>
                </a:lnTo>
                <a:lnTo>
                  <a:pt x="1488" y="467"/>
                </a:lnTo>
                <a:lnTo>
                  <a:pt x="1551" y="504"/>
                </a:lnTo>
                <a:lnTo>
                  <a:pt x="1611" y="543"/>
                </a:lnTo>
                <a:lnTo>
                  <a:pt x="1672" y="583"/>
                </a:lnTo>
                <a:lnTo>
                  <a:pt x="1731" y="624"/>
                </a:lnTo>
                <a:lnTo>
                  <a:pt x="1789" y="667"/>
                </a:lnTo>
                <a:lnTo>
                  <a:pt x="1846" y="710"/>
                </a:lnTo>
                <a:lnTo>
                  <a:pt x="1903" y="756"/>
                </a:lnTo>
                <a:lnTo>
                  <a:pt x="1958" y="802"/>
                </a:lnTo>
                <a:lnTo>
                  <a:pt x="2011" y="850"/>
                </a:lnTo>
                <a:lnTo>
                  <a:pt x="2064" y="899"/>
                </a:lnTo>
                <a:lnTo>
                  <a:pt x="2115" y="949"/>
                </a:lnTo>
                <a:lnTo>
                  <a:pt x="2166" y="1001"/>
                </a:lnTo>
                <a:lnTo>
                  <a:pt x="2215" y="1053"/>
                </a:lnTo>
                <a:lnTo>
                  <a:pt x="2262" y="1107"/>
                </a:lnTo>
                <a:lnTo>
                  <a:pt x="2309" y="1162"/>
                </a:lnTo>
                <a:lnTo>
                  <a:pt x="2354" y="1218"/>
                </a:lnTo>
                <a:lnTo>
                  <a:pt x="2398" y="1275"/>
                </a:lnTo>
                <a:lnTo>
                  <a:pt x="2441" y="1333"/>
                </a:lnTo>
                <a:lnTo>
                  <a:pt x="2481" y="1392"/>
                </a:lnTo>
                <a:lnTo>
                  <a:pt x="2521" y="1453"/>
                </a:lnTo>
                <a:lnTo>
                  <a:pt x="2559" y="1514"/>
                </a:lnTo>
                <a:lnTo>
                  <a:pt x="2596" y="1577"/>
                </a:lnTo>
                <a:lnTo>
                  <a:pt x="2632" y="1639"/>
                </a:lnTo>
                <a:lnTo>
                  <a:pt x="2666" y="1703"/>
                </a:lnTo>
                <a:lnTo>
                  <a:pt x="2698" y="1769"/>
                </a:lnTo>
                <a:lnTo>
                  <a:pt x="2729" y="1834"/>
                </a:lnTo>
                <a:lnTo>
                  <a:pt x="2758" y="1901"/>
                </a:lnTo>
                <a:lnTo>
                  <a:pt x="2786" y="1968"/>
                </a:lnTo>
                <a:lnTo>
                  <a:pt x="2812" y="2038"/>
                </a:lnTo>
                <a:lnTo>
                  <a:pt x="2837" y="2106"/>
                </a:lnTo>
                <a:lnTo>
                  <a:pt x="2859" y="2176"/>
                </a:lnTo>
                <a:lnTo>
                  <a:pt x="2880" y="2247"/>
                </a:lnTo>
                <a:lnTo>
                  <a:pt x="2899" y="2318"/>
                </a:lnTo>
                <a:lnTo>
                  <a:pt x="2917" y="2390"/>
                </a:lnTo>
                <a:lnTo>
                  <a:pt x="2933" y="2463"/>
                </a:lnTo>
                <a:lnTo>
                  <a:pt x="2947" y="2536"/>
                </a:lnTo>
                <a:lnTo>
                  <a:pt x="2960" y="2610"/>
                </a:lnTo>
                <a:lnTo>
                  <a:pt x="2970" y="2684"/>
                </a:lnTo>
                <a:lnTo>
                  <a:pt x="2979" y="2759"/>
                </a:lnTo>
                <a:lnTo>
                  <a:pt x="2985" y="2835"/>
                </a:lnTo>
                <a:lnTo>
                  <a:pt x="2990" y="2911"/>
                </a:lnTo>
                <a:lnTo>
                  <a:pt x="2993" y="2988"/>
                </a:lnTo>
                <a:lnTo>
                  <a:pt x="2994" y="3065"/>
                </a:lnTo>
                <a:lnTo>
                  <a:pt x="3065" y="3065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5" name="Freeform 58"/>
          <p:cNvSpPr>
            <a:spLocks/>
          </p:cNvSpPr>
          <p:nvPr/>
        </p:nvSpPr>
        <p:spPr bwMode="auto">
          <a:xfrm>
            <a:off x="4319588" y="1638300"/>
            <a:ext cx="28575" cy="68263"/>
          </a:xfrm>
          <a:custGeom>
            <a:avLst/>
            <a:gdLst>
              <a:gd name="T0" fmla="*/ 2147483647 w 75"/>
              <a:gd name="T1" fmla="*/ 2147483647 h 174"/>
              <a:gd name="T2" fmla="*/ 2147483647 w 75"/>
              <a:gd name="T3" fmla="*/ 2147483647 h 174"/>
              <a:gd name="T4" fmla="*/ 2147483647 w 75"/>
              <a:gd name="T5" fmla="*/ 2147483647 h 174"/>
              <a:gd name="T6" fmla="*/ 2147483647 w 75"/>
              <a:gd name="T7" fmla="*/ 2147483647 h 174"/>
              <a:gd name="T8" fmla="*/ 2147483647 w 75"/>
              <a:gd name="T9" fmla="*/ 2147483647 h 174"/>
              <a:gd name="T10" fmla="*/ 2147483647 w 75"/>
              <a:gd name="T11" fmla="*/ 2147483647 h 174"/>
              <a:gd name="T12" fmla="*/ 2147483647 w 75"/>
              <a:gd name="T13" fmla="*/ 2147483647 h 174"/>
              <a:gd name="T14" fmla="*/ 2147483647 w 75"/>
              <a:gd name="T15" fmla="*/ 2147483647 h 174"/>
              <a:gd name="T16" fmla="*/ 2147483647 w 75"/>
              <a:gd name="T17" fmla="*/ 0 h 174"/>
              <a:gd name="T18" fmla="*/ 2147483647 w 75"/>
              <a:gd name="T19" fmla="*/ 0 h 174"/>
              <a:gd name="T20" fmla="*/ 2147483647 w 75"/>
              <a:gd name="T21" fmla="*/ 2147483647 h 174"/>
              <a:gd name="T22" fmla="*/ 2147483647 w 75"/>
              <a:gd name="T23" fmla="*/ 2147483647 h 174"/>
              <a:gd name="T24" fmla="*/ 2147483647 w 75"/>
              <a:gd name="T25" fmla="*/ 2147483647 h 174"/>
              <a:gd name="T26" fmla="*/ 2147483647 w 75"/>
              <a:gd name="T27" fmla="*/ 2147483647 h 174"/>
              <a:gd name="T28" fmla="*/ 2147483647 w 75"/>
              <a:gd name="T29" fmla="*/ 2147483647 h 174"/>
              <a:gd name="T30" fmla="*/ 2147483647 w 75"/>
              <a:gd name="T31" fmla="*/ 2147483647 h 174"/>
              <a:gd name="T32" fmla="*/ 2147483647 w 75"/>
              <a:gd name="T33" fmla="*/ 2147483647 h 174"/>
              <a:gd name="T34" fmla="*/ 0 w 75"/>
              <a:gd name="T35" fmla="*/ 2147483647 h 174"/>
              <a:gd name="T36" fmla="*/ 2147483647 w 75"/>
              <a:gd name="T37" fmla="*/ 2147483647 h 1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5"/>
              <a:gd name="T58" fmla="*/ 0 h 174"/>
              <a:gd name="T59" fmla="*/ 75 w 75"/>
              <a:gd name="T60" fmla="*/ 174 h 1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5" h="174">
                <a:moveTo>
                  <a:pt x="70" y="174"/>
                </a:moveTo>
                <a:lnTo>
                  <a:pt x="71" y="152"/>
                </a:lnTo>
                <a:lnTo>
                  <a:pt x="71" y="131"/>
                </a:lnTo>
                <a:lnTo>
                  <a:pt x="73" y="109"/>
                </a:lnTo>
                <a:lnTo>
                  <a:pt x="74" y="88"/>
                </a:lnTo>
                <a:lnTo>
                  <a:pt x="74" y="65"/>
                </a:lnTo>
                <a:lnTo>
                  <a:pt x="75" y="44"/>
                </a:lnTo>
                <a:lnTo>
                  <a:pt x="75" y="22"/>
                </a:lnTo>
                <a:lnTo>
                  <a:pt x="75" y="0"/>
                </a:lnTo>
                <a:lnTo>
                  <a:pt x="4" y="0"/>
                </a:lnTo>
                <a:lnTo>
                  <a:pt x="4" y="22"/>
                </a:lnTo>
                <a:lnTo>
                  <a:pt x="3" y="43"/>
                </a:lnTo>
                <a:lnTo>
                  <a:pt x="3" y="64"/>
                </a:lnTo>
                <a:lnTo>
                  <a:pt x="3" y="85"/>
                </a:lnTo>
                <a:lnTo>
                  <a:pt x="2" y="107"/>
                </a:lnTo>
                <a:lnTo>
                  <a:pt x="1" y="128"/>
                </a:lnTo>
                <a:lnTo>
                  <a:pt x="1" y="149"/>
                </a:lnTo>
                <a:lnTo>
                  <a:pt x="0" y="170"/>
                </a:lnTo>
                <a:lnTo>
                  <a:pt x="70" y="174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6" name="Freeform 59"/>
          <p:cNvSpPr>
            <a:spLocks/>
          </p:cNvSpPr>
          <p:nvPr/>
        </p:nvSpPr>
        <p:spPr bwMode="auto">
          <a:xfrm>
            <a:off x="2841625" y="2382838"/>
            <a:ext cx="188913" cy="449262"/>
          </a:xfrm>
          <a:custGeom>
            <a:avLst/>
            <a:gdLst>
              <a:gd name="T0" fmla="*/ 2147483647 w 477"/>
              <a:gd name="T1" fmla="*/ 0 h 1131"/>
              <a:gd name="T2" fmla="*/ 2147483647 w 477"/>
              <a:gd name="T3" fmla="*/ 2147483647 h 1131"/>
              <a:gd name="T4" fmla="*/ 2147483647 w 477"/>
              <a:gd name="T5" fmla="*/ 2147483647 h 1131"/>
              <a:gd name="T6" fmla="*/ 2147483647 w 477"/>
              <a:gd name="T7" fmla="*/ 2147483647 h 1131"/>
              <a:gd name="T8" fmla="*/ 0 w 477"/>
              <a:gd name="T9" fmla="*/ 2147483647 h 1131"/>
              <a:gd name="T10" fmla="*/ 0 w 477"/>
              <a:gd name="T11" fmla="*/ 2147483647 h 1131"/>
              <a:gd name="T12" fmla="*/ 2147483647 w 477"/>
              <a:gd name="T13" fmla="*/ 2147483647 h 1131"/>
              <a:gd name="T14" fmla="*/ 2147483647 w 477"/>
              <a:gd name="T15" fmla="*/ 2147483647 h 1131"/>
              <a:gd name="T16" fmla="*/ 2147483647 w 477"/>
              <a:gd name="T17" fmla="*/ 2147483647 h 1131"/>
              <a:gd name="T18" fmla="*/ 2147483647 w 477"/>
              <a:gd name="T19" fmla="*/ 2147483647 h 1131"/>
              <a:gd name="T20" fmla="*/ 2147483647 w 477"/>
              <a:gd name="T21" fmla="*/ 2147483647 h 1131"/>
              <a:gd name="T22" fmla="*/ 2147483647 w 477"/>
              <a:gd name="T23" fmla="*/ 2147483647 h 1131"/>
              <a:gd name="T24" fmla="*/ 2147483647 w 477"/>
              <a:gd name="T25" fmla="*/ 2147483647 h 1131"/>
              <a:gd name="T26" fmla="*/ 2147483647 w 477"/>
              <a:gd name="T27" fmla="*/ 2147483647 h 1131"/>
              <a:gd name="T28" fmla="*/ 2147483647 w 477"/>
              <a:gd name="T29" fmla="*/ 2147483647 h 1131"/>
              <a:gd name="T30" fmla="*/ 2147483647 w 477"/>
              <a:gd name="T31" fmla="*/ 2147483647 h 1131"/>
              <a:gd name="T32" fmla="*/ 2147483647 w 477"/>
              <a:gd name="T33" fmla="*/ 2147483647 h 1131"/>
              <a:gd name="T34" fmla="*/ 2147483647 w 477"/>
              <a:gd name="T35" fmla="*/ 2147483647 h 1131"/>
              <a:gd name="T36" fmla="*/ 2147483647 w 477"/>
              <a:gd name="T37" fmla="*/ 2147483647 h 1131"/>
              <a:gd name="T38" fmla="*/ 2147483647 w 477"/>
              <a:gd name="T39" fmla="*/ 2147483647 h 1131"/>
              <a:gd name="T40" fmla="*/ 2147483647 w 477"/>
              <a:gd name="T41" fmla="*/ 2147483647 h 1131"/>
              <a:gd name="T42" fmla="*/ 2147483647 w 477"/>
              <a:gd name="T43" fmla="*/ 2147483647 h 1131"/>
              <a:gd name="T44" fmla="*/ 2147483647 w 477"/>
              <a:gd name="T45" fmla="*/ 2147483647 h 1131"/>
              <a:gd name="T46" fmla="*/ 2147483647 w 477"/>
              <a:gd name="T47" fmla="*/ 2147483647 h 1131"/>
              <a:gd name="T48" fmla="*/ 2147483647 w 477"/>
              <a:gd name="T49" fmla="*/ 2147483647 h 1131"/>
              <a:gd name="T50" fmla="*/ 2147483647 w 477"/>
              <a:gd name="T51" fmla="*/ 2147483647 h 1131"/>
              <a:gd name="T52" fmla="*/ 2147483647 w 477"/>
              <a:gd name="T53" fmla="*/ 2147483647 h 1131"/>
              <a:gd name="T54" fmla="*/ 2147483647 w 477"/>
              <a:gd name="T55" fmla="*/ 2147483647 h 1131"/>
              <a:gd name="T56" fmla="*/ 2147483647 w 477"/>
              <a:gd name="T57" fmla="*/ 2147483647 h 1131"/>
              <a:gd name="T58" fmla="*/ 2147483647 w 477"/>
              <a:gd name="T59" fmla="*/ 2147483647 h 1131"/>
              <a:gd name="T60" fmla="*/ 2147483647 w 477"/>
              <a:gd name="T61" fmla="*/ 2147483647 h 1131"/>
              <a:gd name="T62" fmla="*/ 2147483647 w 477"/>
              <a:gd name="T63" fmla="*/ 2147483647 h 1131"/>
              <a:gd name="T64" fmla="*/ 2147483647 w 477"/>
              <a:gd name="T65" fmla="*/ 2147483647 h 1131"/>
              <a:gd name="T66" fmla="*/ 2147483647 w 477"/>
              <a:gd name="T67" fmla="*/ 2147483647 h 1131"/>
              <a:gd name="T68" fmla="*/ 2147483647 w 477"/>
              <a:gd name="T69" fmla="*/ 2147483647 h 1131"/>
              <a:gd name="T70" fmla="*/ 2147483647 w 477"/>
              <a:gd name="T71" fmla="*/ 2147483647 h 11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77"/>
              <a:gd name="T109" fmla="*/ 0 h 1131"/>
              <a:gd name="T110" fmla="*/ 477 w 477"/>
              <a:gd name="T111" fmla="*/ 1131 h 11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77" h="1131">
                <a:moveTo>
                  <a:pt x="41" y="0"/>
                </a:moveTo>
                <a:lnTo>
                  <a:pt x="41" y="0"/>
                </a:lnTo>
                <a:lnTo>
                  <a:pt x="32" y="15"/>
                </a:lnTo>
                <a:lnTo>
                  <a:pt x="25" y="29"/>
                </a:lnTo>
                <a:lnTo>
                  <a:pt x="18" y="44"/>
                </a:lnTo>
                <a:lnTo>
                  <a:pt x="13" y="59"/>
                </a:lnTo>
                <a:lnTo>
                  <a:pt x="8" y="75"/>
                </a:lnTo>
                <a:lnTo>
                  <a:pt x="5" y="92"/>
                </a:lnTo>
                <a:lnTo>
                  <a:pt x="3" y="109"/>
                </a:lnTo>
                <a:lnTo>
                  <a:pt x="0" y="124"/>
                </a:lnTo>
                <a:lnTo>
                  <a:pt x="0" y="141"/>
                </a:lnTo>
                <a:lnTo>
                  <a:pt x="0" y="159"/>
                </a:lnTo>
                <a:lnTo>
                  <a:pt x="2" y="176"/>
                </a:lnTo>
                <a:lnTo>
                  <a:pt x="3" y="194"/>
                </a:lnTo>
                <a:lnTo>
                  <a:pt x="8" y="228"/>
                </a:lnTo>
                <a:lnTo>
                  <a:pt x="16" y="265"/>
                </a:lnTo>
                <a:lnTo>
                  <a:pt x="26" y="301"/>
                </a:lnTo>
                <a:lnTo>
                  <a:pt x="38" y="339"/>
                </a:lnTo>
                <a:lnTo>
                  <a:pt x="53" y="377"/>
                </a:lnTo>
                <a:lnTo>
                  <a:pt x="69" y="415"/>
                </a:lnTo>
                <a:lnTo>
                  <a:pt x="85" y="453"/>
                </a:lnTo>
                <a:lnTo>
                  <a:pt x="103" y="492"/>
                </a:lnTo>
                <a:lnTo>
                  <a:pt x="122" y="531"/>
                </a:lnTo>
                <a:lnTo>
                  <a:pt x="142" y="570"/>
                </a:lnTo>
                <a:lnTo>
                  <a:pt x="185" y="650"/>
                </a:lnTo>
                <a:lnTo>
                  <a:pt x="227" y="727"/>
                </a:lnTo>
                <a:lnTo>
                  <a:pt x="269" y="804"/>
                </a:lnTo>
                <a:lnTo>
                  <a:pt x="308" y="878"/>
                </a:lnTo>
                <a:lnTo>
                  <a:pt x="326" y="914"/>
                </a:lnTo>
                <a:lnTo>
                  <a:pt x="343" y="948"/>
                </a:lnTo>
                <a:lnTo>
                  <a:pt x="358" y="983"/>
                </a:lnTo>
                <a:lnTo>
                  <a:pt x="372" y="1016"/>
                </a:lnTo>
                <a:lnTo>
                  <a:pt x="384" y="1047"/>
                </a:lnTo>
                <a:lnTo>
                  <a:pt x="394" y="1077"/>
                </a:lnTo>
                <a:lnTo>
                  <a:pt x="402" y="1105"/>
                </a:lnTo>
                <a:lnTo>
                  <a:pt x="407" y="1131"/>
                </a:lnTo>
                <a:lnTo>
                  <a:pt x="477" y="1120"/>
                </a:lnTo>
                <a:lnTo>
                  <a:pt x="470" y="1088"/>
                </a:lnTo>
                <a:lnTo>
                  <a:pt x="461" y="1056"/>
                </a:lnTo>
                <a:lnTo>
                  <a:pt x="451" y="1023"/>
                </a:lnTo>
                <a:lnTo>
                  <a:pt x="438" y="990"/>
                </a:lnTo>
                <a:lnTo>
                  <a:pt x="423" y="954"/>
                </a:lnTo>
                <a:lnTo>
                  <a:pt x="406" y="919"/>
                </a:lnTo>
                <a:lnTo>
                  <a:pt x="390" y="882"/>
                </a:lnTo>
                <a:lnTo>
                  <a:pt x="371" y="846"/>
                </a:lnTo>
                <a:lnTo>
                  <a:pt x="330" y="771"/>
                </a:lnTo>
                <a:lnTo>
                  <a:pt x="289" y="693"/>
                </a:lnTo>
                <a:lnTo>
                  <a:pt x="246" y="616"/>
                </a:lnTo>
                <a:lnTo>
                  <a:pt x="205" y="538"/>
                </a:lnTo>
                <a:lnTo>
                  <a:pt x="186" y="500"/>
                </a:lnTo>
                <a:lnTo>
                  <a:pt x="167" y="462"/>
                </a:lnTo>
                <a:lnTo>
                  <a:pt x="149" y="424"/>
                </a:lnTo>
                <a:lnTo>
                  <a:pt x="133" y="387"/>
                </a:lnTo>
                <a:lnTo>
                  <a:pt x="118" y="351"/>
                </a:lnTo>
                <a:lnTo>
                  <a:pt x="105" y="315"/>
                </a:lnTo>
                <a:lnTo>
                  <a:pt x="93" y="281"/>
                </a:lnTo>
                <a:lnTo>
                  <a:pt x="84" y="248"/>
                </a:lnTo>
                <a:lnTo>
                  <a:pt x="78" y="216"/>
                </a:lnTo>
                <a:lnTo>
                  <a:pt x="73" y="185"/>
                </a:lnTo>
                <a:lnTo>
                  <a:pt x="72" y="170"/>
                </a:lnTo>
                <a:lnTo>
                  <a:pt x="71" y="157"/>
                </a:lnTo>
                <a:lnTo>
                  <a:pt x="71" y="142"/>
                </a:lnTo>
                <a:lnTo>
                  <a:pt x="71" y="129"/>
                </a:lnTo>
                <a:lnTo>
                  <a:pt x="72" y="116"/>
                </a:lnTo>
                <a:lnTo>
                  <a:pt x="74" y="104"/>
                </a:lnTo>
                <a:lnTo>
                  <a:pt x="76" y="92"/>
                </a:lnTo>
                <a:lnTo>
                  <a:pt x="80" y="81"/>
                </a:lnTo>
                <a:lnTo>
                  <a:pt x="84" y="69"/>
                </a:lnTo>
                <a:lnTo>
                  <a:pt x="89" y="59"/>
                </a:lnTo>
                <a:lnTo>
                  <a:pt x="93" y="49"/>
                </a:lnTo>
                <a:lnTo>
                  <a:pt x="100" y="39"/>
                </a:lnTo>
                <a:lnTo>
                  <a:pt x="41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7" name="Freeform 60"/>
          <p:cNvSpPr>
            <a:spLocks/>
          </p:cNvSpPr>
          <p:nvPr/>
        </p:nvSpPr>
        <p:spPr bwMode="auto">
          <a:xfrm>
            <a:off x="2857500" y="2295525"/>
            <a:ext cx="85725" cy="103188"/>
          </a:xfrm>
          <a:custGeom>
            <a:avLst/>
            <a:gdLst>
              <a:gd name="T0" fmla="*/ 2147483647 w 214"/>
              <a:gd name="T1" fmla="*/ 2147483647 h 258"/>
              <a:gd name="T2" fmla="*/ 2147483647 w 214"/>
              <a:gd name="T3" fmla="*/ 0 h 258"/>
              <a:gd name="T4" fmla="*/ 0 w 214"/>
              <a:gd name="T5" fmla="*/ 2147483647 h 258"/>
              <a:gd name="T6" fmla="*/ 2147483647 w 214"/>
              <a:gd name="T7" fmla="*/ 2147483647 h 258"/>
              <a:gd name="T8" fmla="*/ 2147483647 w 214"/>
              <a:gd name="T9" fmla="*/ 2147483647 h 258"/>
              <a:gd name="T10" fmla="*/ 2147483647 w 214"/>
              <a:gd name="T11" fmla="*/ 2147483647 h 258"/>
              <a:gd name="T12" fmla="*/ 2147483647 w 214"/>
              <a:gd name="T13" fmla="*/ 2147483647 h 258"/>
              <a:gd name="T14" fmla="*/ 2147483647 w 214"/>
              <a:gd name="T15" fmla="*/ 2147483647 h 258"/>
              <a:gd name="T16" fmla="*/ 2147483647 w 214"/>
              <a:gd name="T17" fmla="*/ 2147483647 h 2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4"/>
              <a:gd name="T28" fmla="*/ 0 h 258"/>
              <a:gd name="T29" fmla="*/ 214 w 214"/>
              <a:gd name="T30" fmla="*/ 258 h 2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4" h="258">
                <a:moveTo>
                  <a:pt x="212" y="14"/>
                </a:moveTo>
                <a:lnTo>
                  <a:pt x="147" y="0"/>
                </a:lnTo>
                <a:lnTo>
                  <a:pt x="0" y="219"/>
                </a:lnTo>
                <a:lnTo>
                  <a:pt x="59" y="258"/>
                </a:lnTo>
                <a:lnTo>
                  <a:pt x="207" y="40"/>
                </a:lnTo>
                <a:lnTo>
                  <a:pt x="212" y="14"/>
                </a:lnTo>
                <a:lnTo>
                  <a:pt x="207" y="40"/>
                </a:lnTo>
                <a:lnTo>
                  <a:pt x="214" y="28"/>
                </a:lnTo>
                <a:lnTo>
                  <a:pt x="212" y="14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8" name="Freeform 61"/>
          <p:cNvSpPr>
            <a:spLocks/>
          </p:cNvSpPr>
          <p:nvPr/>
        </p:nvSpPr>
        <p:spPr bwMode="auto">
          <a:xfrm>
            <a:off x="2797175" y="2043113"/>
            <a:ext cx="146050" cy="263525"/>
          </a:xfrm>
          <a:custGeom>
            <a:avLst/>
            <a:gdLst>
              <a:gd name="T0" fmla="*/ 0 w 366"/>
              <a:gd name="T1" fmla="*/ 0 h 661"/>
              <a:gd name="T2" fmla="*/ 0 w 366"/>
              <a:gd name="T3" fmla="*/ 0 h 661"/>
              <a:gd name="T4" fmla="*/ 2147483647 w 366"/>
              <a:gd name="T5" fmla="*/ 2147483647 h 661"/>
              <a:gd name="T6" fmla="*/ 2147483647 w 366"/>
              <a:gd name="T7" fmla="*/ 2147483647 h 661"/>
              <a:gd name="T8" fmla="*/ 2147483647 w 366"/>
              <a:gd name="T9" fmla="*/ 2147483647 h 661"/>
              <a:gd name="T10" fmla="*/ 2147483647 w 366"/>
              <a:gd name="T11" fmla="*/ 2147483647 h 661"/>
              <a:gd name="T12" fmla="*/ 2147483647 w 366"/>
              <a:gd name="T13" fmla="*/ 2147483647 h 661"/>
              <a:gd name="T14" fmla="*/ 2147483647 w 366"/>
              <a:gd name="T15" fmla="*/ 2147483647 h 661"/>
              <a:gd name="T16" fmla="*/ 2147483647 w 366"/>
              <a:gd name="T17" fmla="*/ 2147483647 h 661"/>
              <a:gd name="T18" fmla="*/ 2147483647 w 366"/>
              <a:gd name="T19" fmla="*/ 2147483647 h 661"/>
              <a:gd name="T20" fmla="*/ 2147483647 w 366"/>
              <a:gd name="T21" fmla="*/ 2147483647 h 661"/>
              <a:gd name="T22" fmla="*/ 2147483647 w 366"/>
              <a:gd name="T23" fmla="*/ 2147483647 h 661"/>
              <a:gd name="T24" fmla="*/ 2147483647 w 366"/>
              <a:gd name="T25" fmla="*/ 2147483647 h 661"/>
              <a:gd name="T26" fmla="*/ 2147483647 w 366"/>
              <a:gd name="T27" fmla="*/ 2147483647 h 661"/>
              <a:gd name="T28" fmla="*/ 2147483647 w 366"/>
              <a:gd name="T29" fmla="*/ 2147483647 h 661"/>
              <a:gd name="T30" fmla="*/ 2147483647 w 366"/>
              <a:gd name="T31" fmla="*/ 2147483647 h 661"/>
              <a:gd name="T32" fmla="*/ 2147483647 w 366"/>
              <a:gd name="T33" fmla="*/ 2147483647 h 661"/>
              <a:gd name="T34" fmla="*/ 2147483647 w 366"/>
              <a:gd name="T35" fmla="*/ 2147483647 h 661"/>
              <a:gd name="T36" fmla="*/ 2147483647 w 366"/>
              <a:gd name="T37" fmla="*/ 2147483647 h 661"/>
              <a:gd name="T38" fmla="*/ 2147483647 w 366"/>
              <a:gd name="T39" fmla="*/ 2147483647 h 661"/>
              <a:gd name="T40" fmla="*/ 2147483647 w 366"/>
              <a:gd name="T41" fmla="*/ 2147483647 h 661"/>
              <a:gd name="T42" fmla="*/ 2147483647 w 366"/>
              <a:gd name="T43" fmla="*/ 2147483647 h 661"/>
              <a:gd name="T44" fmla="*/ 2147483647 w 366"/>
              <a:gd name="T45" fmla="*/ 2147483647 h 661"/>
              <a:gd name="T46" fmla="*/ 2147483647 w 366"/>
              <a:gd name="T47" fmla="*/ 2147483647 h 661"/>
              <a:gd name="T48" fmla="*/ 2147483647 w 366"/>
              <a:gd name="T49" fmla="*/ 2147483647 h 661"/>
              <a:gd name="T50" fmla="*/ 2147483647 w 366"/>
              <a:gd name="T51" fmla="*/ 2147483647 h 661"/>
              <a:gd name="T52" fmla="*/ 2147483647 w 366"/>
              <a:gd name="T53" fmla="*/ 2147483647 h 661"/>
              <a:gd name="T54" fmla="*/ 2147483647 w 366"/>
              <a:gd name="T55" fmla="*/ 2147483647 h 661"/>
              <a:gd name="T56" fmla="*/ 2147483647 w 366"/>
              <a:gd name="T57" fmla="*/ 2147483647 h 661"/>
              <a:gd name="T58" fmla="*/ 2147483647 w 366"/>
              <a:gd name="T59" fmla="*/ 2147483647 h 661"/>
              <a:gd name="T60" fmla="*/ 2147483647 w 366"/>
              <a:gd name="T61" fmla="*/ 2147483647 h 661"/>
              <a:gd name="T62" fmla="*/ 2147483647 w 366"/>
              <a:gd name="T63" fmla="*/ 2147483647 h 661"/>
              <a:gd name="T64" fmla="*/ 2147483647 w 366"/>
              <a:gd name="T65" fmla="*/ 2147483647 h 661"/>
              <a:gd name="T66" fmla="*/ 2147483647 w 366"/>
              <a:gd name="T67" fmla="*/ 2147483647 h 661"/>
              <a:gd name="T68" fmla="*/ 2147483647 w 366"/>
              <a:gd name="T69" fmla="*/ 2147483647 h 661"/>
              <a:gd name="T70" fmla="*/ 2147483647 w 366"/>
              <a:gd name="T71" fmla="*/ 2147483647 h 661"/>
              <a:gd name="T72" fmla="*/ 2147483647 w 366"/>
              <a:gd name="T73" fmla="*/ 2147483647 h 661"/>
              <a:gd name="T74" fmla="*/ 2147483647 w 366"/>
              <a:gd name="T75" fmla="*/ 2147483647 h 661"/>
              <a:gd name="T76" fmla="*/ 2147483647 w 366"/>
              <a:gd name="T77" fmla="*/ 2147483647 h 661"/>
              <a:gd name="T78" fmla="*/ 2147483647 w 366"/>
              <a:gd name="T79" fmla="*/ 2147483647 h 661"/>
              <a:gd name="T80" fmla="*/ 2147483647 w 366"/>
              <a:gd name="T81" fmla="*/ 2147483647 h 661"/>
              <a:gd name="T82" fmla="*/ 2147483647 w 366"/>
              <a:gd name="T83" fmla="*/ 2147483647 h 661"/>
              <a:gd name="T84" fmla="*/ 2147483647 w 366"/>
              <a:gd name="T85" fmla="*/ 2147483647 h 661"/>
              <a:gd name="T86" fmla="*/ 2147483647 w 366"/>
              <a:gd name="T87" fmla="*/ 2147483647 h 661"/>
              <a:gd name="T88" fmla="*/ 2147483647 w 366"/>
              <a:gd name="T89" fmla="*/ 2147483647 h 661"/>
              <a:gd name="T90" fmla="*/ 2147483647 w 366"/>
              <a:gd name="T91" fmla="*/ 2147483647 h 661"/>
              <a:gd name="T92" fmla="*/ 2147483647 w 366"/>
              <a:gd name="T93" fmla="*/ 2147483647 h 661"/>
              <a:gd name="T94" fmla="*/ 2147483647 w 366"/>
              <a:gd name="T95" fmla="*/ 2147483647 h 661"/>
              <a:gd name="T96" fmla="*/ 2147483647 w 366"/>
              <a:gd name="T97" fmla="*/ 2147483647 h 661"/>
              <a:gd name="T98" fmla="*/ 2147483647 w 366"/>
              <a:gd name="T99" fmla="*/ 2147483647 h 661"/>
              <a:gd name="T100" fmla="*/ 2147483647 w 366"/>
              <a:gd name="T101" fmla="*/ 2147483647 h 661"/>
              <a:gd name="T102" fmla="*/ 2147483647 w 366"/>
              <a:gd name="T103" fmla="*/ 2147483647 h 661"/>
              <a:gd name="T104" fmla="*/ 2147483647 w 366"/>
              <a:gd name="T105" fmla="*/ 2147483647 h 661"/>
              <a:gd name="T106" fmla="*/ 2147483647 w 366"/>
              <a:gd name="T107" fmla="*/ 2147483647 h 661"/>
              <a:gd name="T108" fmla="*/ 2147483647 w 366"/>
              <a:gd name="T109" fmla="*/ 0 h 661"/>
              <a:gd name="T110" fmla="*/ 2147483647 w 366"/>
              <a:gd name="T111" fmla="*/ 0 h 661"/>
              <a:gd name="T112" fmla="*/ 0 w 366"/>
              <a:gd name="T113" fmla="*/ 0 h 661"/>
              <a:gd name="T114" fmla="*/ 0 w 366"/>
              <a:gd name="T115" fmla="*/ 0 h 661"/>
              <a:gd name="T116" fmla="*/ 0 w 366"/>
              <a:gd name="T117" fmla="*/ 0 h 6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6"/>
              <a:gd name="T178" fmla="*/ 0 h 661"/>
              <a:gd name="T179" fmla="*/ 366 w 366"/>
              <a:gd name="T180" fmla="*/ 661 h 6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6" h="661">
                <a:moveTo>
                  <a:pt x="0" y="0"/>
                </a:moveTo>
                <a:lnTo>
                  <a:pt x="0" y="0"/>
                </a:lnTo>
                <a:lnTo>
                  <a:pt x="2" y="27"/>
                </a:lnTo>
                <a:lnTo>
                  <a:pt x="4" y="52"/>
                </a:lnTo>
                <a:lnTo>
                  <a:pt x="7" y="77"/>
                </a:lnTo>
                <a:lnTo>
                  <a:pt x="13" y="101"/>
                </a:lnTo>
                <a:lnTo>
                  <a:pt x="18" y="125"/>
                </a:lnTo>
                <a:lnTo>
                  <a:pt x="26" y="148"/>
                </a:lnTo>
                <a:lnTo>
                  <a:pt x="35" y="171"/>
                </a:lnTo>
                <a:lnTo>
                  <a:pt x="44" y="193"/>
                </a:lnTo>
                <a:lnTo>
                  <a:pt x="54" y="214"/>
                </a:lnTo>
                <a:lnTo>
                  <a:pt x="65" y="236"/>
                </a:lnTo>
                <a:lnTo>
                  <a:pt x="76" y="256"/>
                </a:lnTo>
                <a:lnTo>
                  <a:pt x="89" y="277"/>
                </a:lnTo>
                <a:lnTo>
                  <a:pt x="113" y="316"/>
                </a:lnTo>
                <a:lnTo>
                  <a:pt x="139" y="355"/>
                </a:lnTo>
                <a:lnTo>
                  <a:pt x="165" y="393"/>
                </a:lnTo>
                <a:lnTo>
                  <a:pt x="191" y="431"/>
                </a:lnTo>
                <a:lnTo>
                  <a:pt x="215" y="468"/>
                </a:lnTo>
                <a:lnTo>
                  <a:pt x="238" y="506"/>
                </a:lnTo>
                <a:lnTo>
                  <a:pt x="248" y="524"/>
                </a:lnTo>
                <a:lnTo>
                  <a:pt x="257" y="543"/>
                </a:lnTo>
                <a:lnTo>
                  <a:pt x="265" y="562"/>
                </a:lnTo>
                <a:lnTo>
                  <a:pt x="273" y="581"/>
                </a:lnTo>
                <a:lnTo>
                  <a:pt x="281" y="601"/>
                </a:lnTo>
                <a:lnTo>
                  <a:pt x="287" y="620"/>
                </a:lnTo>
                <a:lnTo>
                  <a:pt x="292" y="640"/>
                </a:lnTo>
                <a:lnTo>
                  <a:pt x="296" y="661"/>
                </a:lnTo>
                <a:lnTo>
                  <a:pt x="366" y="649"/>
                </a:lnTo>
                <a:lnTo>
                  <a:pt x="361" y="625"/>
                </a:lnTo>
                <a:lnTo>
                  <a:pt x="355" y="601"/>
                </a:lnTo>
                <a:lnTo>
                  <a:pt x="348" y="579"/>
                </a:lnTo>
                <a:lnTo>
                  <a:pt x="339" y="556"/>
                </a:lnTo>
                <a:lnTo>
                  <a:pt x="330" y="534"/>
                </a:lnTo>
                <a:lnTo>
                  <a:pt x="320" y="513"/>
                </a:lnTo>
                <a:lnTo>
                  <a:pt x="310" y="492"/>
                </a:lnTo>
                <a:lnTo>
                  <a:pt x="298" y="471"/>
                </a:lnTo>
                <a:lnTo>
                  <a:pt x="274" y="431"/>
                </a:lnTo>
                <a:lnTo>
                  <a:pt x="249" y="392"/>
                </a:lnTo>
                <a:lnTo>
                  <a:pt x="223" y="354"/>
                </a:lnTo>
                <a:lnTo>
                  <a:pt x="197" y="316"/>
                </a:lnTo>
                <a:lnTo>
                  <a:pt x="173" y="278"/>
                </a:lnTo>
                <a:lnTo>
                  <a:pt x="148" y="240"/>
                </a:lnTo>
                <a:lnTo>
                  <a:pt x="138" y="221"/>
                </a:lnTo>
                <a:lnTo>
                  <a:pt x="127" y="202"/>
                </a:lnTo>
                <a:lnTo>
                  <a:pt x="118" y="183"/>
                </a:lnTo>
                <a:lnTo>
                  <a:pt x="108" y="164"/>
                </a:lnTo>
                <a:lnTo>
                  <a:pt x="100" y="145"/>
                </a:lnTo>
                <a:lnTo>
                  <a:pt x="93" y="125"/>
                </a:lnTo>
                <a:lnTo>
                  <a:pt x="87" y="105"/>
                </a:lnTo>
                <a:lnTo>
                  <a:pt x="81" y="85"/>
                </a:lnTo>
                <a:lnTo>
                  <a:pt x="76" y="65"/>
                </a:lnTo>
                <a:lnTo>
                  <a:pt x="73" y="43"/>
                </a:lnTo>
                <a:lnTo>
                  <a:pt x="72" y="22"/>
                </a:lnTo>
                <a:lnTo>
                  <a:pt x="71" y="0"/>
                </a:lnTo>
                <a:lnTo>
                  <a:pt x="0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69" name="Freeform 62"/>
          <p:cNvSpPr>
            <a:spLocks/>
          </p:cNvSpPr>
          <p:nvPr/>
        </p:nvSpPr>
        <p:spPr bwMode="auto">
          <a:xfrm>
            <a:off x="2797175" y="1838325"/>
            <a:ext cx="95250" cy="204788"/>
          </a:xfrm>
          <a:custGeom>
            <a:avLst/>
            <a:gdLst>
              <a:gd name="T0" fmla="*/ 2147483647 w 242"/>
              <a:gd name="T1" fmla="*/ 2147483647 h 518"/>
              <a:gd name="T2" fmla="*/ 2147483647 w 242"/>
              <a:gd name="T3" fmla="*/ 2147483647 h 518"/>
              <a:gd name="T4" fmla="*/ 2147483647 w 242"/>
              <a:gd name="T5" fmla="*/ 2147483647 h 518"/>
              <a:gd name="T6" fmla="*/ 2147483647 w 242"/>
              <a:gd name="T7" fmla="*/ 2147483647 h 518"/>
              <a:gd name="T8" fmla="*/ 2147483647 w 242"/>
              <a:gd name="T9" fmla="*/ 2147483647 h 518"/>
              <a:gd name="T10" fmla="*/ 2147483647 w 242"/>
              <a:gd name="T11" fmla="*/ 2147483647 h 518"/>
              <a:gd name="T12" fmla="*/ 2147483647 w 242"/>
              <a:gd name="T13" fmla="*/ 2147483647 h 518"/>
              <a:gd name="T14" fmla="*/ 2147483647 w 242"/>
              <a:gd name="T15" fmla="*/ 2147483647 h 518"/>
              <a:gd name="T16" fmla="*/ 2147483647 w 242"/>
              <a:gd name="T17" fmla="*/ 2147483647 h 518"/>
              <a:gd name="T18" fmla="*/ 2147483647 w 242"/>
              <a:gd name="T19" fmla="*/ 2147483647 h 518"/>
              <a:gd name="T20" fmla="*/ 2147483647 w 242"/>
              <a:gd name="T21" fmla="*/ 2147483647 h 518"/>
              <a:gd name="T22" fmla="*/ 2147483647 w 242"/>
              <a:gd name="T23" fmla="*/ 2147483647 h 518"/>
              <a:gd name="T24" fmla="*/ 2147483647 w 242"/>
              <a:gd name="T25" fmla="*/ 2147483647 h 518"/>
              <a:gd name="T26" fmla="*/ 2147483647 w 242"/>
              <a:gd name="T27" fmla="*/ 2147483647 h 518"/>
              <a:gd name="T28" fmla="*/ 2147483647 w 242"/>
              <a:gd name="T29" fmla="*/ 2147483647 h 518"/>
              <a:gd name="T30" fmla="*/ 2147483647 w 242"/>
              <a:gd name="T31" fmla="*/ 2147483647 h 518"/>
              <a:gd name="T32" fmla="*/ 2147483647 w 242"/>
              <a:gd name="T33" fmla="*/ 2147483647 h 518"/>
              <a:gd name="T34" fmla="*/ 2147483647 w 242"/>
              <a:gd name="T35" fmla="*/ 2147483647 h 518"/>
              <a:gd name="T36" fmla="*/ 2147483647 w 242"/>
              <a:gd name="T37" fmla="*/ 2147483647 h 518"/>
              <a:gd name="T38" fmla="*/ 2147483647 w 242"/>
              <a:gd name="T39" fmla="*/ 2147483647 h 518"/>
              <a:gd name="T40" fmla="*/ 2147483647 w 242"/>
              <a:gd name="T41" fmla="*/ 2147483647 h 518"/>
              <a:gd name="T42" fmla="*/ 2147483647 w 242"/>
              <a:gd name="T43" fmla="*/ 2147483647 h 518"/>
              <a:gd name="T44" fmla="*/ 2147483647 w 242"/>
              <a:gd name="T45" fmla="*/ 2147483647 h 518"/>
              <a:gd name="T46" fmla="*/ 2147483647 w 242"/>
              <a:gd name="T47" fmla="*/ 2147483647 h 518"/>
              <a:gd name="T48" fmla="*/ 2147483647 w 242"/>
              <a:gd name="T49" fmla="*/ 2147483647 h 518"/>
              <a:gd name="T50" fmla="*/ 2147483647 w 242"/>
              <a:gd name="T51" fmla="*/ 2147483647 h 518"/>
              <a:gd name="T52" fmla="*/ 2147483647 w 242"/>
              <a:gd name="T53" fmla="*/ 2147483647 h 518"/>
              <a:gd name="T54" fmla="*/ 0 w 242"/>
              <a:gd name="T55" fmla="*/ 2147483647 h 518"/>
              <a:gd name="T56" fmla="*/ 2147483647 w 242"/>
              <a:gd name="T57" fmla="*/ 2147483647 h 518"/>
              <a:gd name="T58" fmla="*/ 2147483647 w 242"/>
              <a:gd name="T59" fmla="*/ 2147483647 h 518"/>
              <a:gd name="T60" fmla="*/ 2147483647 w 242"/>
              <a:gd name="T61" fmla="*/ 2147483647 h 518"/>
              <a:gd name="T62" fmla="*/ 2147483647 w 242"/>
              <a:gd name="T63" fmla="*/ 2147483647 h 518"/>
              <a:gd name="T64" fmla="*/ 2147483647 w 242"/>
              <a:gd name="T65" fmla="*/ 2147483647 h 518"/>
              <a:gd name="T66" fmla="*/ 2147483647 w 242"/>
              <a:gd name="T67" fmla="*/ 2147483647 h 518"/>
              <a:gd name="T68" fmla="*/ 2147483647 w 242"/>
              <a:gd name="T69" fmla="*/ 2147483647 h 518"/>
              <a:gd name="T70" fmla="*/ 2147483647 w 242"/>
              <a:gd name="T71" fmla="*/ 2147483647 h 518"/>
              <a:gd name="T72" fmla="*/ 2147483647 w 242"/>
              <a:gd name="T73" fmla="*/ 2147483647 h 518"/>
              <a:gd name="T74" fmla="*/ 2147483647 w 242"/>
              <a:gd name="T75" fmla="*/ 2147483647 h 518"/>
              <a:gd name="T76" fmla="*/ 2147483647 w 242"/>
              <a:gd name="T77" fmla="*/ 2147483647 h 518"/>
              <a:gd name="T78" fmla="*/ 2147483647 w 242"/>
              <a:gd name="T79" fmla="*/ 2147483647 h 518"/>
              <a:gd name="T80" fmla="*/ 2147483647 w 242"/>
              <a:gd name="T81" fmla="*/ 2147483647 h 518"/>
              <a:gd name="T82" fmla="*/ 2147483647 w 242"/>
              <a:gd name="T83" fmla="*/ 2147483647 h 518"/>
              <a:gd name="T84" fmla="*/ 2147483647 w 242"/>
              <a:gd name="T85" fmla="*/ 2147483647 h 518"/>
              <a:gd name="T86" fmla="*/ 2147483647 w 242"/>
              <a:gd name="T87" fmla="*/ 2147483647 h 518"/>
              <a:gd name="T88" fmla="*/ 2147483647 w 242"/>
              <a:gd name="T89" fmla="*/ 2147483647 h 518"/>
              <a:gd name="T90" fmla="*/ 2147483647 w 242"/>
              <a:gd name="T91" fmla="*/ 2147483647 h 518"/>
              <a:gd name="T92" fmla="*/ 2147483647 w 242"/>
              <a:gd name="T93" fmla="*/ 2147483647 h 518"/>
              <a:gd name="T94" fmla="*/ 2147483647 w 242"/>
              <a:gd name="T95" fmla="*/ 2147483647 h 518"/>
              <a:gd name="T96" fmla="*/ 2147483647 w 242"/>
              <a:gd name="T97" fmla="*/ 2147483647 h 518"/>
              <a:gd name="T98" fmla="*/ 2147483647 w 242"/>
              <a:gd name="T99" fmla="*/ 2147483647 h 518"/>
              <a:gd name="T100" fmla="*/ 2147483647 w 242"/>
              <a:gd name="T101" fmla="*/ 2147483647 h 518"/>
              <a:gd name="T102" fmla="*/ 2147483647 w 242"/>
              <a:gd name="T103" fmla="*/ 2147483647 h 518"/>
              <a:gd name="T104" fmla="*/ 2147483647 w 242"/>
              <a:gd name="T105" fmla="*/ 2147483647 h 518"/>
              <a:gd name="T106" fmla="*/ 2147483647 w 242"/>
              <a:gd name="T107" fmla="*/ 2147483647 h 518"/>
              <a:gd name="T108" fmla="*/ 2147483647 w 242"/>
              <a:gd name="T109" fmla="*/ 0 h 518"/>
              <a:gd name="T110" fmla="*/ 2147483647 w 242"/>
              <a:gd name="T111" fmla="*/ 0 h 518"/>
              <a:gd name="T112" fmla="*/ 2147483647 w 242"/>
              <a:gd name="T113" fmla="*/ 2147483647 h 5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2"/>
              <a:gd name="T172" fmla="*/ 0 h 518"/>
              <a:gd name="T173" fmla="*/ 242 w 242"/>
              <a:gd name="T174" fmla="*/ 518 h 5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2" h="518">
                <a:moveTo>
                  <a:pt x="165" y="19"/>
                </a:moveTo>
                <a:lnTo>
                  <a:pt x="165" y="19"/>
                </a:lnTo>
                <a:lnTo>
                  <a:pt x="168" y="32"/>
                </a:lnTo>
                <a:lnTo>
                  <a:pt x="170" y="45"/>
                </a:lnTo>
                <a:lnTo>
                  <a:pt x="172" y="58"/>
                </a:lnTo>
                <a:lnTo>
                  <a:pt x="170" y="70"/>
                </a:lnTo>
                <a:lnTo>
                  <a:pt x="169" y="84"/>
                </a:lnTo>
                <a:lnTo>
                  <a:pt x="167" y="96"/>
                </a:lnTo>
                <a:lnTo>
                  <a:pt x="165" y="109"/>
                </a:lnTo>
                <a:lnTo>
                  <a:pt x="160" y="123"/>
                </a:lnTo>
                <a:lnTo>
                  <a:pt x="156" y="137"/>
                </a:lnTo>
                <a:lnTo>
                  <a:pt x="150" y="151"/>
                </a:lnTo>
                <a:lnTo>
                  <a:pt x="145" y="165"/>
                </a:lnTo>
                <a:lnTo>
                  <a:pt x="138" y="179"/>
                </a:lnTo>
                <a:lnTo>
                  <a:pt x="122" y="209"/>
                </a:lnTo>
                <a:lnTo>
                  <a:pt x="106" y="239"/>
                </a:lnTo>
                <a:lnTo>
                  <a:pt x="88" y="269"/>
                </a:lnTo>
                <a:lnTo>
                  <a:pt x="70" y="302"/>
                </a:lnTo>
                <a:lnTo>
                  <a:pt x="52" y="334"/>
                </a:lnTo>
                <a:lnTo>
                  <a:pt x="36" y="368"/>
                </a:lnTo>
                <a:lnTo>
                  <a:pt x="28" y="386"/>
                </a:lnTo>
                <a:lnTo>
                  <a:pt x="22" y="404"/>
                </a:lnTo>
                <a:lnTo>
                  <a:pt x="16" y="421"/>
                </a:lnTo>
                <a:lnTo>
                  <a:pt x="11" y="441"/>
                </a:lnTo>
                <a:lnTo>
                  <a:pt x="6" y="460"/>
                </a:lnTo>
                <a:lnTo>
                  <a:pt x="3" y="479"/>
                </a:lnTo>
                <a:lnTo>
                  <a:pt x="2" y="498"/>
                </a:lnTo>
                <a:lnTo>
                  <a:pt x="0" y="518"/>
                </a:lnTo>
                <a:lnTo>
                  <a:pt x="71" y="518"/>
                </a:lnTo>
                <a:lnTo>
                  <a:pt x="72" y="503"/>
                </a:lnTo>
                <a:lnTo>
                  <a:pt x="73" y="487"/>
                </a:lnTo>
                <a:lnTo>
                  <a:pt x="75" y="472"/>
                </a:lnTo>
                <a:lnTo>
                  <a:pt x="79" y="457"/>
                </a:lnTo>
                <a:lnTo>
                  <a:pt x="83" y="442"/>
                </a:lnTo>
                <a:lnTo>
                  <a:pt x="89" y="427"/>
                </a:lnTo>
                <a:lnTo>
                  <a:pt x="94" y="411"/>
                </a:lnTo>
                <a:lnTo>
                  <a:pt x="100" y="397"/>
                </a:lnTo>
                <a:lnTo>
                  <a:pt x="115" y="367"/>
                </a:lnTo>
                <a:lnTo>
                  <a:pt x="131" y="335"/>
                </a:lnTo>
                <a:lnTo>
                  <a:pt x="149" y="305"/>
                </a:lnTo>
                <a:lnTo>
                  <a:pt x="166" y="274"/>
                </a:lnTo>
                <a:lnTo>
                  <a:pt x="184" y="243"/>
                </a:lnTo>
                <a:lnTo>
                  <a:pt x="201" y="211"/>
                </a:lnTo>
                <a:lnTo>
                  <a:pt x="208" y="194"/>
                </a:lnTo>
                <a:lnTo>
                  <a:pt x="215" y="178"/>
                </a:lnTo>
                <a:lnTo>
                  <a:pt x="222" y="161"/>
                </a:lnTo>
                <a:lnTo>
                  <a:pt x="227" y="144"/>
                </a:lnTo>
                <a:lnTo>
                  <a:pt x="233" y="127"/>
                </a:lnTo>
                <a:lnTo>
                  <a:pt x="236" y="109"/>
                </a:lnTo>
                <a:lnTo>
                  <a:pt x="240" y="93"/>
                </a:lnTo>
                <a:lnTo>
                  <a:pt x="241" y="74"/>
                </a:lnTo>
                <a:lnTo>
                  <a:pt x="242" y="56"/>
                </a:lnTo>
                <a:lnTo>
                  <a:pt x="241" y="37"/>
                </a:lnTo>
                <a:lnTo>
                  <a:pt x="238" y="19"/>
                </a:lnTo>
                <a:lnTo>
                  <a:pt x="233" y="0"/>
                </a:lnTo>
                <a:lnTo>
                  <a:pt x="165" y="19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0" name="Freeform 63"/>
          <p:cNvSpPr>
            <a:spLocks/>
          </p:cNvSpPr>
          <p:nvPr/>
        </p:nvSpPr>
        <p:spPr bwMode="auto">
          <a:xfrm>
            <a:off x="2735263" y="1552575"/>
            <a:ext cx="153987" cy="293688"/>
          </a:xfrm>
          <a:custGeom>
            <a:avLst/>
            <a:gdLst>
              <a:gd name="T0" fmla="*/ 0 w 390"/>
              <a:gd name="T1" fmla="*/ 0 h 740"/>
              <a:gd name="T2" fmla="*/ 0 w 390"/>
              <a:gd name="T3" fmla="*/ 0 h 740"/>
              <a:gd name="T4" fmla="*/ 2147483647 w 390"/>
              <a:gd name="T5" fmla="*/ 2147483647 h 740"/>
              <a:gd name="T6" fmla="*/ 2147483647 w 390"/>
              <a:gd name="T7" fmla="*/ 2147483647 h 740"/>
              <a:gd name="T8" fmla="*/ 2147483647 w 390"/>
              <a:gd name="T9" fmla="*/ 2147483647 h 740"/>
              <a:gd name="T10" fmla="*/ 2147483647 w 390"/>
              <a:gd name="T11" fmla="*/ 2147483647 h 740"/>
              <a:gd name="T12" fmla="*/ 2147483647 w 390"/>
              <a:gd name="T13" fmla="*/ 2147483647 h 740"/>
              <a:gd name="T14" fmla="*/ 2147483647 w 390"/>
              <a:gd name="T15" fmla="*/ 2147483647 h 740"/>
              <a:gd name="T16" fmla="*/ 2147483647 w 390"/>
              <a:gd name="T17" fmla="*/ 2147483647 h 740"/>
              <a:gd name="T18" fmla="*/ 2147483647 w 390"/>
              <a:gd name="T19" fmla="*/ 2147483647 h 740"/>
              <a:gd name="T20" fmla="*/ 2147483647 w 390"/>
              <a:gd name="T21" fmla="*/ 2147483647 h 740"/>
              <a:gd name="T22" fmla="*/ 2147483647 w 390"/>
              <a:gd name="T23" fmla="*/ 2147483647 h 740"/>
              <a:gd name="T24" fmla="*/ 2147483647 w 390"/>
              <a:gd name="T25" fmla="*/ 2147483647 h 740"/>
              <a:gd name="T26" fmla="*/ 2147483647 w 390"/>
              <a:gd name="T27" fmla="*/ 2147483647 h 740"/>
              <a:gd name="T28" fmla="*/ 2147483647 w 390"/>
              <a:gd name="T29" fmla="*/ 2147483647 h 740"/>
              <a:gd name="T30" fmla="*/ 2147483647 w 390"/>
              <a:gd name="T31" fmla="*/ 2147483647 h 740"/>
              <a:gd name="T32" fmla="*/ 2147483647 w 390"/>
              <a:gd name="T33" fmla="*/ 2147483647 h 740"/>
              <a:gd name="T34" fmla="*/ 2147483647 w 390"/>
              <a:gd name="T35" fmla="*/ 2147483647 h 740"/>
              <a:gd name="T36" fmla="*/ 2147483647 w 390"/>
              <a:gd name="T37" fmla="*/ 2147483647 h 740"/>
              <a:gd name="T38" fmla="*/ 2147483647 w 390"/>
              <a:gd name="T39" fmla="*/ 2147483647 h 740"/>
              <a:gd name="T40" fmla="*/ 2147483647 w 390"/>
              <a:gd name="T41" fmla="*/ 2147483647 h 740"/>
              <a:gd name="T42" fmla="*/ 2147483647 w 390"/>
              <a:gd name="T43" fmla="*/ 2147483647 h 740"/>
              <a:gd name="T44" fmla="*/ 2147483647 w 390"/>
              <a:gd name="T45" fmla="*/ 2147483647 h 740"/>
              <a:gd name="T46" fmla="*/ 2147483647 w 390"/>
              <a:gd name="T47" fmla="*/ 2147483647 h 740"/>
              <a:gd name="T48" fmla="*/ 2147483647 w 390"/>
              <a:gd name="T49" fmla="*/ 2147483647 h 740"/>
              <a:gd name="T50" fmla="*/ 2147483647 w 390"/>
              <a:gd name="T51" fmla="*/ 2147483647 h 740"/>
              <a:gd name="T52" fmla="*/ 2147483647 w 390"/>
              <a:gd name="T53" fmla="*/ 2147483647 h 740"/>
              <a:gd name="T54" fmla="*/ 2147483647 w 390"/>
              <a:gd name="T55" fmla="*/ 2147483647 h 740"/>
              <a:gd name="T56" fmla="*/ 2147483647 w 390"/>
              <a:gd name="T57" fmla="*/ 2147483647 h 740"/>
              <a:gd name="T58" fmla="*/ 2147483647 w 390"/>
              <a:gd name="T59" fmla="*/ 2147483647 h 740"/>
              <a:gd name="T60" fmla="*/ 2147483647 w 390"/>
              <a:gd name="T61" fmla="*/ 2147483647 h 740"/>
              <a:gd name="T62" fmla="*/ 2147483647 w 390"/>
              <a:gd name="T63" fmla="*/ 2147483647 h 740"/>
              <a:gd name="T64" fmla="*/ 2147483647 w 390"/>
              <a:gd name="T65" fmla="*/ 2147483647 h 740"/>
              <a:gd name="T66" fmla="*/ 2147483647 w 390"/>
              <a:gd name="T67" fmla="*/ 2147483647 h 740"/>
              <a:gd name="T68" fmla="*/ 2147483647 w 390"/>
              <a:gd name="T69" fmla="*/ 2147483647 h 740"/>
              <a:gd name="T70" fmla="*/ 2147483647 w 390"/>
              <a:gd name="T71" fmla="*/ 2147483647 h 740"/>
              <a:gd name="T72" fmla="*/ 2147483647 w 390"/>
              <a:gd name="T73" fmla="*/ 2147483647 h 740"/>
              <a:gd name="T74" fmla="*/ 2147483647 w 390"/>
              <a:gd name="T75" fmla="*/ 2147483647 h 740"/>
              <a:gd name="T76" fmla="*/ 2147483647 w 390"/>
              <a:gd name="T77" fmla="*/ 2147483647 h 740"/>
              <a:gd name="T78" fmla="*/ 2147483647 w 390"/>
              <a:gd name="T79" fmla="*/ 2147483647 h 740"/>
              <a:gd name="T80" fmla="*/ 2147483647 w 390"/>
              <a:gd name="T81" fmla="*/ 2147483647 h 740"/>
              <a:gd name="T82" fmla="*/ 2147483647 w 390"/>
              <a:gd name="T83" fmla="*/ 2147483647 h 740"/>
              <a:gd name="T84" fmla="*/ 2147483647 w 390"/>
              <a:gd name="T85" fmla="*/ 2147483647 h 740"/>
              <a:gd name="T86" fmla="*/ 2147483647 w 390"/>
              <a:gd name="T87" fmla="*/ 2147483647 h 740"/>
              <a:gd name="T88" fmla="*/ 2147483647 w 390"/>
              <a:gd name="T89" fmla="*/ 2147483647 h 740"/>
              <a:gd name="T90" fmla="*/ 2147483647 w 390"/>
              <a:gd name="T91" fmla="*/ 2147483647 h 740"/>
              <a:gd name="T92" fmla="*/ 2147483647 w 390"/>
              <a:gd name="T93" fmla="*/ 2147483647 h 740"/>
              <a:gd name="T94" fmla="*/ 2147483647 w 390"/>
              <a:gd name="T95" fmla="*/ 2147483647 h 740"/>
              <a:gd name="T96" fmla="*/ 2147483647 w 390"/>
              <a:gd name="T97" fmla="*/ 2147483647 h 740"/>
              <a:gd name="T98" fmla="*/ 2147483647 w 390"/>
              <a:gd name="T99" fmla="*/ 2147483647 h 740"/>
              <a:gd name="T100" fmla="*/ 2147483647 w 390"/>
              <a:gd name="T101" fmla="*/ 0 h 740"/>
              <a:gd name="T102" fmla="*/ 2147483647 w 390"/>
              <a:gd name="T103" fmla="*/ 0 h 740"/>
              <a:gd name="T104" fmla="*/ 0 w 390"/>
              <a:gd name="T105" fmla="*/ 0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0"/>
              <a:gd name="T160" fmla="*/ 0 h 740"/>
              <a:gd name="T161" fmla="*/ 390 w 390"/>
              <a:gd name="T162" fmla="*/ 740 h 7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0" h="740">
                <a:moveTo>
                  <a:pt x="0" y="0"/>
                </a:moveTo>
                <a:lnTo>
                  <a:pt x="0" y="0"/>
                </a:lnTo>
                <a:lnTo>
                  <a:pt x="1" y="29"/>
                </a:lnTo>
                <a:lnTo>
                  <a:pt x="3" y="57"/>
                </a:lnTo>
                <a:lnTo>
                  <a:pt x="6" y="83"/>
                </a:lnTo>
                <a:lnTo>
                  <a:pt x="11" y="110"/>
                </a:lnTo>
                <a:lnTo>
                  <a:pt x="17" y="137"/>
                </a:lnTo>
                <a:lnTo>
                  <a:pt x="24" y="163"/>
                </a:lnTo>
                <a:lnTo>
                  <a:pt x="32" y="187"/>
                </a:lnTo>
                <a:lnTo>
                  <a:pt x="41" y="212"/>
                </a:lnTo>
                <a:lnTo>
                  <a:pt x="51" y="237"/>
                </a:lnTo>
                <a:lnTo>
                  <a:pt x="62" y="260"/>
                </a:lnTo>
                <a:lnTo>
                  <a:pt x="74" y="284"/>
                </a:lnTo>
                <a:lnTo>
                  <a:pt x="86" y="307"/>
                </a:lnTo>
                <a:lnTo>
                  <a:pt x="110" y="352"/>
                </a:lnTo>
                <a:lnTo>
                  <a:pt x="137" y="395"/>
                </a:lnTo>
                <a:lnTo>
                  <a:pt x="191" y="480"/>
                </a:lnTo>
                <a:lnTo>
                  <a:pt x="244" y="567"/>
                </a:lnTo>
                <a:lnTo>
                  <a:pt x="256" y="587"/>
                </a:lnTo>
                <a:lnTo>
                  <a:pt x="267" y="609"/>
                </a:lnTo>
                <a:lnTo>
                  <a:pt x="278" y="630"/>
                </a:lnTo>
                <a:lnTo>
                  <a:pt x="288" y="652"/>
                </a:lnTo>
                <a:lnTo>
                  <a:pt x="298" y="674"/>
                </a:lnTo>
                <a:lnTo>
                  <a:pt x="307" y="695"/>
                </a:lnTo>
                <a:lnTo>
                  <a:pt x="315" y="718"/>
                </a:lnTo>
                <a:lnTo>
                  <a:pt x="322" y="740"/>
                </a:lnTo>
                <a:lnTo>
                  <a:pt x="390" y="721"/>
                </a:lnTo>
                <a:lnTo>
                  <a:pt x="382" y="695"/>
                </a:lnTo>
                <a:lnTo>
                  <a:pt x="373" y="671"/>
                </a:lnTo>
                <a:lnTo>
                  <a:pt x="363" y="646"/>
                </a:lnTo>
                <a:lnTo>
                  <a:pt x="353" y="622"/>
                </a:lnTo>
                <a:lnTo>
                  <a:pt x="342" y="599"/>
                </a:lnTo>
                <a:lnTo>
                  <a:pt x="330" y="575"/>
                </a:lnTo>
                <a:lnTo>
                  <a:pt x="317" y="553"/>
                </a:lnTo>
                <a:lnTo>
                  <a:pt x="304" y="530"/>
                </a:lnTo>
                <a:lnTo>
                  <a:pt x="251" y="444"/>
                </a:lnTo>
                <a:lnTo>
                  <a:pt x="198" y="359"/>
                </a:lnTo>
                <a:lnTo>
                  <a:pt x="172" y="316"/>
                </a:lnTo>
                <a:lnTo>
                  <a:pt x="147" y="274"/>
                </a:lnTo>
                <a:lnTo>
                  <a:pt x="136" y="252"/>
                </a:lnTo>
                <a:lnTo>
                  <a:pt x="126" y="231"/>
                </a:lnTo>
                <a:lnTo>
                  <a:pt x="116" y="209"/>
                </a:lnTo>
                <a:lnTo>
                  <a:pt x="107" y="186"/>
                </a:lnTo>
                <a:lnTo>
                  <a:pt x="99" y="165"/>
                </a:lnTo>
                <a:lnTo>
                  <a:pt x="91" y="143"/>
                </a:lnTo>
                <a:lnTo>
                  <a:pt x="86" y="119"/>
                </a:lnTo>
                <a:lnTo>
                  <a:pt x="80" y="97"/>
                </a:lnTo>
                <a:lnTo>
                  <a:pt x="76" y="73"/>
                </a:lnTo>
                <a:lnTo>
                  <a:pt x="72" y="50"/>
                </a:lnTo>
                <a:lnTo>
                  <a:pt x="71" y="25"/>
                </a:lnTo>
                <a:lnTo>
                  <a:pt x="7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1" name="Freeform 64"/>
          <p:cNvSpPr>
            <a:spLocks/>
          </p:cNvSpPr>
          <p:nvPr/>
        </p:nvSpPr>
        <p:spPr bwMode="auto">
          <a:xfrm>
            <a:off x="2725738" y="1514475"/>
            <a:ext cx="36512" cy="38100"/>
          </a:xfrm>
          <a:custGeom>
            <a:avLst/>
            <a:gdLst>
              <a:gd name="T0" fmla="*/ 0 w 94"/>
              <a:gd name="T1" fmla="*/ 2147483647 h 97"/>
              <a:gd name="T2" fmla="*/ 0 w 94"/>
              <a:gd name="T3" fmla="*/ 2147483647 h 97"/>
              <a:gd name="T4" fmla="*/ 2147483647 w 94"/>
              <a:gd name="T5" fmla="*/ 2147483647 h 97"/>
              <a:gd name="T6" fmla="*/ 2147483647 w 94"/>
              <a:gd name="T7" fmla="*/ 2147483647 h 97"/>
              <a:gd name="T8" fmla="*/ 2147483647 w 94"/>
              <a:gd name="T9" fmla="*/ 2147483647 h 97"/>
              <a:gd name="T10" fmla="*/ 2147483647 w 94"/>
              <a:gd name="T11" fmla="*/ 2147483647 h 97"/>
              <a:gd name="T12" fmla="*/ 2147483647 w 94"/>
              <a:gd name="T13" fmla="*/ 2147483647 h 97"/>
              <a:gd name="T14" fmla="*/ 2147483647 w 94"/>
              <a:gd name="T15" fmla="*/ 2147483647 h 97"/>
              <a:gd name="T16" fmla="*/ 2147483647 w 94"/>
              <a:gd name="T17" fmla="*/ 2147483647 h 97"/>
              <a:gd name="T18" fmla="*/ 2147483647 w 94"/>
              <a:gd name="T19" fmla="*/ 2147483647 h 97"/>
              <a:gd name="T20" fmla="*/ 2147483647 w 94"/>
              <a:gd name="T21" fmla="*/ 2147483647 h 97"/>
              <a:gd name="T22" fmla="*/ 2147483647 w 94"/>
              <a:gd name="T23" fmla="*/ 2147483647 h 97"/>
              <a:gd name="T24" fmla="*/ 2147483647 w 94"/>
              <a:gd name="T25" fmla="*/ 2147483647 h 97"/>
              <a:gd name="T26" fmla="*/ 2147483647 w 94"/>
              <a:gd name="T27" fmla="*/ 2147483647 h 97"/>
              <a:gd name="T28" fmla="*/ 2147483647 w 94"/>
              <a:gd name="T29" fmla="*/ 2147483647 h 97"/>
              <a:gd name="T30" fmla="*/ 2147483647 w 94"/>
              <a:gd name="T31" fmla="*/ 2147483647 h 97"/>
              <a:gd name="T32" fmla="*/ 2147483647 w 94"/>
              <a:gd name="T33" fmla="*/ 2147483647 h 97"/>
              <a:gd name="T34" fmla="*/ 2147483647 w 94"/>
              <a:gd name="T35" fmla="*/ 2147483647 h 97"/>
              <a:gd name="T36" fmla="*/ 2147483647 w 94"/>
              <a:gd name="T37" fmla="*/ 0 h 97"/>
              <a:gd name="T38" fmla="*/ 2147483647 w 94"/>
              <a:gd name="T39" fmla="*/ 0 h 97"/>
              <a:gd name="T40" fmla="*/ 0 w 94"/>
              <a:gd name="T41" fmla="*/ 2147483647 h 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97"/>
              <a:gd name="T65" fmla="*/ 94 w 94"/>
              <a:gd name="T66" fmla="*/ 97 h 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97">
                <a:moveTo>
                  <a:pt x="0" y="46"/>
                </a:moveTo>
                <a:lnTo>
                  <a:pt x="0" y="46"/>
                </a:lnTo>
                <a:lnTo>
                  <a:pt x="5" y="52"/>
                </a:lnTo>
                <a:lnTo>
                  <a:pt x="9" y="59"/>
                </a:lnTo>
                <a:lnTo>
                  <a:pt x="14" y="65"/>
                </a:lnTo>
                <a:lnTo>
                  <a:pt x="17" y="72"/>
                </a:lnTo>
                <a:lnTo>
                  <a:pt x="20" y="80"/>
                </a:lnTo>
                <a:lnTo>
                  <a:pt x="22" y="85"/>
                </a:lnTo>
                <a:lnTo>
                  <a:pt x="24" y="92"/>
                </a:lnTo>
                <a:lnTo>
                  <a:pt x="24" y="97"/>
                </a:lnTo>
                <a:lnTo>
                  <a:pt x="94" y="97"/>
                </a:lnTo>
                <a:lnTo>
                  <a:pt x="93" y="82"/>
                </a:lnTo>
                <a:lnTo>
                  <a:pt x="91" y="69"/>
                </a:lnTo>
                <a:lnTo>
                  <a:pt x="86" y="55"/>
                </a:lnTo>
                <a:lnTo>
                  <a:pt x="81" y="43"/>
                </a:lnTo>
                <a:lnTo>
                  <a:pt x="75" y="32"/>
                </a:lnTo>
                <a:lnTo>
                  <a:pt x="68" y="20"/>
                </a:lnTo>
                <a:lnTo>
                  <a:pt x="62" y="10"/>
                </a:lnTo>
                <a:lnTo>
                  <a:pt x="54" y="0"/>
                </a:lnTo>
                <a:lnTo>
                  <a:pt x="0" y="46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2" name="Freeform 65"/>
          <p:cNvSpPr>
            <a:spLocks/>
          </p:cNvSpPr>
          <p:nvPr/>
        </p:nvSpPr>
        <p:spPr bwMode="auto">
          <a:xfrm>
            <a:off x="2624138" y="1468438"/>
            <a:ext cx="122237" cy="63500"/>
          </a:xfrm>
          <a:custGeom>
            <a:avLst/>
            <a:gdLst>
              <a:gd name="T0" fmla="*/ 0 w 308"/>
              <a:gd name="T1" fmla="*/ 2147483647 h 160"/>
              <a:gd name="T2" fmla="*/ 0 w 308"/>
              <a:gd name="T3" fmla="*/ 2147483647 h 160"/>
              <a:gd name="T4" fmla="*/ 2147483647 w 308"/>
              <a:gd name="T5" fmla="*/ 2147483647 h 160"/>
              <a:gd name="T6" fmla="*/ 2147483647 w 308"/>
              <a:gd name="T7" fmla="*/ 2147483647 h 160"/>
              <a:gd name="T8" fmla="*/ 2147483647 w 308"/>
              <a:gd name="T9" fmla="*/ 2147483647 h 160"/>
              <a:gd name="T10" fmla="*/ 2147483647 w 308"/>
              <a:gd name="T11" fmla="*/ 2147483647 h 160"/>
              <a:gd name="T12" fmla="*/ 2147483647 w 308"/>
              <a:gd name="T13" fmla="*/ 2147483647 h 160"/>
              <a:gd name="T14" fmla="*/ 2147483647 w 308"/>
              <a:gd name="T15" fmla="*/ 2147483647 h 160"/>
              <a:gd name="T16" fmla="*/ 2147483647 w 308"/>
              <a:gd name="T17" fmla="*/ 2147483647 h 160"/>
              <a:gd name="T18" fmla="*/ 2147483647 w 308"/>
              <a:gd name="T19" fmla="*/ 2147483647 h 160"/>
              <a:gd name="T20" fmla="*/ 2147483647 w 308"/>
              <a:gd name="T21" fmla="*/ 2147483647 h 160"/>
              <a:gd name="T22" fmla="*/ 2147483647 w 308"/>
              <a:gd name="T23" fmla="*/ 2147483647 h 160"/>
              <a:gd name="T24" fmla="*/ 2147483647 w 308"/>
              <a:gd name="T25" fmla="*/ 2147483647 h 160"/>
              <a:gd name="T26" fmla="*/ 2147483647 w 308"/>
              <a:gd name="T27" fmla="*/ 2147483647 h 160"/>
              <a:gd name="T28" fmla="*/ 2147483647 w 308"/>
              <a:gd name="T29" fmla="*/ 2147483647 h 160"/>
              <a:gd name="T30" fmla="*/ 2147483647 w 308"/>
              <a:gd name="T31" fmla="*/ 2147483647 h 160"/>
              <a:gd name="T32" fmla="*/ 2147483647 w 308"/>
              <a:gd name="T33" fmla="*/ 2147483647 h 160"/>
              <a:gd name="T34" fmla="*/ 2147483647 w 308"/>
              <a:gd name="T35" fmla="*/ 2147483647 h 160"/>
              <a:gd name="T36" fmla="*/ 2147483647 w 308"/>
              <a:gd name="T37" fmla="*/ 2147483647 h 160"/>
              <a:gd name="T38" fmla="*/ 2147483647 w 308"/>
              <a:gd name="T39" fmla="*/ 2147483647 h 160"/>
              <a:gd name="T40" fmla="*/ 2147483647 w 308"/>
              <a:gd name="T41" fmla="*/ 2147483647 h 160"/>
              <a:gd name="T42" fmla="*/ 2147483647 w 308"/>
              <a:gd name="T43" fmla="*/ 2147483647 h 160"/>
              <a:gd name="T44" fmla="*/ 2147483647 w 308"/>
              <a:gd name="T45" fmla="*/ 2147483647 h 160"/>
              <a:gd name="T46" fmla="*/ 2147483647 w 308"/>
              <a:gd name="T47" fmla="*/ 2147483647 h 160"/>
              <a:gd name="T48" fmla="*/ 2147483647 w 308"/>
              <a:gd name="T49" fmla="*/ 2147483647 h 160"/>
              <a:gd name="T50" fmla="*/ 2147483647 w 308"/>
              <a:gd name="T51" fmla="*/ 2147483647 h 160"/>
              <a:gd name="T52" fmla="*/ 2147483647 w 308"/>
              <a:gd name="T53" fmla="*/ 2147483647 h 160"/>
              <a:gd name="T54" fmla="*/ 2147483647 w 308"/>
              <a:gd name="T55" fmla="*/ 2147483647 h 160"/>
              <a:gd name="T56" fmla="*/ 2147483647 w 308"/>
              <a:gd name="T57" fmla="*/ 2147483647 h 160"/>
              <a:gd name="T58" fmla="*/ 2147483647 w 308"/>
              <a:gd name="T59" fmla="*/ 2147483647 h 160"/>
              <a:gd name="T60" fmla="*/ 2147483647 w 308"/>
              <a:gd name="T61" fmla="*/ 2147483647 h 160"/>
              <a:gd name="T62" fmla="*/ 2147483647 w 308"/>
              <a:gd name="T63" fmla="*/ 2147483647 h 160"/>
              <a:gd name="T64" fmla="*/ 2147483647 w 308"/>
              <a:gd name="T65" fmla="*/ 2147483647 h 160"/>
              <a:gd name="T66" fmla="*/ 2147483647 w 308"/>
              <a:gd name="T67" fmla="*/ 2147483647 h 160"/>
              <a:gd name="T68" fmla="*/ 0 w 308"/>
              <a:gd name="T69" fmla="*/ 0 h 160"/>
              <a:gd name="T70" fmla="*/ 0 w 308"/>
              <a:gd name="T71" fmla="*/ 0 h 160"/>
              <a:gd name="T72" fmla="*/ 0 w 308"/>
              <a:gd name="T73" fmla="*/ 2147483647 h 1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8"/>
              <a:gd name="T112" fmla="*/ 0 h 160"/>
              <a:gd name="T113" fmla="*/ 308 w 308"/>
              <a:gd name="T114" fmla="*/ 160 h 1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8" h="160">
                <a:moveTo>
                  <a:pt x="0" y="72"/>
                </a:moveTo>
                <a:lnTo>
                  <a:pt x="0" y="72"/>
                </a:lnTo>
                <a:lnTo>
                  <a:pt x="19" y="72"/>
                </a:lnTo>
                <a:lnTo>
                  <a:pt x="38" y="73"/>
                </a:lnTo>
                <a:lnTo>
                  <a:pt x="57" y="74"/>
                </a:lnTo>
                <a:lnTo>
                  <a:pt x="75" y="76"/>
                </a:lnTo>
                <a:lnTo>
                  <a:pt x="94" y="79"/>
                </a:lnTo>
                <a:lnTo>
                  <a:pt x="111" y="83"/>
                </a:lnTo>
                <a:lnTo>
                  <a:pt x="129" y="86"/>
                </a:lnTo>
                <a:lnTo>
                  <a:pt x="146" y="92"/>
                </a:lnTo>
                <a:lnTo>
                  <a:pt x="163" y="98"/>
                </a:lnTo>
                <a:lnTo>
                  <a:pt x="178" y="104"/>
                </a:lnTo>
                <a:lnTo>
                  <a:pt x="193" y="111"/>
                </a:lnTo>
                <a:lnTo>
                  <a:pt x="206" y="119"/>
                </a:lnTo>
                <a:lnTo>
                  <a:pt x="220" y="128"/>
                </a:lnTo>
                <a:lnTo>
                  <a:pt x="232" y="138"/>
                </a:lnTo>
                <a:lnTo>
                  <a:pt x="244" y="148"/>
                </a:lnTo>
                <a:lnTo>
                  <a:pt x="254" y="160"/>
                </a:lnTo>
                <a:lnTo>
                  <a:pt x="308" y="114"/>
                </a:lnTo>
                <a:lnTo>
                  <a:pt x="293" y="99"/>
                </a:lnTo>
                <a:lnTo>
                  <a:pt x="278" y="84"/>
                </a:lnTo>
                <a:lnTo>
                  <a:pt x="261" y="71"/>
                </a:lnTo>
                <a:lnTo>
                  <a:pt x="244" y="60"/>
                </a:lnTo>
                <a:lnTo>
                  <a:pt x="226" y="48"/>
                </a:lnTo>
                <a:lnTo>
                  <a:pt x="207" y="39"/>
                </a:lnTo>
                <a:lnTo>
                  <a:pt x="187" y="32"/>
                </a:lnTo>
                <a:lnTo>
                  <a:pt x="167" y="25"/>
                </a:lnTo>
                <a:lnTo>
                  <a:pt x="147" y="18"/>
                </a:lnTo>
                <a:lnTo>
                  <a:pt x="127" y="14"/>
                </a:lnTo>
                <a:lnTo>
                  <a:pt x="106" y="9"/>
                </a:lnTo>
                <a:lnTo>
                  <a:pt x="85" y="6"/>
                </a:lnTo>
                <a:lnTo>
                  <a:pt x="64" y="4"/>
                </a:lnTo>
                <a:lnTo>
                  <a:pt x="43" y="3"/>
                </a:lnTo>
                <a:lnTo>
                  <a:pt x="22" y="1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3" name="Freeform 66"/>
          <p:cNvSpPr>
            <a:spLocks/>
          </p:cNvSpPr>
          <p:nvPr/>
        </p:nvSpPr>
        <p:spPr bwMode="auto">
          <a:xfrm>
            <a:off x="2473325" y="1468438"/>
            <a:ext cx="150813" cy="93662"/>
          </a:xfrm>
          <a:custGeom>
            <a:avLst/>
            <a:gdLst>
              <a:gd name="T0" fmla="*/ 2147483647 w 381"/>
              <a:gd name="T1" fmla="*/ 2147483647 h 235"/>
              <a:gd name="T2" fmla="*/ 2147483647 w 381"/>
              <a:gd name="T3" fmla="*/ 2147483647 h 235"/>
              <a:gd name="T4" fmla="*/ 2147483647 w 381"/>
              <a:gd name="T5" fmla="*/ 2147483647 h 235"/>
              <a:gd name="T6" fmla="*/ 2147483647 w 381"/>
              <a:gd name="T7" fmla="*/ 2147483647 h 235"/>
              <a:gd name="T8" fmla="*/ 2147483647 w 381"/>
              <a:gd name="T9" fmla="*/ 2147483647 h 235"/>
              <a:gd name="T10" fmla="*/ 2147483647 w 381"/>
              <a:gd name="T11" fmla="*/ 2147483647 h 235"/>
              <a:gd name="T12" fmla="*/ 2147483647 w 381"/>
              <a:gd name="T13" fmla="*/ 2147483647 h 235"/>
              <a:gd name="T14" fmla="*/ 2147483647 w 381"/>
              <a:gd name="T15" fmla="*/ 2147483647 h 235"/>
              <a:gd name="T16" fmla="*/ 2147483647 w 381"/>
              <a:gd name="T17" fmla="*/ 2147483647 h 235"/>
              <a:gd name="T18" fmla="*/ 2147483647 w 381"/>
              <a:gd name="T19" fmla="*/ 2147483647 h 235"/>
              <a:gd name="T20" fmla="*/ 2147483647 w 381"/>
              <a:gd name="T21" fmla="*/ 2147483647 h 235"/>
              <a:gd name="T22" fmla="*/ 2147483647 w 381"/>
              <a:gd name="T23" fmla="*/ 2147483647 h 235"/>
              <a:gd name="T24" fmla="*/ 2147483647 w 381"/>
              <a:gd name="T25" fmla="*/ 2147483647 h 235"/>
              <a:gd name="T26" fmla="*/ 2147483647 w 381"/>
              <a:gd name="T27" fmla="*/ 2147483647 h 235"/>
              <a:gd name="T28" fmla="*/ 2147483647 w 381"/>
              <a:gd name="T29" fmla="*/ 2147483647 h 235"/>
              <a:gd name="T30" fmla="*/ 2147483647 w 381"/>
              <a:gd name="T31" fmla="*/ 2147483647 h 235"/>
              <a:gd name="T32" fmla="*/ 2147483647 w 381"/>
              <a:gd name="T33" fmla="*/ 2147483647 h 235"/>
              <a:gd name="T34" fmla="*/ 2147483647 w 381"/>
              <a:gd name="T35" fmla="*/ 2147483647 h 235"/>
              <a:gd name="T36" fmla="*/ 2147483647 w 381"/>
              <a:gd name="T37" fmla="*/ 0 h 235"/>
              <a:gd name="T38" fmla="*/ 2147483647 w 381"/>
              <a:gd name="T39" fmla="*/ 2147483647 h 235"/>
              <a:gd name="T40" fmla="*/ 2147483647 w 381"/>
              <a:gd name="T41" fmla="*/ 2147483647 h 235"/>
              <a:gd name="T42" fmla="*/ 2147483647 w 381"/>
              <a:gd name="T43" fmla="*/ 2147483647 h 235"/>
              <a:gd name="T44" fmla="*/ 2147483647 w 381"/>
              <a:gd name="T45" fmla="*/ 2147483647 h 235"/>
              <a:gd name="T46" fmla="*/ 2147483647 w 381"/>
              <a:gd name="T47" fmla="*/ 2147483647 h 235"/>
              <a:gd name="T48" fmla="*/ 2147483647 w 381"/>
              <a:gd name="T49" fmla="*/ 2147483647 h 235"/>
              <a:gd name="T50" fmla="*/ 2147483647 w 381"/>
              <a:gd name="T51" fmla="*/ 2147483647 h 235"/>
              <a:gd name="T52" fmla="*/ 2147483647 w 381"/>
              <a:gd name="T53" fmla="*/ 2147483647 h 235"/>
              <a:gd name="T54" fmla="*/ 2147483647 w 381"/>
              <a:gd name="T55" fmla="*/ 2147483647 h 235"/>
              <a:gd name="T56" fmla="*/ 2147483647 w 381"/>
              <a:gd name="T57" fmla="*/ 2147483647 h 235"/>
              <a:gd name="T58" fmla="*/ 2147483647 w 381"/>
              <a:gd name="T59" fmla="*/ 2147483647 h 235"/>
              <a:gd name="T60" fmla="*/ 2147483647 w 381"/>
              <a:gd name="T61" fmla="*/ 2147483647 h 235"/>
              <a:gd name="T62" fmla="*/ 2147483647 w 381"/>
              <a:gd name="T63" fmla="*/ 2147483647 h 235"/>
              <a:gd name="T64" fmla="*/ 2147483647 w 381"/>
              <a:gd name="T65" fmla="*/ 2147483647 h 235"/>
              <a:gd name="T66" fmla="*/ 2147483647 w 381"/>
              <a:gd name="T67" fmla="*/ 2147483647 h 235"/>
              <a:gd name="T68" fmla="*/ 0 w 381"/>
              <a:gd name="T69" fmla="*/ 2147483647 h 235"/>
              <a:gd name="T70" fmla="*/ 0 w 381"/>
              <a:gd name="T71" fmla="*/ 2147483647 h 235"/>
              <a:gd name="T72" fmla="*/ 2147483647 w 381"/>
              <a:gd name="T73" fmla="*/ 2147483647 h 2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1"/>
              <a:gd name="T112" fmla="*/ 0 h 235"/>
              <a:gd name="T113" fmla="*/ 381 w 381"/>
              <a:gd name="T114" fmla="*/ 235 h 2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1" h="235">
                <a:moveTo>
                  <a:pt x="56" y="235"/>
                </a:moveTo>
                <a:lnTo>
                  <a:pt x="56" y="235"/>
                </a:lnTo>
                <a:lnTo>
                  <a:pt x="71" y="216"/>
                </a:lnTo>
                <a:lnTo>
                  <a:pt x="86" y="199"/>
                </a:lnTo>
                <a:lnTo>
                  <a:pt x="102" y="183"/>
                </a:lnTo>
                <a:lnTo>
                  <a:pt x="120" y="168"/>
                </a:lnTo>
                <a:lnTo>
                  <a:pt x="138" y="154"/>
                </a:lnTo>
                <a:lnTo>
                  <a:pt x="157" y="139"/>
                </a:lnTo>
                <a:lnTo>
                  <a:pt x="177" y="127"/>
                </a:lnTo>
                <a:lnTo>
                  <a:pt x="197" y="115"/>
                </a:lnTo>
                <a:lnTo>
                  <a:pt x="218" y="105"/>
                </a:lnTo>
                <a:lnTo>
                  <a:pt x="239" y="96"/>
                </a:lnTo>
                <a:lnTo>
                  <a:pt x="262" y="90"/>
                </a:lnTo>
                <a:lnTo>
                  <a:pt x="285" y="83"/>
                </a:lnTo>
                <a:lnTo>
                  <a:pt x="309" y="77"/>
                </a:lnTo>
                <a:lnTo>
                  <a:pt x="332" y="74"/>
                </a:lnTo>
                <a:lnTo>
                  <a:pt x="357" y="72"/>
                </a:lnTo>
                <a:lnTo>
                  <a:pt x="381" y="72"/>
                </a:lnTo>
                <a:lnTo>
                  <a:pt x="381" y="0"/>
                </a:lnTo>
                <a:lnTo>
                  <a:pt x="352" y="1"/>
                </a:lnTo>
                <a:lnTo>
                  <a:pt x="324" y="5"/>
                </a:lnTo>
                <a:lnTo>
                  <a:pt x="296" y="8"/>
                </a:lnTo>
                <a:lnTo>
                  <a:pt x="268" y="15"/>
                </a:lnTo>
                <a:lnTo>
                  <a:pt x="242" y="22"/>
                </a:lnTo>
                <a:lnTo>
                  <a:pt x="215" y="30"/>
                </a:lnTo>
                <a:lnTo>
                  <a:pt x="189" y="42"/>
                </a:lnTo>
                <a:lnTo>
                  <a:pt x="164" y="53"/>
                </a:lnTo>
                <a:lnTo>
                  <a:pt x="141" y="66"/>
                </a:lnTo>
                <a:lnTo>
                  <a:pt x="118" y="81"/>
                </a:lnTo>
                <a:lnTo>
                  <a:pt x="95" y="96"/>
                </a:lnTo>
                <a:lnTo>
                  <a:pt x="74" y="113"/>
                </a:lnTo>
                <a:lnTo>
                  <a:pt x="54" y="132"/>
                </a:lnTo>
                <a:lnTo>
                  <a:pt x="35" y="151"/>
                </a:lnTo>
                <a:lnTo>
                  <a:pt x="17" y="171"/>
                </a:lnTo>
                <a:lnTo>
                  <a:pt x="0" y="193"/>
                </a:lnTo>
                <a:lnTo>
                  <a:pt x="56" y="235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4" name="Freeform 67"/>
          <p:cNvSpPr>
            <a:spLocks/>
          </p:cNvSpPr>
          <p:nvPr/>
        </p:nvSpPr>
        <p:spPr bwMode="auto">
          <a:xfrm>
            <a:off x="2351088" y="1544638"/>
            <a:ext cx="144462" cy="77787"/>
          </a:xfrm>
          <a:custGeom>
            <a:avLst/>
            <a:gdLst>
              <a:gd name="T0" fmla="*/ 0 w 365"/>
              <a:gd name="T1" fmla="*/ 2147483647 h 195"/>
              <a:gd name="T2" fmla="*/ 0 w 365"/>
              <a:gd name="T3" fmla="*/ 2147483647 h 195"/>
              <a:gd name="T4" fmla="*/ 2147483647 w 365"/>
              <a:gd name="T5" fmla="*/ 2147483647 h 195"/>
              <a:gd name="T6" fmla="*/ 2147483647 w 365"/>
              <a:gd name="T7" fmla="*/ 2147483647 h 195"/>
              <a:gd name="T8" fmla="*/ 2147483647 w 365"/>
              <a:gd name="T9" fmla="*/ 2147483647 h 195"/>
              <a:gd name="T10" fmla="*/ 2147483647 w 365"/>
              <a:gd name="T11" fmla="*/ 2147483647 h 195"/>
              <a:gd name="T12" fmla="*/ 2147483647 w 365"/>
              <a:gd name="T13" fmla="*/ 2147483647 h 195"/>
              <a:gd name="T14" fmla="*/ 2147483647 w 365"/>
              <a:gd name="T15" fmla="*/ 2147483647 h 195"/>
              <a:gd name="T16" fmla="*/ 2147483647 w 365"/>
              <a:gd name="T17" fmla="*/ 2147483647 h 195"/>
              <a:gd name="T18" fmla="*/ 2147483647 w 365"/>
              <a:gd name="T19" fmla="*/ 2147483647 h 195"/>
              <a:gd name="T20" fmla="*/ 2147483647 w 365"/>
              <a:gd name="T21" fmla="*/ 2147483647 h 195"/>
              <a:gd name="T22" fmla="*/ 2147483647 w 365"/>
              <a:gd name="T23" fmla="*/ 2147483647 h 195"/>
              <a:gd name="T24" fmla="*/ 2147483647 w 365"/>
              <a:gd name="T25" fmla="*/ 2147483647 h 195"/>
              <a:gd name="T26" fmla="*/ 2147483647 w 365"/>
              <a:gd name="T27" fmla="*/ 2147483647 h 195"/>
              <a:gd name="T28" fmla="*/ 2147483647 w 365"/>
              <a:gd name="T29" fmla="*/ 2147483647 h 195"/>
              <a:gd name="T30" fmla="*/ 2147483647 w 365"/>
              <a:gd name="T31" fmla="*/ 2147483647 h 195"/>
              <a:gd name="T32" fmla="*/ 2147483647 w 365"/>
              <a:gd name="T33" fmla="*/ 2147483647 h 195"/>
              <a:gd name="T34" fmla="*/ 2147483647 w 365"/>
              <a:gd name="T35" fmla="*/ 2147483647 h 195"/>
              <a:gd name="T36" fmla="*/ 2147483647 w 365"/>
              <a:gd name="T37" fmla="*/ 0 h 195"/>
              <a:gd name="T38" fmla="*/ 2147483647 w 365"/>
              <a:gd name="T39" fmla="*/ 2147483647 h 195"/>
              <a:gd name="T40" fmla="*/ 2147483647 w 365"/>
              <a:gd name="T41" fmla="*/ 2147483647 h 195"/>
              <a:gd name="T42" fmla="*/ 2147483647 w 365"/>
              <a:gd name="T43" fmla="*/ 2147483647 h 195"/>
              <a:gd name="T44" fmla="*/ 2147483647 w 365"/>
              <a:gd name="T45" fmla="*/ 2147483647 h 195"/>
              <a:gd name="T46" fmla="*/ 2147483647 w 365"/>
              <a:gd name="T47" fmla="*/ 2147483647 h 195"/>
              <a:gd name="T48" fmla="*/ 2147483647 w 365"/>
              <a:gd name="T49" fmla="*/ 2147483647 h 195"/>
              <a:gd name="T50" fmla="*/ 2147483647 w 365"/>
              <a:gd name="T51" fmla="*/ 2147483647 h 195"/>
              <a:gd name="T52" fmla="*/ 2147483647 w 365"/>
              <a:gd name="T53" fmla="*/ 2147483647 h 195"/>
              <a:gd name="T54" fmla="*/ 2147483647 w 365"/>
              <a:gd name="T55" fmla="*/ 2147483647 h 195"/>
              <a:gd name="T56" fmla="*/ 2147483647 w 365"/>
              <a:gd name="T57" fmla="*/ 2147483647 h 195"/>
              <a:gd name="T58" fmla="*/ 2147483647 w 365"/>
              <a:gd name="T59" fmla="*/ 2147483647 h 195"/>
              <a:gd name="T60" fmla="*/ 2147483647 w 365"/>
              <a:gd name="T61" fmla="*/ 2147483647 h 195"/>
              <a:gd name="T62" fmla="*/ 2147483647 w 365"/>
              <a:gd name="T63" fmla="*/ 2147483647 h 195"/>
              <a:gd name="T64" fmla="*/ 2147483647 w 365"/>
              <a:gd name="T65" fmla="*/ 2147483647 h 195"/>
              <a:gd name="T66" fmla="*/ 2147483647 w 365"/>
              <a:gd name="T67" fmla="*/ 2147483647 h 195"/>
              <a:gd name="T68" fmla="*/ 0 w 365"/>
              <a:gd name="T69" fmla="*/ 2147483647 h 195"/>
              <a:gd name="T70" fmla="*/ 0 w 365"/>
              <a:gd name="T71" fmla="*/ 2147483647 h 195"/>
              <a:gd name="T72" fmla="*/ 0 w 365"/>
              <a:gd name="T73" fmla="*/ 2147483647 h 1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5"/>
              <a:gd name="T112" fmla="*/ 0 h 195"/>
              <a:gd name="T113" fmla="*/ 365 w 365"/>
              <a:gd name="T114" fmla="*/ 195 h 1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5" h="195">
                <a:moveTo>
                  <a:pt x="0" y="195"/>
                </a:moveTo>
                <a:lnTo>
                  <a:pt x="0" y="195"/>
                </a:lnTo>
                <a:lnTo>
                  <a:pt x="28" y="195"/>
                </a:lnTo>
                <a:lnTo>
                  <a:pt x="55" y="193"/>
                </a:lnTo>
                <a:lnTo>
                  <a:pt x="81" y="191"/>
                </a:lnTo>
                <a:lnTo>
                  <a:pt x="107" y="189"/>
                </a:lnTo>
                <a:lnTo>
                  <a:pt x="132" y="184"/>
                </a:lnTo>
                <a:lnTo>
                  <a:pt x="157" y="179"/>
                </a:lnTo>
                <a:lnTo>
                  <a:pt x="182" y="172"/>
                </a:lnTo>
                <a:lnTo>
                  <a:pt x="205" y="163"/>
                </a:lnTo>
                <a:lnTo>
                  <a:pt x="227" y="154"/>
                </a:lnTo>
                <a:lnTo>
                  <a:pt x="250" y="143"/>
                </a:lnTo>
                <a:lnTo>
                  <a:pt x="271" y="129"/>
                </a:lnTo>
                <a:lnTo>
                  <a:pt x="292" y="116"/>
                </a:lnTo>
                <a:lnTo>
                  <a:pt x="311" y="99"/>
                </a:lnTo>
                <a:lnTo>
                  <a:pt x="330" y="82"/>
                </a:lnTo>
                <a:lnTo>
                  <a:pt x="348" y="63"/>
                </a:lnTo>
                <a:lnTo>
                  <a:pt x="365" y="42"/>
                </a:lnTo>
                <a:lnTo>
                  <a:pt x="309" y="0"/>
                </a:lnTo>
                <a:lnTo>
                  <a:pt x="295" y="16"/>
                </a:lnTo>
                <a:lnTo>
                  <a:pt x="280" y="32"/>
                </a:lnTo>
                <a:lnTo>
                  <a:pt x="266" y="47"/>
                </a:lnTo>
                <a:lnTo>
                  <a:pt x="250" y="59"/>
                </a:lnTo>
                <a:lnTo>
                  <a:pt x="233" y="70"/>
                </a:lnTo>
                <a:lnTo>
                  <a:pt x="216" y="80"/>
                </a:lnTo>
                <a:lnTo>
                  <a:pt x="198" y="89"/>
                </a:lnTo>
                <a:lnTo>
                  <a:pt x="179" y="97"/>
                </a:lnTo>
                <a:lnTo>
                  <a:pt x="160" y="104"/>
                </a:lnTo>
                <a:lnTo>
                  <a:pt x="140" y="109"/>
                </a:lnTo>
                <a:lnTo>
                  <a:pt x="119" y="115"/>
                </a:lnTo>
                <a:lnTo>
                  <a:pt x="97" y="118"/>
                </a:lnTo>
                <a:lnTo>
                  <a:pt x="74" y="122"/>
                </a:lnTo>
                <a:lnTo>
                  <a:pt x="51" y="124"/>
                </a:lnTo>
                <a:lnTo>
                  <a:pt x="26" y="125"/>
                </a:lnTo>
                <a:lnTo>
                  <a:pt x="0" y="125"/>
                </a:lnTo>
                <a:lnTo>
                  <a:pt x="0" y="195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5" name="Freeform 68"/>
          <p:cNvSpPr>
            <a:spLocks/>
          </p:cNvSpPr>
          <p:nvPr/>
        </p:nvSpPr>
        <p:spPr bwMode="auto">
          <a:xfrm>
            <a:off x="2165350" y="1436688"/>
            <a:ext cx="185738" cy="185737"/>
          </a:xfrm>
          <a:custGeom>
            <a:avLst/>
            <a:gdLst>
              <a:gd name="T0" fmla="*/ 0 w 468"/>
              <a:gd name="T1" fmla="*/ 0 h 469"/>
              <a:gd name="T2" fmla="*/ 2147483647 w 468"/>
              <a:gd name="T3" fmla="*/ 2147483647 h 469"/>
              <a:gd name="T4" fmla="*/ 2147483647 w 468"/>
              <a:gd name="T5" fmla="*/ 2147483647 h 469"/>
              <a:gd name="T6" fmla="*/ 2147483647 w 468"/>
              <a:gd name="T7" fmla="*/ 2147483647 h 469"/>
              <a:gd name="T8" fmla="*/ 2147483647 w 468"/>
              <a:gd name="T9" fmla="*/ 2147483647 h 469"/>
              <a:gd name="T10" fmla="*/ 2147483647 w 468"/>
              <a:gd name="T11" fmla="*/ 2147483647 h 469"/>
              <a:gd name="T12" fmla="*/ 2147483647 w 468"/>
              <a:gd name="T13" fmla="*/ 2147483647 h 469"/>
              <a:gd name="T14" fmla="*/ 2147483647 w 468"/>
              <a:gd name="T15" fmla="*/ 2147483647 h 469"/>
              <a:gd name="T16" fmla="*/ 2147483647 w 468"/>
              <a:gd name="T17" fmla="*/ 2147483647 h 469"/>
              <a:gd name="T18" fmla="*/ 2147483647 w 468"/>
              <a:gd name="T19" fmla="*/ 2147483647 h 469"/>
              <a:gd name="T20" fmla="*/ 2147483647 w 468"/>
              <a:gd name="T21" fmla="*/ 2147483647 h 469"/>
              <a:gd name="T22" fmla="*/ 2147483647 w 468"/>
              <a:gd name="T23" fmla="*/ 2147483647 h 469"/>
              <a:gd name="T24" fmla="*/ 2147483647 w 468"/>
              <a:gd name="T25" fmla="*/ 2147483647 h 469"/>
              <a:gd name="T26" fmla="*/ 2147483647 w 468"/>
              <a:gd name="T27" fmla="*/ 2147483647 h 469"/>
              <a:gd name="T28" fmla="*/ 2147483647 w 468"/>
              <a:gd name="T29" fmla="*/ 2147483647 h 469"/>
              <a:gd name="T30" fmla="*/ 2147483647 w 468"/>
              <a:gd name="T31" fmla="*/ 2147483647 h 469"/>
              <a:gd name="T32" fmla="*/ 2147483647 w 468"/>
              <a:gd name="T33" fmla="*/ 2147483647 h 469"/>
              <a:gd name="T34" fmla="*/ 2147483647 w 468"/>
              <a:gd name="T35" fmla="*/ 2147483647 h 469"/>
              <a:gd name="T36" fmla="*/ 2147483647 w 468"/>
              <a:gd name="T37" fmla="*/ 2147483647 h 469"/>
              <a:gd name="T38" fmla="*/ 2147483647 w 468"/>
              <a:gd name="T39" fmla="*/ 2147483647 h 469"/>
              <a:gd name="T40" fmla="*/ 2147483647 w 468"/>
              <a:gd name="T41" fmla="*/ 2147483647 h 469"/>
              <a:gd name="T42" fmla="*/ 2147483647 w 468"/>
              <a:gd name="T43" fmla="*/ 2147483647 h 469"/>
              <a:gd name="T44" fmla="*/ 2147483647 w 468"/>
              <a:gd name="T45" fmla="*/ 2147483647 h 469"/>
              <a:gd name="T46" fmla="*/ 2147483647 w 468"/>
              <a:gd name="T47" fmla="*/ 2147483647 h 469"/>
              <a:gd name="T48" fmla="*/ 2147483647 w 468"/>
              <a:gd name="T49" fmla="*/ 2147483647 h 469"/>
              <a:gd name="T50" fmla="*/ 2147483647 w 468"/>
              <a:gd name="T51" fmla="*/ 2147483647 h 469"/>
              <a:gd name="T52" fmla="*/ 2147483647 w 468"/>
              <a:gd name="T53" fmla="*/ 2147483647 h 469"/>
              <a:gd name="T54" fmla="*/ 2147483647 w 468"/>
              <a:gd name="T55" fmla="*/ 2147483647 h 469"/>
              <a:gd name="T56" fmla="*/ 2147483647 w 468"/>
              <a:gd name="T57" fmla="*/ 2147483647 h 469"/>
              <a:gd name="T58" fmla="*/ 2147483647 w 468"/>
              <a:gd name="T59" fmla="*/ 2147483647 h 469"/>
              <a:gd name="T60" fmla="*/ 2147483647 w 468"/>
              <a:gd name="T61" fmla="*/ 2147483647 h 469"/>
              <a:gd name="T62" fmla="*/ 2147483647 w 468"/>
              <a:gd name="T63" fmla="*/ 2147483647 h 469"/>
              <a:gd name="T64" fmla="*/ 2147483647 w 468"/>
              <a:gd name="T65" fmla="*/ 2147483647 h 469"/>
              <a:gd name="T66" fmla="*/ 2147483647 w 468"/>
              <a:gd name="T67" fmla="*/ 0 h 4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8"/>
              <a:gd name="T103" fmla="*/ 0 h 469"/>
              <a:gd name="T104" fmla="*/ 468 w 468"/>
              <a:gd name="T105" fmla="*/ 469 h 4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8" h="469">
                <a:moveTo>
                  <a:pt x="0" y="0"/>
                </a:moveTo>
                <a:lnTo>
                  <a:pt x="0" y="0"/>
                </a:lnTo>
                <a:lnTo>
                  <a:pt x="0" y="24"/>
                </a:lnTo>
                <a:lnTo>
                  <a:pt x="2" y="48"/>
                </a:lnTo>
                <a:lnTo>
                  <a:pt x="4" y="71"/>
                </a:lnTo>
                <a:lnTo>
                  <a:pt x="9" y="95"/>
                </a:lnTo>
                <a:lnTo>
                  <a:pt x="14" y="117"/>
                </a:lnTo>
                <a:lnTo>
                  <a:pt x="21" y="139"/>
                </a:lnTo>
                <a:lnTo>
                  <a:pt x="28" y="161"/>
                </a:lnTo>
                <a:lnTo>
                  <a:pt x="37" y="182"/>
                </a:lnTo>
                <a:lnTo>
                  <a:pt x="46" y="203"/>
                </a:lnTo>
                <a:lnTo>
                  <a:pt x="56" y="223"/>
                </a:lnTo>
                <a:lnTo>
                  <a:pt x="68" y="243"/>
                </a:lnTo>
                <a:lnTo>
                  <a:pt x="79" y="262"/>
                </a:lnTo>
                <a:lnTo>
                  <a:pt x="93" y="280"/>
                </a:lnTo>
                <a:lnTo>
                  <a:pt x="107" y="298"/>
                </a:lnTo>
                <a:lnTo>
                  <a:pt x="122" y="315"/>
                </a:lnTo>
                <a:lnTo>
                  <a:pt x="137" y="332"/>
                </a:lnTo>
                <a:lnTo>
                  <a:pt x="153" y="347"/>
                </a:lnTo>
                <a:lnTo>
                  <a:pt x="171" y="362"/>
                </a:lnTo>
                <a:lnTo>
                  <a:pt x="188" y="375"/>
                </a:lnTo>
                <a:lnTo>
                  <a:pt x="207" y="389"/>
                </a:lnTo>
                <a:lnTo>
                  <a:pt x="226" y="401"/>
                </a:lnTo>
                <a:lnTo>
                  <a:pt x="245" y="412"/>
                </a:lnTo>
                <a:lnTo>
                  <a:pt x="266" y="424"/>
                </a:lnTo>
                <a:lnTo>
                  <a:pt x="286" y="432"/>
                </a:lnTo>
                <a:lnTo>
                  <a:pt x="307" y="440"/>
                </a:lnTo>
                <a:lnTo>
                  <a:pt x="330" y="448"/>
                </a:lnTo>
                <a:lnTo>
                  <a:pt x="352" y="455"/>
                </a:lnTo>
                <a:lnTo>
                  <a:pt x="375" y="459"/>
                </a:lnTo>
                <a:lnTo>
                  <a:pt x="398" y="464"/>
                </a:lnTo>
                <a:lnTo>
                  <a:pt x="422" y="467"/>
                </a:lnTo>
                <a:lnTo>
                  <a:pt x="445" y="468"/>
                </a:lnTo>
                <a:lnTo>
                  <a:pt x="468" y="469"/>
                </a:lnTo>
                <a:lnTo>
                  <a:pt x="468" y="399"/>
                </a:lnTo>
                <a:lnTo>
                  <a:pt x="448" y="398"/>
                </a:lnTo>
                <a:lnTo>
                  <a:pt x="428" y="397"/>
                </a:lnTo>
                <a:lnTo>
                  <a:pt x="408" y="394"/>
                </a:lnTo>
                <a:lnTo>
                  <a:pt x="389" y="391"/>
                </a:lnTo>
                <a:lnTo>
                  <a:pt x="369" y="387"/>
                </a:lnTo>
                <a:lnTo>
                  <a:pt x="350" y="381"/>
                </a:lnTo>
                <a:lnTo>
                  <a:pt x="332" y="374"/>
                </a:lnTo>
                <a:lnTo>
                  <a:pt x="314" y="368"/>
                </a:lnTo>
                <a:lnTo>
                  <a:pt x="296" y="360"/>
                </a:lnTo>
                <a:lnTo>
                  <a:pt x="279" y="351"/>
                </a:lnTo>
                <a:lnTo>
                  <a:pt x="263" y="341"/>
                </a:lnTo>
                <a:lnTo>
                  <a:pt x="246" y="331"/>
                </a:lnTo>
                <a:lnTo>
                  <a:pt x="230" y="320"/>
                </a:lnTo>
                <a:lnTo>
                  <a:pt x="216" y="307"/>
                </a:lnTo>
                <a:lnTo>
                  <a:pt x="201" y="295"/>
                </a:lnTo>
                <a:lnTo>
                  <a:pt x="187" y="281"/>
                </a:lnTo>
                <a:lnTo>
                  <a:pt x="174" y="268"/>
                </a:lnTo>
                <a:lnTo>
                  <a:pt x="161" y="254"/>
                </a:lnTo>
                <a:lnTo>
                  <a:pt x="150" y="238"/>
                </a:lnTo>
                <a:lnTo>
                  <a:pt x="139" y="222"/>
                </a:lnTo>
                <a:lnTo>
                  <a:pt x="127" y="207"/>
                </a:lnTo>
                <a:lnTo>
                  <a:pt x="118" y="190"/>
                </a:lnTo>
                <a:lnTo>
                  <a:pt x="110" y="173"/>
                </a:lnTo>
                <a:lnTo>
                  <a:pt x="102" y="155"/>
                </a:lnTo>
                <a:lnTo>
                  <a:pt x="94" y="137"/>
                </a:lnTo>
                <a:lnTo>
                  <a:pt x="88" y="118"/>
                </a:lnTo>
                <a:lnTo>
                  <a:pt x="83" y="99"/>
                </a:lnTo>
                <a:lnTo>
                  <a:pt x="78" y="80"/>
                </a:lnTo>
                <a:lnTo>
                  <a:pt x="75" y="61"/>
                </a:lnTo>
                <a:lnTo>
                  <a:pt x="73" y="41"/>
                </a:lnTo>
                <a:lnTo>
                  <a:pt x="70" y="21"/>
                </a:lnTo>
                <a:lnTo>
                  <a:pt x="7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6" name="Freeform 69"/>
          <p:cNvSpPr>
            <a:spLocks/>
          </p:cNvSpPr>
          <p:nvPr/>
        </p:nvSpPr>
        <p:spPr bwMode="auto">
          <a:xfrm>
            <a:off x="2165350" y="1250950"/>
            <a:ext cx="185738" cy="185738"/>
          </a:xfrm>
          <a:custGeom>
            <a:avLst/>
            <a:gdLst>
              <a:gd name="T0" fmla="*/ 2147483647 w 468"/>
              <a:gd name="T1" fmla="*/ 0 h 469"/>
              <a:gd name="T2" fmla="*/ 2147483647 w 468"/>
              <a:gd name="T3" fmla="*/ 2147483647 h 469"/>
              <a:gd name="T4" fmla="*/ 2147483647 w 468"/>
              <a:gd name="T5" fmla="*/ 2147483647 h 469"/>
              <a:gd name="T6" fmla="*/ 2147483647 w 468"/>
              <a:gd name="T7" fmla="*/ 2147483647 h 469"/>
              <a:gd name="T8" fmla="*/ 2147483647 w 468"/>
              <a:gd name="T9" fmla="*/ 2147483647 h 469"/>
              <a:gd name="T10" fmla="*/ 2147483647 w 468"/>
              <a:gd name="T11" fmla="*/ 2147483647 h 469"/>
              <a:gd name="T12" fmla="*/ 2147483647 w 468"/>
              <a:gd name="T13" fmla="*/ 2147483647 h 469"/>
              <a:gd name="T14" fmla="*/ 2147483647 w 468"/>
              <a:gd name="T15" fmla="*/ 2147483647 h 469"/>
              <a:gd name="T16" fmla="*/ 2147483647 w 468"/>
              <a:gd name="T17" fmla="*/ 2147483647 h 469"/>
              <a:gd name="T18" fmla="*/ 2147483647 w 468"/>
              <a:gd name="T19" fmla="*/ 2147483647 h 469"/>
              <a:gd name="T20" fmla="*/ 2147483647 w 468"/>
              <a:gd name="T21" fmla="*/ 2147483647 h 469"/>
              <a:gd name="T22" fmla="*/ 2147483647 w 468"/>
              <a:gd name="T23" fmla="*/ 2147483647 h 469"/>
              <a:gd name="T24" fmla="*/ 2147483647 w 468"/>
              <a:gd name="T25" fmla="*/ 2147483647 h 469"/>
              <a:gd name="T26" fmla="*/ 2147483647 w 468"/>
              <a:gd name="T27" fmla="*/ 2147483647 h 469"/>
              <a:gd name="T28" fmla="*/ 2147483647 w 468"/>
              <a:gd name="T29" fmla="*/ 2147483647 h 469"/>
              <a:gd name="T30" fmla="*/ 2147483647 w 468"/>
              <a:gd name="T31" fmla="*/ 2147483647 h 469"/>
              <a:gd name="T32" fmla="*/ 0 w 468"/>
              <a:gd name="T33" fmla="*/ 2147483647 h 469"/>
              <a:gd name="T34" fmla="*/ 2147483647 w 468"/>
              <a:gd name="T35" fmla="*/ 2147483647 h 469"/>
              <a:gd name="T36" fmla="*/ 2147483647 w 468"/>
              <a:gd name="T37" fmla="*/ 2147483647 h 469"/>
              <a:gd name="T38" fmla="*/ 2147483647 w 468"/>
              <a:gd name="T39" fmla="*/ 2147483647 h 469"/>
              <a:gd name="T40" fmla="*/ 2147483647 w 468"/>
              <a:gd name="T41" fmla="*/ 2147483647 h 469"/>
              <a:gd name="T42" fmla="*/ 2147483647 w 468"/>
              <a:gd name="T43" fmla="*/ 2147483647 h 469"/>
              <a:gd name="T44" fmla="*/ 2147483647 w 468"/>
              <a:gd name="T45" fmla="*/ 2147483647 h 469"/>
              <a:gd name="T46" fmla="*/ 2147483647 w 468"/>
              <a:gd name="T47" fmla="*/ 2147483647 h 469"/>
              <a:gd name="T48" fmla="*/ 2147483647 w 468"/>
              <a:gd name="T49" fmla="*/ 2147483647 h 469"/>
              <a:gd name="T50" fmla="*/ 2147483647 w 468"/>
              <a:gd name="T51" fmla="*/ 2147483647 h 469"/>
              <a:gd name="T52" fmla="*/ 2147483647 w 468"/>
              <a:gd name="T53" fmla="*/ 2147483647 h 469"/>
              <a:gd name="T54" fmla="*/ 2147483647 w 468"/>
              <a:gd name="T55" fmla="*/ 2147483647 h 469"/>
              <a:gd name="T56" fmla="*/ 2147483647 w 468"/>
              <a:gd name="T57" fmla="*/ 2147483647 h 469"/>
              <a:gd name="T58" fmla="*/ 2147483647 w 468"/>
              <a:gd name="T59" fmla="*/ 2147483647 h 469"/>
              <a:gd name="T60" fmla="*/ 2147483647 w 468"/>
              <a:gd name="T61" fmla="*/ 2147483647 h 469"/>
              <a:gd name="T62" fmla="*/ 2147483647 w 468"/>
              <a:gd name="T63" fmla="*/ 2147483647 h 469"/>
              <a:gd name="T64" fmla="*/ 2147483647 w 468"/>
              <a:gd name="T65" fmla="*/ 2147483647 h 469"/>
              <a:gd name="T66" fmla="*/ 2147483647 w 468"/>
              <a:gd name="T67" fmla="*/ 2147483647 h 4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8"/>
              <a:gd name="T103" fmla="*/ 0 h 469"/>
              <a:gd name="T104" fmla="*/ 468 w 468"/>
              <a:gd name="T105" fmla="*/ 469 h 4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8" h="469">
                <a:moveTo>
                  <a:pt x="468" y="0"/>
                </a:moveTo>
                <a:lnTo>
                  <a:pt x="468" y="0"/>
                </a:lnTo>
                <a:lnTo>
                  <a:pt x="445" y="0"/>
                </a:lnTo>
                <a:lnTo>
                  <a:pt x="420" y="2"/>
                </a:lnTo>
                <a:lnTo>
                  <a:pt x="398" y="6"/>
                </a:lnTo>
                <a:lnTo>
                  <a:pt x="375" y="9"/>
                </a:lnTo>
                <a:lnTo>
                  <a:pt x="352" y="15"/>
                </a:lnTo>
                <a:lnTo>
                  <a:pt x="330" y="21"/>
                </a:lnTo>
                <a:lnTo>
                  <a:pt x="307" y="28"/>
                </a:lnTo>
                <a:lnTo>
                  <a:pt x="286" y="37"/>
                </a:lnTo>
                <a:lnTo>
                  <a:pt x="266" y="46"/>
                </a:lnTo>
                <a:lnTo>
                  <a:pt x="245" y="57"/>
                </a:lnTo>
                <a:lnTo>
                  <a:pt x="226" y="68"/>
                </a:lnTo>
                <a:lnTo>
                  <a:pt x="207" y="81"/>
                </a:lnTo>
                <a:lnTo>
                  <a:pt x="188" y="93"/>
                </a:lnTo>
                <a:lnTo>
                  <a:pt x="171" y="107"/>
                </a:lnTo>
                <a:lnTo>
                  <a:pt x="153" y="122"/>
                </a:lnTo>
                <a:lnTo>
                  <a:pt x="137" y="138"/>
                </a:lnTo>
                <a:lnTo>
                  <a:pt x="122" y="153"/>
                </a:lnTo>
                <a:lnTo>
                  <a:pt x="107" y="171"/>
                </a:lnTo>
                <a:lnTo>
                  <a:pt x="93" y="189"/>
                </a:lnTo>
                <a:lnTo>
                  <a:pt x="79" y="207"/>
                </a:lnTo>
                <a:lnTo>
                  <a:pt x="68" y="226"/>
                </a:lnTo>
                <a:lnTo>
                  <a:pt x="56" y="246"/>
                </a:lnTo>
                <a:lnTo>
                  <a:pt x="46" y="266"/>
                </a:lnTo>
                <a:lnTo>
                  <a:pt x="37" y="286"/>
                </a:lnTo>
                <a:lnTo>
                  <a:pt x="28" y="308"/>
                </a:lnTo>
                <a:lnTo>
                  <a:pt x="21" y="330"/>
                </a:lnTo>
                <a:lnTo>
                  <a:pt x="14" y="352"/>
                </a:lnTo>
                <a:lnTo>
                  <a:pt x="9" y="375"/>
                </a:lnTo>
                <a:lnTo>
                  <a:pt x="4" y="398"/>
                </a:lnTo>
                <a:lnTo>
                  <a:pt x="2" y="422"/>
                </a:lnTo>
                <a:lnTo>
                  <a:pt x="0" y="445"/>
                </a:lnTo>
                <a:lnTo>
                  <a:pt x="0" y="469"/>
                </a:lnTo>
                <a:lnTo>
                  <a:pt x="70" y="469"/>
                </a:lnTo>
                <a:lnTo>
                  <a:pt x="70" y="449"/>
                </a:lnTo>
                <a:lnTo>
                  <a:pt x="73" y="428"/>
                </a:lnTo>
                <a:lnTo>
                  <a:pt x="75" y="408"/>
                </a:lnTo>
                <a:lnTo>
                  <a:pt x="78" y="389"/>
                </a:lnTo>
                <a:lnTo>
                  <a:pt x="83" y="370"/>
                </a:lnTo>
                <a:lnTo>
                  <a:pt x="88" y="351"/>
                </a:lnTo>
                <a:lnTo>
                  <a:pt x="94" y="332"/>
                </a:lnTo>
                <a:lnTo>
                  <a:pt x="102" y="314"/>
                </a:lnTo>
                <a:lnTo>
                  <a:pt x="110" y="296"/>
                </a:lnTo>
                <a:lnTo>
                  <a:pt x="118" y="280"/>
                </a:lnTo>
                <a:lnTo>
                  <a:pt x="127" y="263"/>
                </a:lnTo>
                <a:lnTo>
                  <a:pt x="139" y="246"/>
                </a:lnTo>
                <a:lnTo>
                  <a:pt x="150" y="230"/>
                </a:lnTo>
                <a:lnTo>
                  <a:pt x="161" y="216"/>
                </a:lnTo>
                <a:lnTo>
                  <a:pt x="174" y="201"/>
                </a:lnTo>
                <a:lnTo>
                  <a:pt x="187" y="188"/>
                </a:lnTo>
                <a:lnTo>
                  <a:pt x="201" y="175"/>
                </a:lnTo>
                <a:lnTo>
                  <a:pt x="216" y="161"/>
                </a:lnTo>
                <a:lnTo>
                  <a:pt x="230" y="150"/>
                </a:lnTo>
                <a:lnTo>
                  <a:pt x="246" y="139"/>
                </a:lnTo>
                <a:lnTo>
                  <a:pt x="263" y="129"/>
                </a:lnTo>
                <a:lnTo>
                  <a:pt x="279" y="119"/>
                </a:lnTo>
                <a:lnTo>
                  <a:pt x="296" y="110"/>
                </a:lnTo>
                <a:lnTo>
                  <a:pt x="314" y="102"/>
                </a:lnTo>
                <a:lnTo>
                  <a:pt x="332" y="95"/>
                </a:lnTo>
                <a:lnTo>
                  <a:pt x="350" y="88"/>
                </a:lnTo>
                <a:lnTo>
                  <a:pt x="369" y="83"/>
                </a:lnTo>
                <a:lnTo>
                  <a:pt x="389" y="78"/>
                </a:lnTo>
                <a:lnTo>
                  <a:pt x="408" y="75"/>
                </a:lnTo>
                <a:lnTo>
                  <a:pt x="428" y="73"/>
                </a:lnTo>
                <a:lnTo>
                  <a:pt x="448" y="71"/>
                </a:lnTo>
                <a:lnTo>
                  <a:pt x="468" y="71"/>
                </a:lnTo>
                <a:lnTo>
                  <a:pt x="468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7" name="Freeform 70"/>
          <p:cNvSpPr>
            <a:spLocks/>
          </p:cNvSpPr>
          <p:nvPr/>
        </p:nvSpPr>
        <p:spPr bwMode="auto">
          <a:xfrm>
            <a:off x="2351088" y="1250950"/>
            <a:ext cx="158750" cy="109538"/>
          </a:xfrm>
          <a:custGeom>
            <a:avLst/>
            <a:gdLst>
              <a:gd name="T0" fmla="*/ 2147483647 w 402"/>
              <a:gd name="T1" fmla="*/ 2147483647 h 279"/>
              <a:gd name="T2" fmla="*/ 2147483647 w 402"/>
              <a:gd name="T3" fmla="*/ 2147483647 h 279"/>
              <a:gd name="T4" fmla="*/ 2147483647 w 402"/>
              <a:gd name="T5" fmla="*/ 2147483647 h 279"/>
              <a:gd name="T6" fmla="*/ 2147483647 w 402"/>
              <a:gd name="T7" fmla="*/ 2147483647 h 279"/>
              <a:gd name="T8" fmla="*/ 2147483647 w 402"/>
              <a:gd name="T9" fmla="*/ 2147483647 h 279"/>
              <a:gd name="T10" fmla="*/ 2147483647 w 402"/>
              <a:gd name="T11" fmla="*/ 2147483647 h 279"/>
              <a:gd name="T12" fmla="*/ 2147483647 w 402"/>
              <a:gd name="T13" fmla="*/ 2147483647 h 279"/>
              <a:gd name="T14" fmla="*/ 2147483647 w 402"/>
              <a:gd name="T15" fmla="*/ 2147483647 h 279"/>
              <a:gd name="T16" fmla="*/ 2147483647 w 402"/>
              <a:gd name="T17" fmla="*/ 2147483647 h 279"/>
              <a:gd name="T18" fmla="*/ 2147483647 w 402"/>
              <a:gd name="T19" fmla="*/ 2147483647 h 279"/>
              <a:gd name="T20" fmla="*/ 2147483647 w 402"/>
              <a:gd name="T21" fmla="*/ 2147483647 h 279"/>
              <a:gd name="T22" fmla="*/ 2147483647 w 402"/>
              <a:gd name="T23" fmla="*/ 2147483647 h 279"/>
              <a:gd name="T24" fmla="*/ 2147483647 w 402"/>
              <a:gd name="T25" fmla="*/ 2147483647 h 279"/>
              <a:gd name="T26" fmla="*/ 2147483647 w 402"/>
              <a:gd name="T27" fmla="*/ 2147483647 h 279"/>
              <a:gd name="T28" fmla="*/ 2147483647 w 402"/>
              <a:gd name="T29" fmla="*/ 2147483647 h 279"/>
              <a:gd name="T30" fmla="*/ 2147483647 w 402"/>
              <a:gd name="T31" fmla="*/ 2147483647 h 279"/>
              <a:gd name="T32" fmla="*/ 2147483647 w 402"/>
              <a:gd name="T33" fmla="*/ 2147483647 h 279"/>
              <a:gd name="T34" fmla="*/ 0 w 402"/>
              <a:gd name="T35" fmla="*/ 0 h 279"/>
              <a:gd name="T36" fmla="*/ 0 w 402"/>
              <a:gd name="T37" fmla="*/ 2147483647 h 279"/>
              <a:gd name="T38" fmla="*/ 2147483647 w 402"/>
              <a:gd name="T39" fmla="*/ 2147483647 h 279"/>
              <a:gd name="T40" fmla="*/ 2147483647 w 402"/>
              <a:gd name="T41" fmla="*/ 2147483647 h 279"/>
              <a:gd name="T42" fmla="*/ 2147483647 w 402"/>
              <a:gd name="T43" fmla="*/ 2147483647 h 279"/>
              <a:gd name="T44" fmla="*/ 2147483647 w 402"/>
              <a:gd name="T45" fmla="*/ 2147483647 h 279"/>
              <a:gd name="T46" fmla="*/ 2147483647 w 402"/>
              <a:gd name="T47" fmla="*/ 2147483647 h 279"/>
              <a:gd name="T48" fmla="*/ 2147483647 w 402"/>
              <a:gd name="T49" fmla="*/ 2147483647 h 279"/>
              <a:gd name="T50" fmla="*/ 2147483647 w 402"/>
              <a:gd name="T51" fmla="*/ 2147483647 h 279"/>
              <a:gd name="T52" fmla="*/ 2147483647 w 402"/>
              <a:gd name="T53" fmla="*/ 2147483647 h 279"/>
              <a:gd name="T54" fmla="*/ 2147483647 w 402"/>
              <a:gd name="T55" fmla="*/ 2147483647 h 279"/>
              <a:gd name="T56" fmla="*/ 2147483647 w 402"/>
              <a:gd name="T57" fmla="*/ 2147483647 h 279"/>
              <a:gd name="T58" fmla="*/ 2147483647 w 402"/>
              <a:gd name="T59" fmla="*/ 2147483647 h 279"/>
              <a:gd name="T60" fmla="*/ 2147483647 w 402"/>
              <a:gd name="T61" fmla="*/ 2147483647 h 279"/>
              <a:gd name="T62" fmla="*/ 2147483647 w 402"/>
              <a:gd name="T63" fmla="*/ 2147483647 h 279"/>
              <a:gd name="T64" fmla="*/ 2147483647 w 402"/>
              <a:gd name="T65" fmla="*/ 2147483647 h 279"/>
              <a:gd name="T66" fmla="*/ 2147483647 w 402"/>
              <a:gd name="T67" fmla="*/ 2147483647 h 279"/>
              <a:gd name="T68" fmla="*/ 2147483647 w 402"/>
              <a:gd name="T69" fmla="*/ 2147483647 h 279"/>
              <a:gd name="T70" fmla="*/ 2147483647 w 402"/>
              <a:gd name="T71" fmla="*/ 2147483647 h 279"/>
              <a:gd name="T72" fmla="*/ 2147483647 w 402"/>
              <a:gd name="T73" fmla="*/ 2147483647 h 2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2"/>
              <a:gd name="T112" fmla="*/ 0 h 279"/>
              <a:gd name="T113" fmla="*/ 402 w 402"/>
              <a:gd name="T114" fmla="*/ 279 h 27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2" h="279">
                <a:moveTo>
                  <a:pt x="402" y="242"/>
                </a:moveTo>
                <a:lnTo>
                  <a:pt x="402" y="242"/>
                </a:lnTo>
                <a:lnTo>
                  <a:pt x="385" y="215"/>
                </a:lnTo>
                <a:lnTo>
                  <a:pt x="367" y="190"/>
                </a:lnTo>
                <a:lnTo>
                  <a:pt x="348" y="167"/>
                </a:lnTo>
                <a:lnTo>
                  <a:pt x="328" y="143"/>
                </a:lnTo>
                <a:lnTo>
                  <a:pt x="307" y="122"/>
                </a:lnTo>
                <a:lnTo>
                  <a:pt x="285" y="102"/>
                </a:lnTo>
                <a:lnTo>
                  <a:pt x="262" y="84"/>
                </a:lnTo>
                <a:lnTo>
                  <a:pt x="238" y="67"/>
                </a:lnTo>
                <a:lnTo>
                  <a:pt x="212" y="52"/>
                </a:lnTo>
                <a:lnTo>
                  <a:pt x="186" y="38"/>
                </a:lnTo>
                <a:lnTo>
                  <a:pt x="158" y="27"/>
                </a:lnTo>
                <a:lnTo>
                  <a:pt x="129" y="17"/>
                </a:lnTo>
                <a:lnTo>
                  <a:pt x="99" y="10"/>
                </a:lnTo>
                <a:lnTo>
                  <a:pt x="68" y="5"/>
                </a:lnTo>
                <a:lnTo>
                  <a:pt x="34" y="1"/>
                </a:lnTo>
                <a:lnTo>
                  <a:pt x="0" y="0"/>
                </a:lnTo>
                <a:lnTo>
                  <a:pt x="0" y="71"/>
                </a:lnTo>
                <a:lnTo>
                  <a:pt x="30" y="72"/>
                </a:lnTo>
                <a:lnTo>
                  <a:pt x="58" y="74"/>
                </a:lnTo>
                <a:lnTo>
                  <a:pt x="84" y="78"/>
                </a:lnTo>
                <a:lnTo>
                  <a:pt x="109" y="85"/>
                </a:lnTo>
                <a:lnTo>
                  <a:pt x="134" y="93"/>
                </a:lnTo>
                <a:lnTo>
                  <a:pt x="156" y="102"/>
                </a:lnTo>
                <a:lnTo>
                  <a:pt x="178" y="113"/>
                </a:lnTo>
                <a:lnTo>
                  <a:pt x="200" y="126"/>
                </a:lnTo>
                <a:lnTo>
                  <a:pt x="220" y="140"/>
                </a:lnTo>
                <a:lnTo>
                  <a:pt x="239" y="156"/>
                </a:lnTo>
                <a:lnTo>
                  <a:pt x="258" y="173"/>
                </a:lnTo>
                <a:lnTo>
                  <a:pt x="277" y="191"/>
                </a:lnTo>
                <a:lnTo>
                  <a:pt x="293" y="211"/>
                </a:lnTo>
                <a:lnTo>
                  <a:pt x="310" y="233"/>
                </a:lnTo>
                <a:lnTo>
                  <a:pt x="327" y="255"/>
                </a:lnTo>
                <a:lnTo>
                  <a:pt x="343" y="279"/>
                </a:lnTo>
                <a:lnTo>
                  <a:pt x="402" y="242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8" name="Freeform 71"/>
          <p:cNvSpPr>
            <a:spLocks/>
          </p:cNvSpPr>
          <p:nvPr/>
        </p:nvSpPr>
        <p:spPr bwMode="auto">
          <a:xfrm>
            <a:off x="2486025" y="1346200"/>
            <a:ext cx="166688" cy="93663"/>
          </a:xfrm>
          <a:custGeom>
            <a:avLst/>
            <a:gdLst>
              <a:gd name="T0" fmla="*/ 2147483647 w 419"/>
              <a:gd name="T1" fmla="*/ 2147483647 h 238"/>
              <a:gd name="T2" fmla="*/ 2147483647 w 419"/>
              <a:gd name="T3" fmla="*/ 2147483647 h 238"/>
              <a:gd name="T4" fmla="*/ 2147483647 w 419"/>
              <a:gd name="T5" fmla="*/ 2147483647 h 238"/>
              <a:gd name="T6" fmla="*/ 2147483647 w 419"/>
              <a:gd name="T7" fmla="*/ 2147483647 h 238"/>
              <a:gd name="T8" fmla="*/ 2147483647 w 419"/>
              <a:gd name="T9" fmla="*/ 2147483647 h 238"/>
              <a:gd name="T10" fmla="*/ 2147483647 w 419"/>
              <a:gd name="T11" fmla="*/ 2147483647 h 238"/>
              <a:gd name="T12" fmla="*/ 2147483647 w 419"/>
              <a:gd name="T13" fmla="*/ 2147483647 h 238"/>
              <a:gd name="T14" fmla="*/ 2147483647 w 419"/>
              <a:gd name="T15" fmla="*/ 2147483647 h 238"/>
              <a:gd name="T16" fmla="*/ 2147483647 w 419"/>
              <a:gd name="T17" fmla="*/ 2147483647 h 238"/>
              <a:gd name="T18" fmla="*/ 2147483647 w 419"/>
              <a:gd name="T19" fmla="*/ 2147483647 h 238"/>
              <a:gd name="T20" fmla="*/ 2147483647 w 419"/>
              <a:gd name="T21" fmla="*/ 2147483647 h 238"/>
              <a:gd name="T22" fmla="*/ 2147483647 w 419"/>
              <a:gd name="T23" fmla="*/ 2147483647 h 238"/>
              <a:gd name="T24" fmla="*/ 2147483647 w 419"/>
              <a:gd name="T25" fmla="*/ 2147483647 h 238"/>
              <a:gd name="T26" fmla="*/ 2147483647 w 419"/>
              <a:gd name="T27" fmla="*/ 2147483647 h 238"/>
              <a:gd name="T28" fmla="*/ 2147483647 w 419"/>
              <a:gd name="T29" fmla="*/ 2147483647 h 238"/>
              <a:gd name="T30" fmla="*/ 2147483647 w 419"/>
              <a:gd name="T31" fmla="*/ 2147483647 h 238"/>
              <a:gd name="T32" fmla="*/ 2147483647 w 419"/>
              <a:gd name="T33" fmla="*/ 2147483647 h 238"/>
              <a:gd name="T34" fmla="*/ 2147483647 w 419"/>
              <a:gd name="T35" fmla="*/ 0 h 238"/>
              <a:gd name="T36" fmla="*/ 0 w 419"/>
              <a:gd name="T37" fmla="*/ 2147483647 h 238"/>
              <a:gd name="T38" fmla="*/ 2147483647 w 419"/>
              <a:gd name="T39" fmla="*/ 2147483647 h 238"/>
              <a:gd name="T40" fmla="*/ 2147483647 w 419"/>
              <a:gd name="T41" fmla="*/ 2147483647 h 238"/>
              <a:gd name="T42" fmla="*/ 2147483647 w 419"/>
              <a:gd name="T43" fmla="*/ 2147483647 h 238"/>
              <a:gd name="T44" fmla="*/ 2147483647 w 419"/>
              <a:gd name="T45" fmla="*/ 2147483647 h 238"/>
              <a:gd name="T46" fmla="*/ 2147483647 w 419"/>
              <a:gd name="T47" fmla="*/ 2147483647 h 238"/>
              <a:gd name="T48" fmla="*/ 2147483647 w 419"/>
              <a:gd name="T49" fmla="*/ 2147483647 h 238"/>
              <a:gd name="T50" fmla="*/ 2147483647 w 419"/>
              <a:gd name="T51" fmla="*/ 2147483647 h 238"/>
              <a:gd name="T52" fmla="*/ 2147483647 w 419"/>
              <a:gd name="T53" fmla="*/ 2147483647 h 238"/>
              <a:gd name="T54" fmla="*/ 2147483647 w 419"/>
              <a:gd name="T55" fmla="*/ 2147483647 h 238"/>
              <a:gd name="T56" fmla="*/ 2147483647 w 419"/>
              <a:gd name="T57" fmla="*/ 2147483647 h 238"/>
              <a:gd name="T58" fmla="*/ 2147483647 w 419"/>
              <a:gd name="T59" fmla="*/ 2147483647 h 238"/>
              <a:gd name="T60" fmla="*/ 2147483647 w 419"/>
              <a:gd name="T61" fmla="*/ 2147483647 h 238"/>
              <a:gd name="T62" fmla="*/ 2147483647 w 419"/>
              <a:gd name="T63" fmla="*/ 2147483647 h 238"/>
              <a:gd name="T64" fmla="*/ 2147483647 w 419"/>
              <a:gd name="T65" fmla="*/ 2147483647 h 238"/>
              <a:gd name="T66" fmla="*/ 2147483647 w 419"/>
              <a:gd name="T67" fmla="*/ 2147483647 h 238"/>
              <a:gd name="T68" fmla="*/ 2147483647 w 419"/>
              <a:gd name="T69" fmla="*/ 2147483647 h 238"/>
              <a:gd name="T70" fmla="*/ 2147483647 w 419"/>
              <a:gd name="T71" fmla="*/ 2147483647 h 238"/>
              <a:gd name="T72" fmla="*/ 2147483647 w 419"/>
              <a:gd name="T73" fmla="*/ 2147483647 h 2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9"/>
              <a:gd name="T112" fmla="*/ 0 h 238"/>
              <a:gd name="T113" fmla="*/ 419 w 419"/>
              <a:gd name="T114" fmla="*/ 238 h 2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9" h="238">
                <a:moveTo>
                  <a:pt x="419" y="166"/>
                </a:moveTo>
                <a:lnTo>
                  <a:pt x="419" y="166"/>
                </a:lnTo>
                <a:lnTo>
                  <a:pt x="391" y="166"/>
                </a:lnTo>
                <a:lnTo>
                  <a:pt x="363" y="164"/>
                </a:lnTo>
                <a:lnTo>
                  <a:pt x="336" y="161"/>
                </a:lnTo>
                <a:lnTo>
                  <a:pt x="309" y="156"/>
                </a:lnTo>
                <a:lnTo>
                  <a:pt x="284" y="151"/>
                </a:lnTo>
                <a:lnTo>
                  <a:pt x="258" y="143"/>
                </a:lnTo>
                <a:lnTo>
                  <a:pt x="233" y="134"/>
                </a:lnTo>
                <a:lnTo>
                  <a:pt x="209" y="124"/>
                </a:lnTo>
                <a:lnTo>
                  <a:pt x="185" y="113"/>
                </a:lnTo>
                <a:lnTo>
                  <a:pt x="164" y="100"/>
                </a:lnTo>
                <a:lnTo>
                  <a:pt x="143" y="87"/>
                </a:lnTo>
                <a:lnTo>
                  <a:pt x="124" y="71"/>
                </a:lnTo>
                <a:lnTo>
                  <a:pt x="105" y="56"/>
                </a:lnTo>
                <a:lnTo>
                  <a:pt x="88" y="38"/>
                </a:lnTo>
                <a:lnTo>
                  <a:pt x="73" y="20"/>
                </a:lnTo>
                <a:lnTo>
                  <a:pt x="59" y="0"/>
                </a:lnTo>
                <a:lnTo>
                  <a:pt x="0" y="37"/>
                </a:lnTo>
                <a:lnTo>
                  <a:pt x="16" y="62"/>
                </a:lnTo>
                <a:lnTo>
                  <a:pt x="35" y="85"/>
                </a:lnTo>
                <a:lnTo>
                  <a:pt x="57" y="106"/>
                </a:lnTo>
                <a:lnTo>
                  <a:pt x="79" y="126"/>
                </a:lnTo>
                <a:lnTo>
                  <a:pt x="103" y="144"/>
                </a:lnTo>
                <a:lnTo>
                  <a:pt x="127" y="161"/>
                </a:lnTo>
                <a:lnTo>
                  <a:pt x="153" y="175"/>
                </a:lnTo>
                <a:lnTo>
                  <a:pt x="180" y="189"/>
                </a:lnTo>
                <a:lnTo>
                  <a:pt x="208" y="200"/>
                </a:lnTo>
                <a:lnTo>
                  <a:pt x="237" y="210"/>
                </a:lnTo>
                <a:lnTo>
                  <a:pt x="266" y="219"/>
                </a:lnTo>
                <a:lnTo>
                  <a:pt x="296" y="226"/>
                </a:lnTo>
                <a:lnTo>
                  <a:pt x="326" y="231"/>
                </a:lnTo>
                <a:lnTo>
                  <a:pt x="356" y="234"/>
                </a:lnTo>
                <a:lnTo>
                  <a:pt x="388" y="237"/>
                </a:lnTo>
                <a:lnTo>
                  <a:pt x="419" y="238"/>
                </a:lnTo>
                <a:lnTo>
                  <a:pt x="419" y="166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79" name="Freeform 72"/>
          <p:cNvSpPr>
            <a:spLocks/>
          </p:cNvSpPr>
          <p:nvPr/>
        </p:nvSpPr>
        <p:spPr bwMode="auto">
          <a:xfrm>
            <a:off x="2652713" y="1333500"/>
            <a:ext cx="184150" cy="106363"/>
          </a:xfrm>
          <a:custGeom>
            <a:avLst/>
            <a:gdLst>
              <a:gd name="T0" fmla="*/ 2147483647 w 462"/>
              <a:gd name="T1" fmla="*/ 2147483647 h 271"/>
              <a:gd name="T2" fmla="*/ 2147483647 w 462"/>
              <a:gd name="T3" fmla="*/ 2147483647 h 271"/>
              <a:gd name="T4" fmla="*/ 2147483647 w 462"/>
              <a:gd name="T5" fmla="*/ 2147483647 h 271"/>
              <a:gd name="T6" fmla="*/ 2147483647 w 462"/>
              <a:gd name="T7" fmla="*/ 2147483647 h 271"/>
              <a:gd name="T8" fmla="*/ 2147483647 w 462"/>
              <a:gd name="T9" fmla="*/ 2147483647 h 271"/>
              <a:gd name="T10" fmla="*/ 2147483647 w 462"/>
              <a:gd name="T11" fmla="*/ 2147483647 h 271"/>
              <a:gd name="T12" fmla="*/ 2147483647 w 462"/>
              <a:gd name="T13" fmla="*/ 2147483647 h 271"/>
              <a:gd name="T14" fmla="*/ 2147483647 w 462"/>
              <a:gd name="T15" fmla="*/ 2147483647 h 271"/>
              <a:gd name="T16" fmla="*/ 2147483647 w 462"/>
              <a:gd name="T17" fmla="*/ 2147483647 h 271"/>
              <a:gd name="T18" fmla="*/ 2147483647 w 462"/>
              <a:gd name="T19" fmla="*/ 2147483647 h 271"/>
              <a:gd name="T20" fmla="*/ 2147483647 w 462"/>
              <a:gd name="T21" fmla="*/ 2147483647 h 271"/>
              <a:gd name="T22" fmla="*/ 2147483647 w 462"/>
              <a:gd name="T23" fmla="*/ 2147483647 h 271"/>
              <a:gd name="T24" fmla="*/ 2147483647 w 462"/>
              <a:gd name="T25" fmla="*/ 2147483647 h 271"/>
              <a:gd name="T26" fmla="*/ 2147483647 w 462"/>
              <a:gd name="T27" fmla="*/ 2147483647 h 271"/>
              <a:gd name="T28" fmla="*/ 2147483647 w 462"/>
              <a:gd name="T29" fmla="*/ 2147483647 h 271"/>
              <a:gd name="T30" fmla="*/ 2147483647 w 462"/>
              <a:gd name="T31" fmla="*/ 2147483647 h 271"/>
              <a:gd name="T32" fmla="*/ 2147483647 w 462"/>
              <a:gd name="T33" fmla="*/ 2147483647 h 271"/>
              <a:gd name="T34" fmla="*/ 2147483647 w 462"/>
              <a:gd name="T35" fmla="*/ 2147483647 h 271"/>
              <a:gd name="T36" fmla="*/ 2147483647 w 462"/>
              <a:gd name="T37" fmla="*/ 2147483647 h 271"/>
              <a:gd name="T38" fmla="*/ 2147483647 w 462"/>
              <a:gd name="T39" fmla="*/ 2147483647 h 271"/>
              <a:gd name="T40" fmla="*/ 2147483647 w 462"/>
              <a:gd name="T41" fmla="*/ 2147483647 h 271"/>
              <a:gd name="T42" fmla="*/ 2147483647 w 462"/>
              <a:gd name="T43" fmla="*/ 2147483647 h 271"/>
              <a:gd name="T44" fmla="*/ 2147483647 w 462"/>
              <a:gd name="T45" fmla="*/ 2147483647 h 271"/>
              <a:gd name="T46" fmla="*/ 2147483647 w 462"/>
              <a:gd name="T47" fmla="*/ 2147483647 h 271"/>
              <a:gd name="T48" fmla="*/ 2147483647 w 462"/>
              <a:gd name="T49" fmla="*/ 2147483647 h 271"/>
              <a:gd name="T50" fmla="*/ 2147483647 w 462"/>
              <a:gd name="T51" fmla="*/ 2147483647 h 271"/>
              <a:gd name="T52" fmla="*/ 2147483647 w 462"/>
              <a:gd name="T53" fmla="*/ 2147483647 h 271"/>
              <a:gd name="T54" fmla="*/ 0 w 462"/>
              <a:gd name="T55" fmla="*/ 2147483647 h 271"/>
              <a:gd name="T56" fmla="*/ 0 w 462"/>
              <a:gd name="T57" fmla="*/ 2147483647 h 271"/>
              <a:gd name="T58" fmla="*/ 2147483647 w 462"/>
              <a:gd name="T59" fmla="*/ 2147483647 h 271"/>
              <a:gd name="T60" fmla="*/ 2147483647 w 462"/>
              <a:gd name="T61" fmla="*/ 2147483647 h 271"/>
              <a:gd name="T62" fmla="*/ 2147483647 w 462"/>
              <a:gd name="T63" fmla="*/ 2147483647 h 271"/>
              <a:gd name="T64" fmla="*/ 2147483647 w 462"/>
              <a:gd name="T65" fmla="*/ 2147483647 h 271"/>
              <a:gd name="T66" fmla="*/ 2147483647 w 462"/>
              <a:gd name="T67" fmla="*/ 2147483647 h 271"/>
              <a:gd name="T68" fmla="*/ 2147483647 w 462"/>
              <a:gd name="T69" fmla="*/ 2147483647 h 271"/>
              <a:gd name="T70" fmla="*/ 2147483647 w 462"/>
              <a:gd name="T71" fmla="*/ 2147483647 h 271"/>
              <a:gd name="T72" fmla="*/ 2147483647 w 462"/>
              <a:gd name="T73" fmla="*/ 2147483647 h 271"/>
              <a:gd name="T74" fmla="*/ 2147483647 w 462"/>
              <a:gd name="T75" fmla="*/ 2147483647 h 271"/>
              <a:gd name="T76" fmla="*/ 2147483647 w 462"/>
              <a:gd name="T77" fmla="*/ 2147483647 h 271"/>
              <a:gd name="T78" fmla="*/ 2147483647 w 462"/>
              <a:gd name="T79" fmla="*/ 2147483647 h 271"/>
              <a:gd name="T80" fmla="*/ 2147483647 w 462"/>
              <a:gd name="T81" fmla="*/ 2147483647 h 271"/>
              <a:gd name="T82" fmla="*/ 2147483647 w 462"/>
              <a:gd name="T83" fmla="*/ 2147483647 h 271"/>
              <a:gd name="T84" fmla="*/ 2147483647 w 462"/>
              <a:gd name="T85" fmla="*/ 2147483647 h 271"/>
              <a:gd name="T86" fmla="*/ 2147483647 w 462"/>
              <a:gd name="T87" fmla="*/ 2147483647 h 271"/>
              <a:gd name="T88" fmla="*/ 2147483647 w 462"/>
              <a:gd name="T89" fmla="*/ 2147483647 h 271"/>
              <a:gd name="T90" fmla="*/ 2147483647 w 462"/>
              <a:gd name="T91" fmla="*/ 2147483647 h 271"/>
              <a:gd name="T92" fmla="*/ 2147483647 w 462"/>
              <a:gd name="T93" fmla="*/ 2147483647 h 271"/>
              <a:gd name="T94" fmla="*/ 2147483647 w 462"/>
              <a:gd name="T95" fmla="*/ 2147483647 h 271"/>
              <a:gd name="T96" fmla="*/ 2147483647 w 462"/>
              <a:gd name="T97" fmla="*/ 2147483647 h 271"/>
              <a:gd name="T98" fmla="*/ 2147483647 w 462"/>
              <a:gd name="T99" fmla="*/ 2147483647 h 271"/>
              <a:gd name="T100" fmla="*/ 2147483647 w 462"/>
              <a:gd name="T101" fmla="*/ 2147483647 h 271"/>
              <a:gd name="T102" fmla="*/ 2147483647 w 462"/>
              <a:gd name="T103" fmla="*/ 2147483647 h 271"/>
              <a:gd name="T104" fmla="*/ 2147483647 w 462"/>
              <a:gd name="T105" fmla="*/ 2147483647 h 271"/>
              <a:gd name="T106" fmla="*/ 2147483647 w 462"/>
              <a:gd name="T107" fmla="*/ 2147483647 h 271"/>
              <a:gd name="T108" fmla="*/ 2147483647 w 462"/>
              <a:gd name="T109" fmla="*/ 0 h 271"/>
              <a:gd name="T110" fmla="*/ 2147483647 w 462"/>
              <a:gd name="T111" fmla="*/ 0 h 271"/>
              <a:gd name="T112" fmla="*/ 2147483647 w 462"/>
              <a:gd name="T113" fmla="*/ 2147483647 h 2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2"/>
              <a:gd name="T172" fmla="*/ 0 h 271"/>
              <a:gd name="T173" fmla="*/ 462 w 462"/>
              <a:gd name="T174" fmla="*/ 271 h 2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2" h="271">
                <a:moveTo>
                  <a:pt x="390" y="9"/>
                </a:moveTo>
                <a:lnTo>
                  <a:pt x="390" y="9"/>
                </a:lnTo>
                <a:lnTo>
                  <a:pt x="391" y="19"/>
                </a:lnTo>
                <a:lnTo>
                  <a:pt x="391" y="30"/>
                </a:lnTo>
                <a:lnTo>
                  <a:pt x="389" y="39"/>
                </a:lnTo>
                <a:lnTo>
                  <a:pt x="387" y="49"/>
                </a:lnTo>
                <a:lnTo>
                  <a:pt x="384" y="58"/>
                </a:lnTo>
                <a:lnTo>
                  <a:pt x="378" y="67"/>
                </a:lnTo>
                <a:lnTo>
                  <a:pt x="372" y="76"/>
                </a:lnTo>
                <a:lnTo>
                  <a:pt x="366" y="85"/>
                </a:lnTo>
                <a:lnTo>
                  <a:pt x="357" y="94"/>
                </a:lnTo>
                <a:lnTo>
                  <a:pt x="348" y="102"/>
                </a:lnTo>
                <a:lnTo>
                  <a:pt x="338" y="111"/>
                </a:lnTo>
                <a:lnTo>
                  <a:pt x="325" y="119"/>
                </a:lnTo>
                <a:lnTo>
                  <a:pt x="313" y="127"/>
                </a:lnTo>
                <a:lnTo>
                  <a:pt x="301" y="134"/>
                </a:lnTo>
                <a:lnTo>
                  <a:pt x="286" y="141"/>
                </a:lnTo>
                <a:lnTo>
                  <a:pt x="272" y="148"/>
                </a:lnTo>
                <a:lnTo>
                  <a:pt x="256" y="155"/>
                </a:lnTo>
                <a:lnTo>
                  <a:pt x="239" y="160"/>
                </a:lnTo>
                <a:lnTo>
                  <a:pt x="224" y="166"/>
                </a:lnTo>
                <a:lnTo>
                  <a:pt x="207" y="170"/>
                </a:lnTo>
                <a:lnTo>
                  <a:pt x="171" y="179"/>
                </a:lnTo>
                <a:lnTo>
                  <a:pt x="135" y="187"/>
                </a:lnTo>
                <a:lnTo>
                  <a:pt x="101" y="193"/>
                </a:lnTo>
                <a:lnTo>
                  <a:pt x="65" y="197"/>
                </a:lnTo>
                <a:lnTo>
                  <a:pt x="31" y="199"/>
                </a:lnTo>
                <a:lnTo>
                  <a:pt x="0" y="199"/>
                </a:lnTo>
                <a:lnTo>
                  <a:pt x="0" y="271"/>
                </a:lnTo>
                <a:lnTo>
                  <a:pt x="35" y="270"/>
                </a:lnTo>
                <a:lnTo>
                  <a:pt x="72" y="266"/>
                </a:lnTo>
                <a:lnTo>
                  <a:pt x="110" y="263"/>
                </a:lnTo>
                <a:lnTo>
                  <a:pt x="149" y="256"/>
                </a:lnTo>
                <a:lnTo>
                  <a:pt x="187" y="248"/>
                </a:lnTo>
                <a:lnTo>
                  <a:pt x="225" y="238"/>
                </a:lnTo>
                <a:lnTo>
                  <a:pt x="245" y="233"/>
                </a:lnTo>
                <a:lnTo>
                  <a:pt x="263" y="226"/>
                </a:lnTo>
                <a:lnTo>
                  <a:pt x="282" y="219"/>
                </a:lnTo>
                <a:lnTo>
                  <a:pt x="300" y="213"/>
                </a:lnTo>
                <a:lnTo>
                  <a:pt x="316" y="205"/>
                </a:lnTo>
                <a:lnTo>
                  <a:pt x="333" y="196"/>
                </a:lnTo>
                <a:lnTo>
                  <a:pt x="349" y="187"/>
                </a:lnTo>
                <a:lnTo>
                  <a:pt x="365" y="178"/>
                </a:lnTo>
                <a:lnTo>
                  <a:pt x="379" y="167"/>
                </a:lnTo>
                <a:lnTo>
                  <a:pt x="394" y="156"/>
                </a:lnTo>
                <a:lnTo>
                  <a:pt x="407" y="144"/>
                </a:lnTo>
                <a:lnTo>
                  <a:pt x="418" y="131"/>
                </a:lnTo>
                <a:lnTo>
                  <a:pt x="429" y="118"/>
                </a:lnTo>
                <a:lnTo>
                  <a:pt x="439" y="103"/>
                </a:lnTo>
                <a:lnTo>
                  <a:pt x="447" y="89"/>
                </a:lnTo>
                <a:lnTo>
                  <a:pt x="454" y="72"/>
                </a:lnTo>
                <a:lnTo>
                  <a:pt x="458" y="55"/>
                </a:lnTo>
                <a:lnTo>
                  <a:pt x="461" y="37"/>
                </a:lnTo>
                <a:lnTo>
                  <a:pt x="462" y="19"/>
                </a:lnTo>
                <a:lnTo>
                  <a:pt x="461" y="0"/>
                </a:lnTo>
                <a:lnTo>
                  <a:pt x="390" y="9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0" name="Freeform 73"/>
          <p:cNvSpPr>
            <a:spLocks/>
          </p:cNvSpPr>
          <p:nvPr/>
        </p:nvSpPr>
        <p:spPr bwMode="auto">
          <a:xfrm>
            <a:off x="2722563" y="1092200"/>
            <a:ext cx="112712" cy="244475"/>
          </a:xfrm>
          <a:custGeom>
            <a:avLst/>
            <a:gdLst>
              <a:gd name="T0" fmla="*/ 0 w 287"/>
              <a:gd name="T1" fmla="*/ 0 h 617"/>
              <a:gd name="T2" fmla="*/ 0 w 287"/>
              <a:gd name="T3" fmla="*/ 0 h 617"/>
              <a:gd name="T4" fmla="*/ 0 w 287"/>
              <a:gd name="T5" fmla="*/ 2147483647 h 617"/>
              <a:gd name="T6" fmla="*/ 2147483647 w 287"/>
              <a:gd name="T7" fmla="*/ 2147483647 h 617"/>
              <a:gd name="T8" fmla="*/ 2147483647 w 287"/>
              <a:gd name="T9" fmla="*/ 2147483647 h 617"/>
              <a:gd name="T10" fmla="*/ 2147483647 w 287"/>
              <a:gd name="T11" fmla="*/ 2147483647 h 617"/>
              <a:gd name="T12" fmla="*/ 2147483647 w 287"/>
              <a:gd name="T13" fmla="*/ 2147483647 h 617"/>
              <a:gd name="T14" fmla="*/ 2147483647 w 287"/>
              <a:gd name="T15" fmla="*/ 2147483647 h 617"/>
              <a:gd name="T16" fmla="*/ 2147483647 w 287"/>
              <a:gd name="T17" fmla="*/ 2147483647 h 617"/>
              <a:gd name="T18" fmla="*/ 2147483647 w 287"/>
              <a:gd name="T19" fmla="*/ 2147483647 h 617"/>
              <a:gd name="T20" fmla="*/ 2147483647 w 287"/>
              <a:gd name="T21" fmla="*/ 2147483647 h 617"/>
              <a:gd name="T22" fmla="*/ 2147483647 w 287"/>
              <a:gd name="T23" fmla="*/ 2147483647 h 617"/>
              <a:gd name="T24" fmla="*/ 2147483647 w 287"/>
              <a:gd name="T25" fmla="*/ 2147483647 h 617"/>
              <a:gd name="T26" fmla="*/ 2147483647 w 287"/>
              <a:gd name="T27" fmla="*/ 2147483647 h 617"/>
              <a:gd name="T28" fmla="*/ 2147483647 w 287"/>
              <a:gd name="T29" fmla="*/ 2147483647 h 617"/>
              <a:gd name="T30" fmla="*/ 2147483647 w 287"/>
              <a:gd name="T31" fmla="*/ 2147483647 h 617"/>
              <a:gd name="T32" fmla="*/ 2147483647 w 287"/>
              <a:gd name="T33" fmla="*/ 2147483647 h 617"/>
              <a:gd name="T34" fmla="*/ 2147483647 w 287"/>
              <a:gd name="T35" fmla="*/ 2147483647 h 617"/>
              <a:gd name="T36" fmla="*/ 2147483647 w 287"/>
              <a:gd name="T37" fmla="*/ 2147483647 h 617"/>
              <a:gd name="T38" fmla="*/ 2147483647 w 287"/>
              <a:gd name="T39" fmla="*/ 2147483647 h 617"/>
              <a:gd name="T40" fmla="*/ 2147483647 w 287"/>
              <a:gd name="T41" fmla="*/ 2147483647 h 617"/>
              <a:gd name="T42" fmla="*/ 2147483647 w 287"/>
              <a:gd name="T43" fmla="*/ 2147483647 h 617"/>
              <a:gd name="T44" fmla="*/ 2147483647 w 287"/>
              <a:gd name="T45" fmla="*/ 2147483647 h 617"/>
              <a:gd name="T46" fmla="*/ 2147483647 w 287"/>
              <a:gd name="T47" fmla="*/ 2147483647 h 617"/>
              <a:gd name="T48" fmla="*/ 2147483647 w 287"/>
              <a:gd name="T49" fmla="*/ 2147483647 h 617"/>
              <a:gd name="T50" fmla="*/ 2147483647 w 287"/>
              <a:gd name="T51" fmla="*/ 2147483647 h 617"/>
              <a:gd name="T52" fmla="*/ 2147483647 w 287"/>
              <a:gd name="T53" fmla="*/ 2147483647 h 617"/>
              <a:gd name="T54" fmla="*/ 2147483647 w 287"/>
              <a:gd name="T55" fmla="*/ 2147483647 h 617"/>
              <a:gd name="T56" fmla="*/ 2147483647 w 287"/>
              <a:gd name="T57" fmla="*/ 2147483647 h 617"/>
              <a:gd name="T58" fmla="*/ 2147483647 w 287"/>
              <a:gd name="T59" fmla="*/ 2147483647 h 617"/>
              <a:gd name="T60" fmla="*/ 2147483647 w 287"/>
              <a:gd name="T61" fmla="*/ 2147483647 h 617"/>
              <a:gd name="T62" fmla="*/ 2147483647 w 287"/>
              <a:gd name="T63" fmla="*/ 2147483647 h 617"/>
              <a:gd name="T64" fmla="*/ 2147483647 w 287"/>
              <a:gd name="T65" fmla="*/ 2147483647 h 617"/>
              <a:gd name="T66" fmla="*/ 2147483647 w 287"/>
              <a:gd name="T67" fmla="*/ 2147483647 h 617"/>
              <a:gd name="T68" fmla="*/ 2147483647 w 287"/>
              <a:gd name="T69" fmla="*/ 2147483647 h 617"/>
              <a:gd name="T70" fmla="*/ 2147483647 w 287"/>
              <a:gd name="T71" fmla="*/ 2147483647 h 617"/>
              <a:gd name="T72" fmla="*/ 2147483647 w 287"/>
              <a:gd name="T73" fmla="*/ 2147483647 h 617"/>
              <a:gd name="T74" fmla="*/ 2147483647 w 287"/>
              <a:gd name="T75" fmla="*/ 2147483647 h 617"/>
              <a:gd name="T76" fmla="*/ 2147483647 w 287"/>
              <a:gd name="T77" fmla="*/ 2147483647 h 617"/>
              <a:gd name="T78" fmla="*/ 2147483647 w 287"/>
              <a:gd name="T79" fmla="*/ 2147483647 h 617"/>
              <a:gd name="T80" fmla="*/ 2147483647 w 287"/>
              <a:gd name="T81" fmla="*/ 2147483647 h 617"/>
              <a:gd name="T82" fmla="*/ 2147483647 w 287"/>
              <a:gd name="T83" fmla="*/ 2147483647 h 617"/>
              <a:gd name="T84" fmla="*/ 2147483647 w 287"/>
              <a:gd name="T85" fmla="*/ 2147483647 h 617"/>
              <a:gd name="T86" fmla="*/ 2147483647 w 287"/>
              <a:gd name="T87" fmla="*/ 2147483647 h 617"/>
              <a:gd name="T88" fmla="*/ 2147483647 w 287"/>
              <a:gd name="T89" fmla="*/ 2147483647 h 617"/>
              <a:gd name="T90" fmla="*/ 2147483647 w 287"/>
              <a:gd name="T91" fmla="*/ 2147483647 h 617"/>
              <a:gd name="T92" fmla="*/ 2147483647 w 287"/>
              <a:gd name="T93" fmla="*/ 2147483647 h 617"/>
              <a:gd name="T94" fmla="*/ 2147483647 w 287"/>
              <a:gd name="T95" fmla="*/ 2147483647 h 617"/>
              <a:gd name="T96" fmla="*/ 2147483647 w 287"/>
              <a:gd name="T97" fmla="*/ 2147483647 h 617"/>
              <a:gd name="T98" fmla="*/ 2147483647 w 287"/>
              <a:gd name="T99" fmla="*/ 2147483647 h 617"/>
              <a:gd name="T100" fmla="*/ 2147483647 w 287"/>
              <a:gd name="T101" fmla="*/ 0 h 617"/>
              <a:gd name="T102" fmla="*/ 2147483647 w 287"/>
              <a:gd name="T103" fmla="*/ 0 h 617"/>
              <a:gd name="T104" fmla="*/ 0 w 287"/>
              <a:gd name="T105" fmla="*/ 0 h 617"/>
              <a:gd name="T106" fmla="*/ 0 w 287"/>
              <a:gd name="T107" fmla="*/ 0 h 617"/>
              <a:gd name="T108" fmla="*/ 0 w 287"/>
              <a:gd name="T109" fmla="*/ 0 h 6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617"/>
              <a:gd name="T167" fmla="*/ 287 w 287"/>
              <a:gd name="T168" fmla="*/ 617 h 6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617">
                <a:moveTo>
                  <a:pt x="0" y="0"/>
                </a:moveTo>
                <a:lnTo>
                  <a:pt x="0" y="0"/>
                </a:lnTo>
                <a:lnTo>
                  <a:pt x="0" y="23"/>
                </a:lnTo>
                <a:lnTo>
                  <a:pt x="3" y="46"/>
                </a:lnTo>
                <a:lnTo>
                  <a:pt x="5" y="67"/>
                </a:lnTo>
                <a:lnTo>
                  <a:pt x="9" y="89"/>
                </a:lnTo>
                <a:lnTo>
                  <a:pt x="14" y="111"/>
                </a:lnTo>
                <a:lnTo>
                  <a:pt x="19" y="132"/>
                </a:lnTo>
                <a:lnTo>
                  <a:pt x="25" y="153"/>
                </a:lnTo>
                <a:lnTo>
                  <a:pt x="32" y="174"/>
                </a:lnTo>
                <a:lnTo>
                  <a:pt x="47" y="213"/>
                </a:lnTo>
                <a:lnTo>
                  <a:pt x="65" y="253"/>
                </a:lnTo>
                <a:lnTo>
                  <a:pt x="83" y="291"/>
                </a:lnTo>
                <a:lnTo>
                  <a:pt x="102" y="329"/>
                </a:lnTo>
                <a:lnTo>
                  <a:pt x="121" y="366"/>
                </a:lnTo>
                <a:lnTo>
                  <a:pt x="140" y="402"/>
                </a:lnTo>
                <a:lnTo>
                  <a:pt x="158" y="438"/>
                </a:lnTo>
                <a:lnTo>
                  <a:pt x="175" y="475"/>
                </a:lnTo>
                <a:lnTo>
                  <a:pt x="182" y="492"/>
                </a:lnTo>
                <a:lnTo>
                  <a:pt x="189" y="510"/>
                </a:lnTo>
                <a:lnTo>
                  <a:pt x="195" y="528"/>
                </a:lnTo>
                <a:lnTo>
                  <a:pt x="202" y="546"/>
                </a:lnTo>
                <a:lnTo>
                  <a:pt x="206" y="563"/>
                </a:lnTo>
                <a:lnTo>
                  <a:pt x="211" y="581"/>
                </a:lnTo>
                <a:lnTo>
                  <a:pt x="214" y="599"/>
                </a:lnTo>
                <a:lnTo>
                  <a:pt x="216" y="617"/>
                </a:lnTo>
                <a:lnTo>
                  <a:pt x="287" y="608"/>
                </a:lnTo>
                <a:lnTo>
                  <a:pt x="283" y="587"/>
                </a:lnTo>
                <a:lnTo>
                  <a:pt x="280" y="566"/>
                </a:lnTo>
                <a:lnTo>
                  <a:pt x="274" y="546"/>
                </a:lnTo>
                <a:lnTo>
                  <a:pt x="269" y="525"/>
                </a:lnTo>
                <a:lnTo>
                  <a:pt x="262" y="505"/>
                </a:lnTo>
                <a:lnTo>
                  <a:pt x="255" y="485"/>
                </a:lnTo>
                <a:lnTo>
                  <a:pt x="248" y="466"/>
                </a:lnTo>
                <a:lnTo>
                  <a:pt x="239" y="446"/>
                </a:lnTo>
                <a:lnTo>
                  <a:pt x="222" y="408"/>
                </a:lnTo>
                <a:lnTo>
                  <a:pt x="203" y="371"/>
                </a:lnTo>
                <a:lnTo>
                  <a:pt x="184" y="333"/>
                </a:lnTo>
                <a:lnTo>
                  <a:pt x="165" y="296"/>
                </a:lnTo>
                <a:lnTo>
                  <a:pt x="147" y="260"/>
                </a:lnTo>
                <a:lnTo>
                  <a:pt x="129" y="223"/>
                </a:lnTo>
                <a:lnTo>
                  <a:pt x="112" y="187"/>
                </a:lnTo>
                <a:lnTo>
                  <a:pt x="99" y="150"/>
                </a:lnTo>
                <a:lnTo>
                  <a:pt x="92" y="132"/>
                </a:lnTo>
                <a:lnTo>
                  <a:pt x="87" y="113"/>
                </a:lnTo>
                <a:lnTo>
                  <a:pt x="82" y="95"/>
                </a:lnTo>
                <a:lnTo>
                  <a:pt x="79" y="76"/>
                </a:lnTo>
                <a:lnTo>
                  <a:pt x="75" y="57"/>
                </a:lnTo>
                <a:lnTo>
                  <a:pt x="72" y="38"/>
                </a:lnTo>
                <a:lnTo>
                  <a:pt x="71" y="19"/>
                </a:lnTo>
                <a:lnTo>
                  <a:pt x="71" y="0"/>
                </a:lnTo>
                <a:lnTo>
                  <a:pt x="0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1" name="Freeform 74"/>
          <p:cNvSpPr>
            <a:spLocks/>
          </p:cNvSpPr>
          <p:nvPr/>
        </p:nvSpPr>
        <p:spPr bwMode="auto">
          <a:xfrm>
            <a:off x="2722563" y="685800"/>
            <a:ext cx="404812" cy="406400"/>
          </a:xfrm>
          <a:custGeom>
            <a:avLst/>
            <a:gdLst>
              <a:gd name="T0" fmla="*/ 2147483647 w 1021"/>
              <a:gd name="T1" fmla="*/ 0 h 1021"/>
              <a:gd name="T2" fmla="*/ 2147483647 w 1021"/>
              <a:gd name="T3" fmla="*/ 2147483647 h 1021"/>
              <a:gd name="T4" fmla="*/ 2147483647 w 1021"/>
              <a:gd name="T5" fmla="*/ 2147483647 h 1021"/>
              <a:gd name="T6" fmla="*/ 2147483647 w 1021"/>
              <a:gd name="T7" fmla="*/ 2147483647 h 1021"/>
              <a:gd name="T8" fmla="*/ 2147483647 w 1021"/>
              <a:gd name="T9" fmla="*/ 2147483647 h 1021"/>
              <a:gd name="T10" fmla="*/ 2147483647 w 1021"/>
              <a:gd name="T11" fmla="*/ 2147483647 h 1021"/>
              <a:gd name="T12" fmla="*/ 2147483647 w 1021"/>
              <a:gd name="T13" fmla="*/ 2147483647 h 1021"/>
              <a:gd name="T14" fmla="*/ 2147483647 w 1021"/>
              <a:gd name="T15" fmla="*/ 2147483647 h 1021"/>
              <a:gd name="T16" fmla="*/ 2147483647 w 1021"/>
              <a:gd name="T17" fmla="*/ 2147483647 h 1021"/>
              <a:gd name="T18" fmla="*/ 2147483647 w 1021"/>
              <a:gd name="T19" fmla="*/ 2147483647 h 1021"/>
              <a:gd name="T20" fmla="*/ 2147483647 w 1021"/>
              <a:gd name="T21" fmla="*/ 2147483647 h 1021"/>
              <a:gd name="T22" fmla="*/ 2147483647 w 1021"/>
              <a:gd name="T23" fmla="*/ 2147483647 h 1021"/>
              <a:gd name="T24" fmla="*/ 2147483647 w 1021"/>
              <a:gd name="T25" fmla="*/ 2147483647 h 1021"/>
              <a:gd name="T26" fmla="*/ 2147483647 w 1021"/>
              <a:gd name="T27" fmla="*/ 2147483647 h 1021"/>
              <a:gd name="T28" fmla="*/ 2147483647 w 1021"/>
              <a:gd name="T29" fmla="*/ 2147483647 h 1021"/>
              <a:gd name="T30" fmla="*/ 2147483647 w 1021"/>
              <a:gd name="T31" fmla="*/ 2147483647 h 1021"/>
              <a:gd name="T32" fmla="*/ 2147483647 w 1021"/>
              <a:gd name="T33" fmla="*/ 2147483647 h 1021"/>
              <a:gd name="T34" fmla="*/ 2147483647 w 1021"/>
              <a:gd name="T35" fmla="*/ 2147483647 h 1021"/>
              <a:gd name="T36" fmla="*/ 2147483647 w 1021"/>
              <a:gd name="T37" fmla="*/ 2147483647 h 1021"/>
              <a:gd name="T38" fmla="*/ 2147483647 w 1021"/>
              <a:gd name="T39" fmla="*/ 2147483647 h 1021"/>
              <a:gd name="T40" fmla="*/ 2147483647 w 1021"/>
              <a:gd name="T41" fmla="*/ 2147483647 h 1021"/>
              <a:gd name="T42" fmla="*/ 0 w 1021"/>
              <a:gd name="T43" fmla="*/ 2147483647 h 1021"/>
              <a:gd name="T44" fmla="*/ 2147483647 w 1021"/>
              <a:gd name="T45" fmla="*/ 2147483647 h 1021"/>
              <a:gd name="T46" fmla="*/ 2147483647 w 1021"/>
              <a:gd name="T47" fmla="*/ 2147483647 h 1021"/>
              <a:gd name="T48" fmla="*/ 2147483647 w 1021"/>
              <a:gd name="T49" fmla="*/ 2147483647 h 1021"/>
              <a:gd name="T50" fmla="*/ 2147483647 w 1021"/>
              <a:gd name="T51" fmla="*/ 2147483647 h 1021"/>
              <a:gd name="T52" fmla="*/ 2147483647 w 1021"/>
              <a:gd name="T53" fmla="*/ 2147483647 h 1021"/>
              <a:gd name="T54" fmla="*/ 2147483647 w 1021"/>
              <a:gd name="T55" fmla="*/ 2147483647 h 1021"/>
              <a:gd name="T56" fmla="*/ 2147483647 w 1021"/>
              <a:gd name="T57" fmla="*/ 2147483647 h 1021"/>
              <a:gd name="T58" fmla="*/ 2147483647 w 1021"/>
              <a:gd name="T59" fmla="*/ 2147483647 h 1021"/>
              <a:gd name="T60" fmla="*/ 2147483647 w 1021"/>
              <a:gd name="T61" fmla="*/ 2147483647 h 1021"/>
              <a:gd name="T62" fmla="*/ 2147483647 w 1021"/>
              <a:gd name="T63" fmla="*/ 2147483647 h 1021"/>
              <a:gd name="T64" fmla="*/ 2147483647 w 1021"/>
              <a:gd name="T65" fmla="*/ 2147483647 h 1021"/>
              <a:gd name="T66" fmla="*/ 2147483647 w 1021"/>
              <a:gd name="T67" fmla="*/ 2147483647 h 1021"/>
              <a:gd name="T68" fmla="*/ 2147483647 w 1021"/>
              <a:gd name="T69" fmla="*/ 2147483647 h 1021"/>
              <a:gd name="T70" fmla="*/ 2147483647 w 1021"/>
              <a:gd name="T71" fmla="*/ 2147483647 h 1021"/>
              <a:gd name="T72" fmla="*/ 2147483647 w 1021"/>
              <a:gd name="T73" fmla="*/ 2147483647 h 1021"/>
              <a:gd name="T74" fmla="*/ 2147483647 w 1021"/>
              <a:gd name="T75" fmla="*/ 2147483647 h 1021"/>
              <a:gd name="T76" fmla="*/ 2147483647 w 1021"/>
              <a:gd name="T77" fmla="*/ 2147483647 h 1021"/>
              <a:gd name="T78" fmla="*/ 2147483647 w 1021"/>
              <a:gd name="T79" fmla="*/ 2147483647 h 1021"/>
              <a:gd name="T80" fmla="*/ 2147483647 w 1021"/>
              <a:gd name="T81" fmla="*/ 2147483647 h 1021"/>
              <a:gd name="T82" fmla="*/ 2147483647 w 1021"/>
              <a:gd name="T83" fmla="*/ 2147483647 h 1021"/>
              <a:gd name="T84" fmla="*/ 2147483647 w 1021"/>
              <a:gd name="T85" fmla="*/ 2147483647 h 1021"/>
              <a:gd name="T86" fmla="*/ 2147483647 w 1021"/>
              <a:gd name="T87" fmla="*/ 2147483647 h 1021"/>
              <a:gd name="T88" fmla="*/ 2147483647 w 1021"/>
              <a:gd name="T89" fmla="*/ 0 h 102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1"/>
              <a:gd name="T136" fmla="*/ 0 h 1021"/>
              <a:gd name="T137" fmla="*/ 1021 w 1021"/>
              <a:gd name="T138" fmla="*/ 1021 h 102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1" h="1021">
                <a:moveTo>
                  <a:pt x="1021" y="0"/>
                </a:moveTo>
                <a:lnTo>
                  <a:pt x="1021" y="0"/>
                </a:lnTo>
                <a:lnTo>
                  <a:pt x="996" y="0"/>
                </a:lnTo>
                <a:lnTo>
                  <a:pt x="969" y="1"/>
                </a:lnTo>
                <a:lnTo>
                  <a:pt x="943" y="2"/>
                </a:lnTo>
                <a:lnTo>
                  <a:pt x="917" y="4"/>
                </a:lnTo>
                <a:lnTo>
                  <a:pt x="892" y="8"/>
                </a:lnTo>
                <a:lnTo>
                  <a:pt x="866" y="11"/>
                </a:lnTo>
                <a:lnTo>
                  <a:pt x="841" y="15"/>
                </a:lnTo>
                <a:lnTo>
                  <a:pt x="817" y="20"/>
                </a:lnTo>
                <a:lnTo>
                  <a:pt x="791" y="25"/>
                </a:lnTo>
                <a:lnTo>
                  <a:pt x="766" y="32"/>
                </a:lnTo>
                <a:lnTo>
                  <a:pt x="743" y="38"/>
                </a:lnTo>
                <a:lnTo>
                  <a:pt x="718" y="46"/>
                </a:lnTo>
                <a:lnTo>
                  <a:pt x="695" y="53"/>
                </a:lnTo>
                <a:lnTo>
                  <a:pt x="671" y="61"/>
                </a:lnTo>
                <a:lnTo>
                  <a:pt x="648" y="70"/>
                </a:lnTo>
                <a:lnTo>
                  <a:pt x="624" y="80"/>
                </a:lnTo>
                <a:lnTo>
                  <a:pt x="602" y="90"/>
                </a:lnTo>
                <a:lnTo>
                  <a:pt x="580" y="100"/>
                </a:lnTo>
                <a:lnTo>
                  <a:pt x="557" y="112"/>
                </a:lnTo>
                <a:lnTo>
                  <a:pt x="535" y="123"/>
                </a:lnTo>
                <a:lnTo>
                  <a:pt x="514" y="135"/>
                </a:lnTo>
                <a:lnTo>
                  <a:pt x="492" y="147"/>
                </a:lnTo>
                <a:lnTo>
                  <a:pt x="471" y="161"/>
                </a:lnTo>
                <a:lnTo>
                  <a:pt x="451" y="174"/>
                </a:lnTo>
                <a:lnTo>
                  <a:pt x="431" y="189"/>
                </a:lnTo>
                <a:lnTo>
                  <a:pt x="411" y="203"/>
                </a:lnTo>
                <a:lnTo>
                  <a:pt x="392" y="218"/>
                </a:lnTo>
                <a:lnTo>
                  <a:pt x="373" y="233"/>
                </a:lnTo>
                <a:lnTo>
                  <a:pt x="354" y="249"/>
                </a:lnTo>
                <a:lnTo>
                  <a:pt x="335" y="265"/>
                </a:lnTo>
                <a:lnTo>
                  <a:pt x="317" y="282"/>
                </a:lnTo>
                <a:lnTo>
                  <a:pt x="300" y="299"/>
                </a:lnTo>
                <a:lnTo>
                  <a:pt x="282" y="316"/>
                </a:lnTo>
                <a:lnTo>
                  <a:pt x="265" y="334"/>
                </a:lnTo>
                <a:lnTo>
                  <a:pt x="250" y="353"/>
                </a:lnTo>
                <a:lnTo>
                  <a:pt x="234" y="372"/>
                </a:lnTo>
                <a:lnTo>
                  <a:pt x="219" y="391"/>
                </a:lnTo>
                <a:lnTo>
                  <a:pt x="204" y="410"/>
                </a:lnTo>
                <a:lnTo>
                  <a:pt x="189" y="430"/>
                </a:lnTo>
                <a:lnTo>
                  <a:pt x="175" y="450"/>
                </a:lnTo>
                <a:lnTo>
                  <a:pt x="161" y="471"/>
                </a:lnTo>
                <a:lnTo>
                  <a:pt x="148" y="492"/>
                </a:lnTo>
                <a:lnTo>
                  <a:pt x="136" y="513"/>
                </a:lnTo>
                <a:lnTo>
                  <a:pt x="123" y="534"/>
                </a:lnTo>
                <a:lnTo>
                  <a:pt x="112" y="557"/>
                </a:lnTo>
                <a:lnTo>
                  <a:pt x="101" y="579"/>
                </a:lnTo>
                <a:lnTo>
                  <a:pt x="91" y="601"/>
                </a:lnTo>
                <a:lnTo>
                  <a:pt x="81" y="624"/>
                </a:lnTo>
                <a:lnTo>
                  <a:pt x="71" y="647"/>
                </a:lnTo>
                <a:lnTo>
                  <a:pt x="62" y="671"/>
                </a:lnTo>
                <a:lnTo>
                  <a:pt x="54" y="694"/>
                </a:lnTo>
                <a:lnTo>
                  <a:pt x="46" y="718"/>
                </a:lnTo>
                <a:lnTo>
                  <a:pt x="38" y="742"/>
                </a:lnTo>
                <a:lnTo>
                  <a:pt x="32" y="766"/>
                </a:lnTo>
                <a:lnTo>
                  <a:pt x="26" y="790"/>
                </a:lnTo>
                <a:lnTo>
                  <a:pt x="21" y="816"/>
                </a:lnTo>
                <a:lnTo>
                  <a:pt x="16" y="841"/>
                </a:lnTo>
                <a:lnTo>
                  <a:pt x="12" y="866"/>
                </a:lnTo>
                <a:lnTo>
                  <a:pt x="8" y="891"/>
                </a:lnTo>
                <a:lnTo>
                  <a:pt x="5" y="917"/>
                </a:lnTo>
                <a:lnTo>
                  <a:pt x="3" y="943"/>
                </a:lnTo>
                <a:lnTo>
                  <a:pt x="2" y="968"/>
                </a:lnTo>
                <a:lnTo>
                  <a:pt x="0" y="995"/>
                </a:lnTo>
                <a:lnTo>
                  <a:pt x="0" y="1021"/>
                </a:lnTo>
                <a:lnTo>
                  <a:pt x="71" y="1021"/>
                </a:lnTo>
                <a:lnTo>
                  <a:pt x="71" y="996"/>
                </a:lnTo>
                <a:lnTo>
                  <a:pt x="72" y="972"/>
                </a:lnTo>
                <a:lnTo>
                  <a:pt x="73" y="948"/>
                </a:lnTo>
                <a:lnTo>
                  <a:pt x="75" y="924"/>
                </a:lnTo>
                <a:lnTo>
                  <a:pt x="79" y="900"/>
                </a:lnTo>
                <a:lnTo>
                  <a:pt x="82" y="877"/>
                </a:lnTo>
                <a:lnTo>
                  <a:pt x="85" y="853"/>
                </a:lnTo>
                <a:lnTo>
                  <a:pt x="90" y="830"/>
                </a:lnTo>
                <a:lnTo>
                  <a:pt x="96" y="807"/>
                </a:lnTo>
                <a:lnTo>
                  <a:pt x="100" y="784"/>
                </a:lnTo>
                <a:lnTo>
                  <a:pt x="107" y="761"/>
                </a:lnTo>
                <a:lnTo>
                  <a:pt x="113" y="739"/>
                </a:lnTo>
                <a:lnTo>
                  <a:pt x="120" y="717"/>
                </a:lnTo>
                <a:lnTo>
                  <a:pt x="128" y="694"/>
                </a:lnTo>
                <a:lnTo>
                  <a:pt x="137" y="673"/>
                </a:lnTo>
                <a:lnTo>
                  <a:pt x="146" y="652"/>
                </a:lnTo>
                <a:lnTo>
                  <a:pt x="155" y="631"/>
                </a:lnTo>
                <a:lnTo>
                  <a:pt x="165" y="609"/>
                </a:lnTo>
                <a:lnTo>
                  <a:pt x="175" y="589"/>
                </a:lnTo>
                <a:lnTo>
                  <a:pt x="186" y="568"/>
                </a:lnTo>
                <a:lnTo>
                  <a:pt x="197" y="549"/>
                </a:lnTo>
                <a:lnTo>
                  <a:pt x="208" y="529"/>
                </a:lnTo>
                <a:lnTo>
                  <a:pt x="221" y="509"/>
                </a:lnTo>
                <a:lnTo>
                  <a:pt x="233" y="490"/>
                </a:lnTo>
                <a:lnTo>
                  <a:pt x="246" y="472"/>
                </a:lnTo>
                <a:lnTo>
                  <a:pt x="260" y="453"/>
                </a:lnTo>
                <a:lnTo>
                  <a:pt x="274" y="435"/>
                </a:lnTo>
                <a:lnTo>
                  <a:pt x="288" y="417"/>
                </a:lnTo>
                <a:lnTo>
                  <a:pt x="304" y="399"/>
                </a:lnTo>
                <a:lnTo>
                  <a:pt x="318" y="382"/>
                </a:lnTo>
                <a:lnTo>
                  <a:pt x="334" y="365"/>
                </a:lnTo>
                <a:lnTo>
                  <a:pt x="349" y="349"/>
                </a:lnTo>
                <a:lnTo>
                  <a:pt x="366" y="333"/>
                </a:lnTo>
                <a:lnTo>
                  <a:pt x="383" y="317"/>
                </a:lnTo>
                <a:lnTo>
                  <a:pt x="400" y="303"/>
                </a:lnTo>
                <a:lnTo>
                  <a:pt x="418" y="287"/>
                </a:lnTo>
                <a:lnTo>
                  <a:pt x="435" y="274"/>
                </a:lnTo>
                <a:lnTo>
                  <a:pt x="453" y="259"/>
                </a:lnTo>
                <a:lnTo>
                  <a:pt x="471" y="246"/>
                </a:lnTo>
                <a:lnTo>
                  <a:pt x="490" y="232"/>
                </a:lnTo>
                <a:lnTo>
                  <a:pt x="509" y="220"/>
                </a:lnTo>
                <a:lnTo>
                  <a:pt x="529" y="208"/>
                </a:lnTo>
                <a:lnTo>
                  <a:pt x="548" y="197"/>
                </a:lnTo>
                <a:lnTo>
                  <a:pt x="569" y="185"/>
                </a:lnTo>
                <a:lnTo>
                  <a:pt x="590" y="174"/>
                </a:lnTo>
                <a:lnTo>
                  <a:pt x="610" y="164"/>
                </a:lnTo>
                <a:lnTo>
                  <a:pt x="631" y="154"/>
                </a:lnTo>
                <a:lnTo>
                  <a:pt x="652" y="145"/>
                </a:lnTo>
                <a:lnTo>
                  <a:pt x="674" y="136"/>
                </a:lnTo>
                <a:lnTo>
                  <a:pt x="695" y="128"/>
                </a:lnTo>
                <a:lnTo>
                  <a:pt x="717" y="121"/>
                </a:lnTo>
                <a:lnTo>
                  <a:pt x="740" y="113"/>
                </a:lnTo>
                <a:lnTo>
                  <a:pt x="762" y="106"/>
                </a:lnTo>
                <a:lnTo>
                  <a:pt x="784" y="100"/>
                </a:lnTo>
                <a:lnTo>
                  <a:pt x="807" y="95"/>
                </a:lnTo>
                <a:lnTo>
                  <a:pt x="830" y="89"/>
                </a:lnTo>
                <a:lnTo>
                  <a:pt x="854" y="85"/>
                </a:lnTo>
                <a:lnTo>
                  <a:pt x="877" y="81"/>
                </a:lnTo>
                <a:lnTo>
                  <a:pt x="901" y="78"/>
                </a:lnTo>
                <a:lnTo>
                  <a:pt x="924" y="75"/>
                </a:lnTo>
                <a:lnTo>
                  <a:pt x="949" y="72"/>
                </a:lnTo>
                <a:lnTo>
                  <a:pt x="973" y="71"/>
                </a:lnTo>
                <a:lnTo>
                  <a:pt x="997" y="70"/>
                </a:lnTo>
                <a:lnTo>
                  <a:pt x="1021" y="70"/>
                </a:lnTo>
                <a:lnTo>
                  <a:pt x="1021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2" name="Freeform 75"/>
          <p:cNvSpPr>
            <a:spLocks/>
          </p:cNvSpPr>
          <p:nvPr/>
        </p:nvSpPr>
        <p:spPr bwMode="auto">
          <a:xfrm>
            <a:off x="3127375" y="685800"/>
            <a:ext cx="406400" cy="406400"/>
          </a:xfrm>
          <a:custGeom>
            <a:avLst/>
            <a:gdLst>
              <a:gd name="T0" fmla="*/ 2147483647 w 1022"/>
              <a:gd name="T1" fmla="*/ 2147483647 h 1021"/>
              <a:gd name="T2" fmla="*/ 2147483647 w 1022"/>
              <a:gd name="T3" fmla="*/ 2147483647 h 1021"/>
              <a:gd name="T4" fmla="*/ 2147483647 w 1022"/>
              <a:gd name="T5" fmla="*/ 2147483647 h 1021"/>
              <a:gd name="T6" fmla="*/ 2147483647 w 1022"/>
              <a:gd name="T7" fmla="*/ 2147483647 h 1021"/>
              <a:gd name="T8" fmla="*/ 2147483647 w 1022"/>
              <a:gd name="T9" fmla="*/ 2147483647 h 1021"/>
              <a:gd name="T10" fmla="*/ 2147483647 w 1022"/>
              <a:gd name="T11" fmla="*/ 2147483647 h 1021"/>
              <a:gd name="T12" fmla="*/ 2147483647 w 1022"/>
              <a:gd name="T13" fmla="*/ 2147483647 h 1021"/>
              <a:gd name="T14" fmla="*/ 2147483647 w 1022"/>
              <a:gd name="T15" fmla="*/ 2147483647 h 1021"/>
              <a:gd name="T16" fmla="*/ 2147483647 w 1022"/>
              <a:gd name="T17" fmla="*/ 2147483647 h 1021"/>
              <a:gd name="T18" fmla="*/ 2147483647 w 1022"/>
              <a:gd name="T19" fmla="*/ 2147483647 h 1021"/>
              <a:gd name="T20" fmla="*/ 2147483647 w 1022"/>
              <a:gd name="T21" fmla="*/ 2147483647 h 1021"/>
              <a:gd name="T22" fmla="*/ 2147483647 w 1022"/>
              <a:gd name="T23" fmla="*/ 2147483647 h 1021"/>
              <a:gd name="T24" fmla="*/ 2147483647 w 1022"/>
              <a:gd name="T25" fmla="*/ 2147483647 h 1021"/>
              <a:gd name="T26" fmla="*/ 2147483647 w 1022"/>
              <a:gd name="T27" fmla="*/ 2147483647 h 1021"/>
              <a:gd name="T28" fmla="*/ 2147483647 w 1022"/>
              <a:gd name="T29" fmla="*/ 2147483647 h 1021"/>
              <a:gd name="T30" fmla="*/ 2147483647 w 1022"/>
              <a:gd name="T31" fmla="*/ 2147483647 h 1021"/>
              <a:gd name="T32" fmla="*/ 2147483647 w 1022"/>
              <a:gd name="T33" fmla="*/ 2147483647 h 1021"/>
              <a:gd name="T34" fmla="*/ 2147483647 w 1022"/>
              <a:gd name="T35" fmla="*/ 2147483647 h 1021"/>
              <a:gd name="T36" fmla="*/ 2147483647 w 1022"/>
              <a:gd name="T37" fmla="*/ 2147483647 h 1021"/>
              <a:gd name="T38" fmla="*/ 2147483647 w 1022"/>
              <a:gd name="T39" fmla="*/ 2147483647 h 1021"/>
              <a:gd name="T40" fmla="*/ 2147483647 w 1022"/>
              <a:gd name="T41" fmla="*/ 2147483647 h 1021"/>
              <a:gd name="T42" fmla="*/ 2147483647 w 1022"/>
              <a:gd name="T43" fmla="*/ 2147483647 h 1021"/>
              <a:gd name="T44" fmla="*/ 2147483647 w 1022"/>
              <a:gd name="T45" fmla="*/ 2147483647 h 1021"/>
              <a:gd name="T46" fmla="*/ 2147483647 w 1022"/>
              <a:gd name="T47" fmla="*/ 2147483647 h 1021"/>
              <a:gd name="T48" fmla="*/ 2147483647 w 1022"/>
              <a:gd name="T49" fmla="*/ 2147483647 h 1021"/>
              <a:gd name="T50" fmla="*/ 2147483647 w 1022"/>
              <a:gd name="T51" fmla="*/ 2147483647 h 1021"/>
              <a:gd name="T52" fmla="*/ 2147483647 w 1022"/>
              <a:gd name="T53" fmla="*/ 2147483647 h 1021"/>
              <a:gd name="T54" fmla="*/ 2147483647 w 1022"/>
              <a:gd name="T55" fmla="*/ 2147483647 h 1021"/>
              <a:gd name="T56" fmla="*/ 0 w 1022"/>
              <a:gd name="T57" fmla="*/ 0 h 1021"/>
              <a:gd name="T58" fmla="*/ 2147483647 w 1022"/>
              <a:gd name="T59" fmla="*/ 2147483647 h 1021"/>
              <a:gd name="T60" fmla="*/ 2147483647 w 1022"/>
              <a:gd name="T61" fmla="*/ 2147483647 h 1021"/>
              <a:gd name="T62" fmla="*/ 2147483647 w 1022"/>
              <a:gd name="T63" fmla="*/ 2147483647 h 1021"/>
              <a:gd name="T64" fmla="*/ 2147483647 w 1022"/>
              <a:gd name="T65" fmla="*/ 2147483647 h 1021"/>
              <a:gd name="T66" fmla="*/ 2147483647 w 1022"/>
              <a:gd name="T67" fmla="*/ 2147483647 h 1021"/>
              <a:gd name="T68" fmla="*/ 2147483647 w 1022"/>
              <a:gd name="T69" fmla="*/ 2147483647 h 1021"/>
              <a:gd name="T70" fmla="*/ 2147483647 w 1022"/>
              <a:gd name="T71" fmla="*/ 2147483647 h 1021"/>
              <a:gd name="T72" fmla="*/ 2147483647 w 1022"/>
              <a:gd name="T73" fmla="*/ 2147483647 h 1021"/>
              <a:gd name="T74" fmla="*/ 2147483647 w 1022"/>
              <a:gd name="T75" fmla="*/ 2147483647 h 1021"/>
              <a:gd name="T76" fmla="*/ 2147483647 w 1022"/>
              <a:gd name="T77" fmla="*/ 2147483647 h 1021"/>
              <a:gd name="T78" fmla="*/ 2147483647 w 1022"/>
              <a:gd name="T79" fmla="*/ 2147483647 h 1021"/>
              <a:gd name="T80" fmla="*/ 2147483647 w 1022"/>
              <a:gd name="T81" fmla="*/ 2147483647 h 1021"/>
              <a:gd name="T82" fmla="*/ 2147483647 w 1022"/>
              <a:gd name="T83" fmla="*/ 2147483647 h 1021"/>
              <a:gd name="T84" fmla="*/ 2147483647 w 1022"/>
              <a:gd name="T85" fmla="*/ 2147483647 h 1021"/>
              <a:gd name="T86" fmla="*/ 2147483647 w 1022"/>
              <a:gd name="T87" fmla="*/ 2147483647 h 1021"/>
              <a:gd name="T88" fmla="*/ 2147483647 w 1022"/>
              <a:gd name="T89" fmla="*/ 2147483647 h 1021"/>
              <a:gd name="T90" fmla="*/ 2147483647 w 1022"/>
              <a:gd name="T91" fmla="*/ 2147483647 h 1021"/>
              <a:gd name="T92" fmla="*/ 2147483647 w 1022"/>
              <a:gd name="T93" fmla="*/ 2147483647 h 1021"/>
              <a:gd name="T94" fmla="*/ 2147483647 w 1022"/>
              <a:gd name="T95" fmla="*/ 2147483647 h 1021"/>
              <a:gd name="T96" fmla="*/ 2147483647 w 1022"/>
              <a:gd name="T97" fmla="*/ 2147483647 h 1021"/>
              <a:gd name="T98" fmla="*/ 2147483647 w 1022"/>
              <a:gd name="T99" fmla="*/ 2147483647 h 1021"/>
              <a:gd name="T100" fmla="*/ 2147483647 w 1022"/>
              <a:gd name="T101" fmla="*/ 2147483647 h 1021"/>
              <a:gd name="T102" fmla="*/ 2147483647 w 1022"/>
              <a:gd name="T103" fmla="*/ 2147483647 h 1021"/>
              <a:gd name="T104" fmla="*/ 2147483647 w 1022"/>
              <a:gd name="T105" fmla="*/ 2147483647 h 1021"/>
              <a:gd name="T106" fmla="*/ 2147483647 w 1022"/>
              <a:gd name="T107" fmla="*/ 2147483647 h 1021"/>
              <a:gd name="T108" fmla="*/ 2147483647 w 1022"/>
              <a:gd name="T109" fmla="*/ 2147483647 h 1021"/>
              <a:gd name="T110" fmla="*/ 2147483647 w 1022"/>
              <a:gd name="T111" fmla="*/ 2147483647 h 1021"/>
              <a:gd name="T112" fmla="*/ 2147483647 w 1022"/>
              <a:gd name="T113" fmla="*/ 2147483647 h 1021"/>
              <a:gd name="T114" fmla="*/ 2147483647 w 1022"/>
              <a:gd name="T115" fmla="*/ 2147483647 h 1021"/>
              <a:gd name="T116" fmla="*/ 2147483647 w 1022"/>
              <a:gd name="T117" fmla="*/ 2147483647 h 10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2"/>
              <a:gd name="T178" fmla="*/ 0 h 1021"/>
              <a:gd name="T179" fmla="*/ 1022 w 1022"/>
              <a:gd name="T180" fmla="*/ 1021 h 10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2" h="1021">
                <a:moveTo>
                  <a:pt x="1022" y="1021"/>
                </a:moveTo>
                <a:lnTo>
                  <a:pt x="1022" y="1021"/>
                </a:lnTo>
                <a:lnTo>
                  <a:pt x="1021" y="995"/>
                </a:lnTo>
                <a:lnTo>
                  <a:pt x="1021" y="968"/>
                </a:lnTo>
                <a:lnTo>
                  <a:pt x="1019" y="943"/>
                </a:lnTo>
                <a:lnTo>
                  <a:pt x="1017" y="917"/>
                </a:lnTo>
                <a:lnTo>
                  <a:pt x="1014" y="891"/>
                </a:lnTo>
                <a:lnTo>
                  <a:pt x="1010" y="866"/>
                </a:lnTo>
                <a:lnTo>
                  <a:pt x="1006" y="841"/>
                </a:lnTo>
                <a:lnTo>
                  <a:pt x="1001" y="816"/>
                </a:lnTo>
                <a:lnTo>
                  <a:pt x="996" y="790"/>
                </a:lnTo>
                <a:lnTo>
                  <a:pt x="990" y="766"/>
                </a:lnTo>
                <a:lnTo>
                  <a:pt x="983" y="742"/>
                </a:lnTo>
                <a:lnTo>
                  <a:pt x="977" y="718"/>
                </a:lnTo>
                <a:lnTo>
                  <a:pt x="969" y="694"/>
                </a:lnTo>
                <a:lnTo>
                  <a:pt x="960" y="671"/>
                </a:lnTo>
                <a:lnTo>
                  <a:pt x="951" y="647"/>
                </a:lnTo>
                <a:lnTo>
                  <a:pt x="942" y="624"/>
                </a:lnTo>
                <a:lnTo>
                  <a:pt x="932" y="601"/>
                </a:lnTo>
                <a:lnTo>
                  <a:pt x="921" y="579"/>
                </a:lnTo>
                <a:lnTo>
                  <a:pt x="910" y="557"/>
                </a:lnTo>
                <a:lnTo>
                  <a:pt x="898" y="534"/>
                </a:lnTo>
                <a:lnTo>
                  <a:pt x="886" y="513"/>
                </a:lnTo>
                <a:lnTo>
                  <a:pt x="874" y="492"/>
                </a:lnTo>
                <a:lnTo>
                  <a:pt x="860" y="471"/>
                </a:lnTo>
                <a:lnTo>
                  <a:pt x="847" y="450"/>
                </a:lnTo>
                <a:lnTo>
                  <a:pt x="819" y="410"/>
                </a:lnTo>
                <a:lnTo>
                  <a:pt x="789" y="372"/>
                </a:lnTo>
                <a:lnTo>
                  <a:pt x="756" y="334"/>
                </a:lnTo>
                <a:lnTo>
                  <a:pt x="723" y="299"/>
                </a:lnTo>
                <a:lnTo>
                  <a:pt x="687" y="265"/>
                </a:lnTo>
                <a:lnTo>
                  <a:pt x="650" y="233"/>
                </a:lnTo>
                <a:lnTo>
                  <a:pt x="611" y="203"/>
                </a:lnTo>
                <a:lnTo>
                  <a:pt x="572" y="174"/>
                </a:lnTo>
                <a:lnTo>
                  <a:pt x="551" y="161"/>
                </a:lnTo>
                <a:lnTo>
                  <a:pt x="529" y="147"/>
                </a:lnTo>
                <a:lnTo>
                  <a:pt x="508" y="135"/>
                </a:lnTo>
                <a:lnTo>
                  <a:pt x="487" y="123"/>
                </a:lnTo>
                <a:lnTo>
                  <a:pt x="464" y="112"/>
                </a:lnTo>
                <a:lnTo>
                  <a:pt x="443" y="100"/>
                </a:lnTo>
                <a:lnTo>
                  <a:pt x="421" y="90"/>
                </a:lnTo>
                <a:lnTo>
                  <a:pt x="397" y="80"/>
                </a:lnTo>
                <a:lnTo>
                  <a:pt x="375" y="70"/>
                </a:lnTo>
                <a:lnTo>
                  <a:pt x="352" y="61"/>
                </a:lnTo>
                <a:lnTo>
                  <a:pt x="328" y="53"/>
                </a:lnTo>
                <a:lnTo>
                  <a:pt x="303" y="46"/>
                </a:lnTo>
                <a:lnTo>
                  <a:pt x="280" y="38"/>
                </a:lnTo>
                <a:lnTo>
                  <a:pt x="255" y="32"/>
                </a:lnTo>
                <a:lnTo>
                  <a:pt x="231" y="25"/>
                </a:lnTo>
                <a:lnTo>
                  <a:pt x="206" y="20"/>
                </a:lnTo>
                <a:lnTo>
                  <a:pt x="182" y="15"/>
                </a:lnTo>
                <a:lnTo>
                  <a:pt x="156" y="11"/>
                </a:lnTo>
                <a:lnTo>
                  <a:pt x="130" y="8"/>
                </a:lnTo>
                <a:lnTo>
                  <a:pt x="104" y="4"/>
                </a:lnTo>
                <a:lnTo>
                  <a:pt x="79" y="2"/>
                </a:lnTo>
                <a:lnTo>
                  <a:pt x="53" y="1"/>
                </a:lnTo>
                <a:lnTo>
                  <a:pt x="27" y="0"/>
                </a:lnTo>
                <a:lnTo>
                  <a:pt x="0" y="0"/>
                </a:lnTo>
                <a:lnTo>
                  <a:pt x="0" y="70"/>
                </a:lnTo>
                <a:lnTo>
                  <a:pt x="25" y="70"/>
                </a:lnTo>
                <a:lnTo>
                  <a:pt x="50" y="71"/>
                </a:lnTo>
                <a:lnTo>
                  <a:pt x="74" y="72"/>
                </a:lnTo>
                <a:lnTo>
                  <a:pt x="98" y="75"/>
                </a:lnTo>
                <a:lnTo>
                  <a:pt x="121" y="78"/>
                </a:lnTo>
                <a:lnTo>
                  <a:pt x="146" y="81"/>
                </a:lnTo>
                <a:lnTo>
                  <a:pt x="168" y="85"/>
                </a:lnTo>
                <a:lnTo>
                  <a:pt x="192" y="89"/>
                </a:lnTo>
                <a:lnTo>
                  <a:pt x="215" y="95"/>
                </a:lnTo>
                <a:lnTo>
                  <a:pt x="237" y="100"/>
                </a:lnTo>
                <a:lnTo>
                  <a:pt x="261" y="106"/>
                </a:lnTo>
                <a:lnTo>
                  <a:pt x="283" y="113"/>
                </a:lnTo>
                <a:lnTo>
                  <a:pt x="305" y="121"/>
                </a:lnTo>
                <a:lnTo>
                  <a:pt x="327" y="128"/>
                </a:lnTo>
                <a:lnTo>
                  <a:pt x="348" y="136"/>
                </a:lnTo>
                <a:lnTo>
                  <a:pt x="371" y="145"/>
                </a:lnTo>
                <a:lnTo>
                  <a:pt x="392" y="154"/>
                </a:lnTo>
                <a:lnTo>
                  <a:pt x="412" y="164"/>
                </a:lnTo>
                <a:lnTo>
                  <a:pt x="433" y="174"/>
                </a:lnTo>
                <a:lnTo>
                  <a:pt x="453" y="185"/>
                </a:lnTo>
                <a:lnTo>
                  <a:pt x="473" y="197"/>
                </a:lnTo>
                <a:lnTo>
                  <a:pt x="494" y="208"/>
                </a:lnTo>
                <a:lnTo>
                  <a:pt x="513" y="220"/>
                </a:lnTo>
                <a:lnTo>
                  <a:pt x="532" y="232"/>
                </a:lnTo>
                <a:lnTo>
                  <a:pt x="568" y="259"/>
                </a:lnTo>
                <a:lnTo>
                  <a:pt x="605" y="287"/>
                </a:lnTo>
                <a:lnTo>
                  <a:pt x="639" y="317"/>
                </a:lnTo>
                <a:lnTo>
                  <a:pt x="672" y="349"/>
                </a:lnTo>
                <a:lnTo>
                  <a:pt x="704" y="382"/>
                </a:lnTo>
                <a:lnTo>
                  <a:pt x="734" y="417"/>
                </a:lnTo>
                <a:lnTo>
                  <a:pt x="762" y="453"/>
                </a:lnTo>
                <a:lnTo>
                  <a:pt x="789" y="491"/>
                </a:lnTo>
                <a:lnTo>
                  <a:pt x="801" y="509"/>
                </a:lnTo>
                <a:lnTo>
                  <a:pt x="813" y="529"/>
                </a:lnTo>
                <a:lnTo>
                  <a:pt x="826" y="549"/>
                </a:lnTo>
                <a:lnTo>
                  <a:pt x="837" y="568"/>
                </a:lnTo>
                <a:lnTo>
                  <a:pt x="847" y="589"/>
                </a:lnTo>
                <a:lnTo>
                  <a:pt x="858" y="609"/>
                </a:lnTo>
                <a:lnTo>
                  <a:pt x="867" y="631"/>
                </a:lnTo>
                <a:lnTo>
                  <a:pt x="877" y="652"/>
                </a:lnTo>
                <a:lnTo>
                  <a:pt x="885" y="673"/>
                </a:lnTo>
                <a:lnTo>
                  <a:pt x="894" y="694"/>
                </a:lnTo>
                <a:lnTo>
                  <a:pt x="902" y="717"/>
                </a:lnTo>
                <a:lnTo>
                  <a:pt x="908" y="739"/>
                </a:lnTo>
                <a:lnTo>
                  <a:pt x="915" y="761"/>
                </a:lnTo>
                <a:lnTo>
                  <a:pt x="922" y="784"/>
                </a:lnTo>
                <a:lnTo>
                  <a:pt x="927" y="807"/>
                </a:lnTo>
                <a:lnTo>
                  <a:pt x="932" y="830"/>
                </a:lnTo>
                <a:lnTo>
                  <a:pt x="936" y="853"/>
                </a:lnTo>
                <a:lnTo>
                  <a:pt x="941" y="877"/>
                </a:lnTo>
                <a:lnTo>
                  <a:pt x="944" y="900"/>
                </a:lnTo>
                <a:lnTo>
                  <a:pt x="946" y="924"/>
                </a:lnTo>
                <a:lnTo>
                  <a:pt x="949" y="948"/>
                </a:lnTo>
                <a:lnTo>
                  <a:pt x="951" y="973"/>
                </a:lnTo>
                <a:lnTo>
                  <a:pt x="951" y="996"/>
                </a:lnTo>
                <a:lnTo>
                  <a:pt x="952" y="1021"/>
                </a:lnTo>
                <a:lnTo>
                  <a:pt x="1022" y="1021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3" name="Freeform 76"/>
          <p:cNvSpPr>
            <a:spLocks/>
          </p:cNvSpPr>
          <p:nvPr/>
        </p:nvSpPr>
        <p:spPr bwMode="auto">
          <a:xfrm>
            <a:off x="3440113" y="1092200"/>
            <a:ext cx="93662" cy="217488"/>
          </a:xfrm>
          <a:custGeom>
            <a:avLst/>
            <a:gdLst>
              <a:gd name="T0" fmla="*/ 2147483647 w 235"/>
              <a:gd name="T1" fmla="*/ 2147483647 h 548"/>
              <a:gd name="T2" fmla="*/ 2147483647 w 235"/>
              <a:gd name="T3" fmla="*/ 2147483647 h 548"/>
              <a:gd name="T4" fmla="*/ 2147483647 w 235"/>
              <a:gd name="T5" fmla="*/ 2147483647 h 548"/>
              <a:gd name="T6" fmla="*/ 2147483647 w 235"/>
              <a:gd name="T7" fmla="*/ 2147483647 h 548"/>
              <a:gd name="T8" fmla="*/ 2147483647 w 235"/>
              <a:gd name="T9" fmla="*/ 2147483647 h 548"/>
              <a:gd name="T10" fmla="*/ 2147483647 w 235"/>
              <a:gd name="T11" fmla="*/ 2147483647 h 548"/>
              <a:gd name="T12" fmla="*/ 2147483647 w 235"/>
              <a:gd name="T13" fmla="*/ 2147483647 h 548"/>
              <a:gd name="T14" fmla="*/ 2147483647 w 235"/>
              <a:gd name="T15" fmla="*/ 2147483647 h 548"/>
              <a:gd name="T16" fmla="*/ 2147483647 w 235"/>
              <a:gd name="T17" fmla="*/ 2147483647 h 548"/>
              <a:gd name="T18" fmla="*/ 2147483647 w 235"/>
              <a:gd name="T19" fmla="*/ 2147483647 h 548"/>
              <a:gd name="T20" fmla="*/ 2147483647 w 235"/>
              <a:gd name="T21" fmla="*/ 2147483647 h 548"/>
              <a:gd name="T22" fmla="*/ 2147483647 w 235"/>
              <a:gd name="T23" fmla="*/ 2147483647 h 548"/>
              <a:gd name="T24" fmla="*/ 2147483647 w 235"/>
              <a:gd name="T25" fmla="*/ 2147483647 h 548"/>
              <a:gd name="T26" fmla="*/ 2147483647 w 235"/>
              <a:gd name="T27" fmla="*/ 2147483647 h 548"/>
              <a:gd name="T28" fmla="*/ 2147483647 w 235"/>
              <a:gd name="T29" fmla="*/ 2147483647 h 548"/>
              <a:gd name="T30" fmla="*/ 2147483647 w 235"/>
              <a:gd name="T31" fmla="*/ 2147483647 h 548"/>
              <a:gd name="T32" fmla="*/ 2147483647 w 235"/>
              <a:gd name="T33" fmla="*/ 2147483647 h 548"/>
              <a:gd name="T34" fmla="*/ 2147483647 w 235"/>
              <a:gd name="T35" fmla="*/ 2147483647 h 548"/>
              <a:gd name="T36" fmla="*/ 2147483647 w 235"/>
              <a:gd name="T37" fmla="*/ 2147483647 h 548"/>
              <a:gd name="T38" fmla="*/ 2147483647 w 235"/>
              <a:gd name="T39" fmla="*/ 2147483647 h 548"/>
              <a:gd name="T40" fmla="*/ 2147483647 w 235"/>
              <a:gd name="T41" fmla="*/ 2147483647 h 548"/>
              <a:gd name="T42" fmla="*/ 2147483647 w 235"/>
              <a:gd name="T43" fmla="*/ 2147483647 h 548"/>
              <a:gd name="T44" fmla="*/ 2147483647 w 235"/>
              <a:gd name="T45" fmla="*/ 2147483647 h 548"/>
              <a:gd name="T46" fmla="*/ 2147483647 w 235"/>
              <a:gd name="T47" fmla="*/ 0 h 548"/>
              <a:gd name="T48" fmla="*/ 2147483647 w 235"/>
              <a:gd name="T49" fmla="*/ 0 h 548"/>
              <a:gd name="T50" fmla="*/ 2147483647 w 235"/>
              <a:gd name="T51" fmla="*/ 2147483647 h 548"/>
              <a:gd name="T52" fmla="*/ 2147483647 w 235"/>
              <a:gd name="T53" fmla="*/ 2147483647 h 548"/>
              <a:gd name="T54" fmla="*/ 2147483647 w 235"/>
              <a:gd name="T55" fmla="*/ 2147483647 h 548"/>
              <a:gd name="T56" fmla="*/ 2147483647 w 235"/>
              <a:gd name="T57" fmla="*/ 2147483647 h 548"/>
              <a:gd name="T58" fmla="*/ 2147483647 w 235"/>
              <a:gd name="T59" fmla="*/ 2147483647 h 548"/>
              <a:gd name="T60" fmla="*/ 2147483647 w 235"/>
              <a:gd name="T61" fmla="*/ 2147483647 h 548"/>
              <a:gd name="T62" fmla="*/ 2147483647 w 235"/>
              <a:gd name="T63" fmla="*/ 2147483647 h 548"/>
              <a:gd name="T64" fmla="*/ 2147483647 w 235"/>
              <a:gd name="T65" fmla="*/ 2147483647 h 548"/>
              <a:gd name="T66" fmla="*/ 2147483647 w 235"/>
              <a:gd name="T67" fmla="*/ 2147483647 h 548"/>
              <a:gd name="T68" fmla="*/ 2147483647 w 235"/>
              <a:gd name="T69" fmla="*/ 2147483647 h 548"/>
              <a:gd name="T70" fmla="*/ 2147483647 w 235"/>
              <a:gd name="T71" fmla="*/ 2147483647 h 548"/>
              <a:gd name="T72" fmla="*/ 2147483647 w 235"/>
              <a:gd name="T73" fmla="*/ 2147483647 h 548"/>
              <a:gd name="T74" fmla="*/ 2147483647 w 235"/>
              <a:gd name="T75" fmla="*/ 2147483647 h 548"/>
              <a:gd name="T76" fmla="*/ 2147483647 w 235"/>
              <a:gd name="T77" fmla="*/ 2147483647 h 548"/>
              <a:gd name="T78" fmla="*/ 2147483647 w 235"/>
              <a:gd name="T79" fmla="*/ 2147483647 h 548"/>
              <a:gd name="T80" fmla="*/ 2147483647 w 235"/>
              <a:gd name="T81" fmla="*/ 2147483647 h 548"/>
              <a:gd name="T82" fmla="*/ 2147483647 w 235"/>
              <a:gd name="T83" fmla="*/ 2147483647 h 548"/>
              <a:gd name="T84" fmla="*/ 2147483647 w 235"/>
              <a:gd name="T85" fmla="*/ 2147483647 h 548"/>
              <a:gd name="T86" fmla="*/ 2147483647 w 235"/>
              <a:gd name="T87" fmla="*/ 2147483647 h 548"/>
              <a:gd name="T88" fmla="*/ 2147483647 w 235"/>
              <a:gd name="T89" fmla="*/ 2147483647 h 548"/>
              <a:gd name="T90" fmla="*/ 2147483647 w 235"/>
              <a:gd name="T91" fmla="*/ 2147483647 h 548"/>
              <a:gd name="T92" fmla="*/ 0 w 235"/>
              <a:gd name="T93" fmla="*/ 2147483647 h 548"/>
              <a:gd name="T94" fmla="*/ 0 w 235"/>
              <a:gd name="T95" fmla="*/ 2147483647 h 548"/>
              <a:gd name="T96" fmla="*/ 2147483647 w 235"/>
              <a:gd name="T97" fmla="*/ 2147483647 h 5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5"/>
              <a:gd name="T148" fmla="*/ 0 h 548"/>
              <a:gd name="T149" fmla="*/ 235 w 235"/>
              <a:gd name="T150" fmla="*/ 548 h 5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5" h="548">
                <a:moveTo>
                  <a:pt x="69" y="548"/>
                </a:moveTo>
                <a:lnTo>
                  <a:pt x="69" y="548"/>
                </a:lnTo>
                <a:lnTo>
                  <a:pt x="70" y="532"/>
                </a:lnTo>
                <a:lnTo>
                  <a:pt x="72" y="516"/>
                </a:lnTo>
                <a:lnTo>
                  <a:pt x="74" y="501"/>
                </a:lnTo>
                <a:lnTo>
                  <a:pt x="78" y="485"/>
                </a:lnTo>
                <a:lnTo>
                  <a:pt x="87" y="453"/>
                </a:lnTo>
                <a:lnTo>
                  <a:pt x="97" y="421"/>
                </a:lnTo>
                <a:lnTo>
                  <a:pt x="109" y="390"/>
                </a:lnTo>
                <a:lnTo>
                  <a:pt x="123" y="358"/>
                </a:lnTo>
                <a:lnTo>
                  <a:pt x="137" y="325"/>
                </a:lnTo>
                <a:lnTo>
                  <a:pt x="153" y="293"/>
                </a:lnTo>
                <a:lnTo>
                  <a:pt x="167" y="259"/>
                </a:lnTo>
                <a:lnTo>
                  <a:pt x="183" y="226"/>
                </a:lnTo>
                <a:lnTo>
                  <a:pt x="196" y="191"/>
                </a:lnTo>
                <a:lnTo>
                  <a:pt x="209" y="155"/>
                </a:lnTo>
                <a:lnTo>
                  <a:pt x="214" y="136"/>
                </a:lnTo>
                <a:lnTo>
                  <a:pt x="220" y="118"/>
                </a:lnTo>
                <a:lnTo>
                  <a:pt x="224" y="99"/>
                </a:lnTo>
                <a:lnTo>
                  <a:pt x="228" y="80"/>
                </a:lnTo>
                <a:lnTo>
                  <a:pt x="231" y="60"/>
                </a:lnTo>
                <a:lnTo>
                  <a:pt x="233" y="40"/>
                </a:lnTo>
                <a:lnTo>
                  <a:pt x="234" y="21"/>
                </a:lnTo>
                <a:lnTo>
                  <a:pt x="235" y="0"/>
                </a:lnTo>
                <a:lnTo>
                  <a:pt x="165" y="0"/>
                </a:lnTo>
                <a:lnTo>
                  <a:pt x="164" y="18"/>
                </a:lnTo>
                <a:lnTo>
                  <a:pt x="163" y="34"/>
                </a:lnTo>
                <a:lnTo>
                  <a:pt x="161" y="51"/>
                </a:lnTo>
                <a:lnTo>
                  <a:pt x="158" y="68"/>
                </a:lnTo>
                <a:lnTo>
                  <a:pt x="155" y="84"/>
                </a:lnTo>
                <a:lnTo>
                  <a:pt x="152" y="100"/>
                </a:lnTo>
                <a:lnTo>
                  <a:pt x="147" y="117"/>
                </a:lnTo>
                <a:lnTo>
                  <a:pt x="142" y="133"/>
                </a:lnTo>
                <a:lnTo>
                  <a:pt x="130" y="166"/>
                </a:lnTo>
                <a:lnTo>
                  <a:pt x="117" y="199"/>
                </a:lnTo>
                <a:lnTo>
                  <a:pt x="104" y="231"/>
                </a:lnTo>
                <a:lnTo>
                  <a:pt x="88" y="264"/>
                </a:lnTo>
                <a:lnTo>
                  <a:pt x="73" y="296"/>
                </a:lnTo>
                <a:lnTo>
                  <a:pt x="58" y="330"/>
                </a:lnTo>
                <a:lnTo>
                  <a:pt x="44" y="363"/>
                </a:lnTo>
                <a:lnTo>
                  <a:pt x="31" y="398"/>
                </a:lnTo>
                <a:lnTo>
                  <a:pt x="19" y="433"/>
                </a:lnTo>
                <a:lnTo>
                  <a:pt x="10" y="468"/>
                </a:lnTo>
                <a:lnTo>
                  <a:pt x="5" y="487"/>
                </a:lnTo>
                <a:lnTo>
                  <a:pt x="3" y="506"/>
                </a:lnTo>
                <a:lnTo>
                  <a:pt x="1" y="525"/>
                </a:lnTo>
                <a:lnTo>
                  <a:pt x="0" y="544"/>
                </a:lnTo>
                <a:lnTo>
                  <a:pt x="69" y="548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4" name="Freeform 77"/>
          <p:cNvSpPr>
            <a:spLocks/>
          </p:cNvSpPr>
          <p:nvPr/>
        </p:nvSpPr>
        <p:spPr bwMode="auto">
          <a:xfrm>
            <a:off x="3440113" y="1308100"/>
            <a:ext cx="184150" cy="95250"/>
          </a:xfrm>
          <a:custGeom>
            <a:avLst/>
            <a:gdLst>
              <a:gd name="T0" fmla="*/ 2147483647 w 467"/>
              <a:gd name="T1" fmla="*/ 2147483647 h 240"/>
              <a:gd name="T2" fmla="*/ 2147483647 w 467"/>
              <a:gd name="T3" fmla="*/ 2147483647 h 240"/>
              <a:gd name="T4" fmla="*/ 2147483647 w 467"/>
              <a:gd name="T5" fmla="*/ 2147483647 h 240"/>
              <a:gd name="T6" fmla="*/ 2147483647 w 467"/>
              <a:gd name="T7" fmla="*/ 2147483647 h 240"/>
              <a:gd name="T8" fmla="*/ 2147483647 w 467"/>
              <a:gd name="T9" fmla="*/ 2147483647 h 240"/>
              <a:gd name="T10" fmla="*/ 2147483647 w 467"/>
              <a:gd name="T11" fmla="*/ 2147483647 h 240"/>
              <a:gd name="T12" fmla="*/ 2147483647 w 467"/>
              <a:gd name="T13" fmla="*/ 2147483647 h 240"/>
              <a:gd name="T14" fmla="*/ 2147483647 w 467"/>
              <a:gd name="T15" fmla="*/ 2147483647 h 240"/>
              <a:gd name="T16" fmla="*/ 2147483647 w 467"/>
              <a:gd name="T17" fmla="*/ 2147483647 h 240"/>
              <a:gd name="T18" fmla="*/ 2147483647 w 467"/>
              <a:gd name="T19" fmla="*/ 2147483647 h 240"/>
              <a:gd name="T20" fmla="*/ 2147483647 w 467"/>
              <a:gd name="T21" fmla="*/ 2147483647 h 240"/>
              <a:gd name="T22" fmla="*/ 2147483647 w 467"/>
              <a:gd name="T23" fmla="*/ 2147483647 h 240"/>
              <a:gd name="T24" fmla="*/ 2147483647 w 467"/>
              <a:gd name="T25" fmla="*/ 2147483647 h 240"/>
              <a:gd name="T26" fmla="*/ 2147483647 w 467"/>
              <a:gd name="T27" fmla="*/ 2147483647 h 240"/>
              <a:gd name="T28" fmla="*/ 2147483647 w 467"/>
              <a:gd name="T29" fmla="*/ 2147483647 h 240"/>
              <a:gd name="T30" fmla="*/ 2147483647 w 467"/>
              <a:gd name="T31" fmla="*/ 2147483647 h 240"/>
              <a:gd name="T32" fmla="*/ 2147483647 w 467"/>
              <a:gd name="T33" fmla="*/ 2147483647 h 240"/>
              <a:gd name="T34" fmla="*/ 2147483647 w 467"/>
              <a:gd name="T35" fmla="*/ 2147483647 h 240"/>
              <a:gd name="T36" fmla="*/ 2147483647 w 467"/>
              <a:gd name="T37" fmla="*/ 2147483647 h 240"/>
              <a:gd name="T38" fmla="*/ 2147483647 w 467"/>
              <a:gd name="T39" fmla="*/ 2147483647 h 240"/>
              <a:gd name="T40" fmla="*/ 2147483647 w 467"/>
              <a:gd name="T41" fmla="*/ 2147483647 h 240"/>
              <a:gd name="T42" fmla="*/ 2147483647 w 467"/>
              <a:gd name="T43" fmla="*/ 2147483647 h 240"/>
              <a:gd name="T44" fmla="*/ 2147483647 w 467"/>
              <a:gd name="T45" fmla="*/ 2147483647 h 240"/>
              <a:gd name="T46" fmla="*/ 2147483647 w 467"/>
              <a:gd name="T47" fmla="*/ 2147483647 h 240"/>
              <a:gd name="T48" fmla="*/ 2147483647 w 467"/>
              <a:gd name="T49" fmla="*/ 2147483647 h 240"/>
              <a:gd name="T50" fmla="*/ 2147483647 w 467"/>
              <a:gd name="T51" fmla="*/ 2147483647 h 240"/>
              <a:gd name="T52" fmla="*/ 0 w 467"/>
              <a:gd name="T53" fmla="*/ 0 h 240"/>
              <a:gd name="T54" fmla="*/ 0 w 467"/>
              <a:gd name="T55" fmla="*/ 2147483647 h 240"/>
              <a:gd name="T56" fmla="*/ 2147483647 w 467"/>
              <a:gd name="T57" fmla="*/ 2147483647 h 240"/>
              <a:gd name="T58" fmla="*/ 2147483647 w 467"/>
              <a:gd name="T59" fmla="*/ 2147483647 h 240"/>
              <a:gd name="T60" fmla="*/ 2147483647 w 467"/>
              <a:gd name="T61" fmla="*/ 2147483647 h 240"/>
              <a:gd name="T62" fmla="*/ 2147483647 w 467"/>
              <a:gd name="T63" fmla="*/ 2147483647 h 240"/>
              <a:gd name="T64" fmla="*/ 2147483647 w 467"/>
              <a:gd name="T65" fmla="*/ 2147483647 h 240"/>
              <a:gd name="T66" fmla="*/ 2147483647 w 467"/>
              <a:gd name="T67" fmla="*/ 2147483647 h 240"/>
              <a:gd name="T68" fmla="*/ 2147483647 w 467"/>
              <a:gd name="T69" fmla="*/ 2147483647 h 240"/>
              <a:gd name="T70" fmla="*/ 2147483647 w 467"/>
              <a:gd name="T71" fmla="*/ 2147483647 h 240"/>
              <a:gd name="T72" fmla="*/ 2147483647 w 467"/>
              <a:gd name="T73" fmla="*/ 2147483647 h 240"/>
              <a:gd name="T74" fmla="*/ 2147483647 w 467"/>
              <a:gd name="T75" fmla="*/ 2147483647 h 240"/>
              <a:gd name="T76" fmla="*/ 2147483647 w 467"/>
              <a:gd name="T77" fmla="*/ 2147483647 h 240"/>
              <a:gd name="T78" fmla="*/ 2147483647 w 467"/>
              <a:gd name="T79" fmla="*/ 2147483647 h 240"/>
              <a:gd name="T80" fmla="*/ 2147483647 w 467"/>
              <a:gd name="T81" fmla="*/ 2147483647 h 240"/>
              <a:gd name="T82" fmla="*/ 2147483647 w 467"/>
              <a:gd name="T83" fmla="*/ 2147483647 h 240"/>
              <a:gd name="T84" fmla="*/ 2147483647 w 467"/>
              <a:gd name="T85" fmla="*/ 2147483647 h 240"/>
              <a:gd name="T86" fmla="*/ 2147483647 w 467"/>
              <a:gd name="T87" fmla="*/ 2147483647 h 240"/>
              <a:gd name="T88" fmla="*/ 2147483647 w 467"/>
              <a:gd name="T89" fmla="*/ 2147483647 h 240"/>
              <a:gd name="T90" fmla="*/ 2147483647 w 467"/>
              <a:gd name="T91" fmla="*/ 2147483647 h 240"/>
              <a:gd name="T92" fmla="*/ 2147483647 w 467"/>
              <a:gd name="T93" fmla="*/ 2147483647 h 240"/>
              <a:gd name="T94" fmla="*/ 2147483647 w 467"/>
              <a:gd name="T95" fmla="*/ 2147483647 h 240"/>
              <a:gd name="T96" fmla="*/ 2147483647 w 467"/>
              <a:gd name="T97" fmla="*/ 2147483647 h 240"/>
              <a:gd name="T98" fmla="*/ 2147483647 w 467"/>
              <a:gd name="T99" fmla="*/ 2147483647 h 240"/>
              <a:gd name="T100" fmla="*/ 2147483647 w 467"/>
              <a:gd name="T101" fmla="*/ 2147483647 h 240"/>
              <a:gd name="T102" fmla="*/ 2147483647 w 467"/>
              <a:gd name="T103" fmla="*/ 2147483647 h 240"/>
              <a:gd name="T104" fmla="*/ 2147483647 w 467"/>
              <a:gd name="T105" fmla="*/ 214748364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7"/>
              <a:gd name="T160" fmla="*/ 0 h 240"/>
              <a:gd name="T161" fmla="*/ 467 w 467"/>
              <a:gd name="T162" fmla="*/ 240 h 2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7" h="240">
                <a:moveTo>
                  <a:pt x="467" y="169"/>
                </a:moveTo>
                <a:lnTo>
                  <a:pt x="467" y="169"/>
                </a:lnTo>
                <a:lnTo>
                  <a:pt x="435" y="169"/>
                </a:lnTo>
                <a:lnTo>
                  <a:pt x="401" y="167"/>
                </a:lnTo>
                <a:lnTo>
                  <a:pt x="365" y="165"/>
                </a:lnTo>
                <a:lnTo>
                  <a:pt x="329" y="160"/>
                </a:lnTo>
                <a:lnTo>
                  <a:pt x="295" y="156"/>
                </a:lnTo>
                <a:lnTo>
                  <a:pt x="259" y="149"/>
                </a:lnTo>
                <a:lnTo>
                  <a:pt x="227" y="140"/>
                </a:lnTo>
                <a:lnTo>
                  <a:pt x="194" y="130"/>
                </a:lnTo>
                <a:lnTo>
                  <a:pt x="180" y="126"/>
                </a:lnTo>
                <a:lnTo>
                  <a:pt x="165" y="119"/>
                </a:lnTo>
                <a:lnTo>
                  <a:pt x="152" y="113"/>
                </a:lnTo>
                <a:lnTo>
                  <a:pt x="139" y="107"/>
                </a:lnTo>
                <a:lnTo>
                  <a:pt x="128" y="100"/>
                </a:lnTo>
                <a:lnTo>
                  <a:pt x="117" y="92"/>
                </a:lnTo>
                <a:lnTo>
                  <a:pt x="108" y="85"/>
                </a:lnTo>
                <a:lnTo>
                  <a:pt x="99" y="78"/>
                </a:lnTo>
                <a:lnTo>
                  <a:pt x="91" y="69"/>
                </a:lnTo>
                <a:lnTo>
                  <a:pt x="86" y="61"/>
                </a:lnTo>
                <a:lnTo>
                  <a:pt x="80" y="53"/>
                </a:lnTo>
                <a:lnTo>
                  <a:pt x="76" y="44"/>
                </a:lnTo>
                <a:lnTo>
                  <a:pt x="73" y="35"/>
                </a:lnTo>
                <a:lnTo>
                  <a:pt x="71" y="25"/>
                </a:lnTo>
                <a:lnTo>
                  <a:pt x="70" y="15"/>
                </a:lnTo>
                <a:lnTo>
                  <a:pt x="69" y="4"/>
                </a:lnTo>
                <a:lnTo>
                  <a:pt x="0" y="0"/>
                </a:lnTo>
                <a:lnTo>
                  <a:pt x="0" y="19"/>
                </a:lnTo>
                <a:lnTo>
                  <a:pt x="1" y="37"/>
                </a:lnTo>
                <a:lnTo>
                  <a:pt x="5" y="54"/>
                </a:lnTo>
                <a:lnTo>
                  <a:pt x="11" y="71"/>
                </a:lnTo>
                <a:lnTo>
                  <a:pt x="19" y="87"/>
                </a:lnTo>
                <a:lnTo>
                  <a:pt x="28" y="101"/>
                </a:lnTo>
                <a:lnTo>
                  <a:pt x="38" y="115"/>
                </a:lnTo>
                <a:lnTo>
                  <a:pt x="50" y="127"/>
                </a:lnTo>
                <a:lnTo>
                  <a:pt x="62" y="138"/>
                </a:lnTo>
                <a:lnTo>
                  <a:pt x="76" y="149"/>
                </a:lnTo>
                <a:lnTo>
                  <a:pt x="90" y="159"/>
                </a:lnTo>
                <a:lnTo>
                  <a:pt x="105" y="168"/>
                </a:lnTo>
                <a:lnTo>
                  <a:pt x="120" y="176"/>
                </a:lnTo>
                <a:lnTo>
                  <a:pt x="137" y="184"/>
                </a:lnTo>
                <a:lnTo>
                  <a:pt x="154" y="191"/>
                </a:lnTo>
                <a:lnTo>
                  <a:pt x="172" y="197"/>
                </a:lnTo>
                <a:lnTo>
                  <a:pt x="208" y="208"/>
                </a:lnTo>
                <a:lnTo>
                  <a:pt x="244" y="217"/>
                </a:lnTo>
                <a:lnTo>
                  <a:pt x="282" y="225"/>
                </a:lnTo>
                <a:lnTo>
                  <a:pt x="320" y="231"/>
                </a:lnTo>
                <a:lnTo>
                  <a:pt x="360" y="235"/>
                </a:lnTo>
                <a:lnTo>
                  <a:pt x="397" y="238"/>
                </a:lnTo>
                <a:lnTo>
                  <a:pt x="433" y="240"/>
                </a:lnTo>
                <a:lnTo>
                  <a:pt x="467" y="240"/>
                </a:lnTo>
                <a:lnTo>
                  <a:pt x="467" y="169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5" name="Freeform 78"/>
          <p:cNvSpPr>
            <a:spLocks/>
          </p:cNvSpPr>
          <p:nvPr/>
        </p:nvSpPr>
        <p:spPr bwMode="auto">
          <a:xfrm>
            <a:off x="3624263" y="1308100"/>
            <a:ext cx="166687" cy="95250"/>
          </a:xfrm>
          <a:custGeom>
            <a:avLst/>
            <a:gdLst>
              <a:gd name="T0" fmla="*/ 2147483647 w 419"/>
              <a:gd name="T1" fmla="*/ 0 h 240"/>
              <a:gd name="T2" fmla="*/ 2147483647 w 419"/>
              <a:gd name="T3" fmla="*/ 0 h 240"/>
              <a:gd name="T4" fmla="*/ 2147483647 w 419"/>
              <a:gd name="T5" fmla="*/ 2147483647 h 240"/>
              <a:gd name="T6" fmla="*/ 2147483647 w 419"/>
              <a:gd name="T7" fmla="*/ 2147483647 h 240"/>
              <a:gd name="T8" fmla="*/ 2147483647 w 419"/>
              <a:gd name="T9" fmla="*/ 2147483647 h 240"/>
              <a:gd name="T10" fmla="*/ 2147483647 w 419"/>
              <a:gd name="T11" fmla="*/ 2147483647 h 240"/>
              <a:gd name="T12" fmla="*/ 2147483647 w 419"/>
              <a:gd name="T13" fmla="*/ 2147483647 h 240"/>
              <a:gd name="T14" fmla="*/ 2147483647 w 419"/>
              <a:gd name="T15" fmla="*/ 2147483647 h 240"/>
              <a:gd name="T16" fmla="*/ 2147483647 w 419"/>
              <a:gd name="T17" fmla="*/ 2147483647 h 240"/>
              <a:gd name="T18" fmla="*/ 2147483647 w 419"/>
              <a:gd name="T19" fmla="*/ 2147483647 h 240"/>
              <a:gd name="T20" fmla="*/ 2147483647 w 419"/>
              <a:gd name="T21" fmla="*/ 2147483647 h 240"/>
              <a:gd name="T22" fmla="*/ 2147483647 w 419"/>
              <a:gd name="T23" fmla="*/ 2147483647 h 240"/>
              <a:gd name="T24" fmla="*/ 2147483647 w 419"/>
              <a:gd name="T25" fmla="*/ 2147483647 h 240"/>
              <a:gd name="T26" fmla="*/ 2147483647 w 419"/>
              <a:gd name="T27" fmla="*/ 2147483647 h 240"/>
              <a:gd name="T28" fmla="*/ 2147483647 w 419"/>
              <a:gd name="T29" fmla="*/ 2147483647 h 240"/>
              <a:gd name="T30" fmla="*/ 2147483647 w 419"/>
              <a:gd name="T31" fmla="*/ 2147483647 h 240"/>
              <a:gd name="T32" fmla="*/ 2147483647 w 419"/>
              <a:gd name="T33" fmla="*/ 2147483647 h 240"/>
              <a:gd name="T34" fmla="*/ 0 w 419"/>
              <a:gd name="T35" fmla="*/ 2147483647 h 240"/>
              <a:gd name="T36" fmla="*/ 0 w 419"/>
              <a:gd name="T37" fmla="*/ 2147483647 h 240"/>
              <a:gd name="T38" fmla="*/ 2147483647 w 419"/>
              <a:gd name="T39" fmla="*/ 2147483647 h 240"/>
              <a:gd name="T40" fmla="*/ 2147483647 w 419"/>
              <a:gd name="T41" fmla="*/ 2147483647 h 240"/>
              <a:gd name="T42" fmla="*/ 2147483647 w 419"/>
              <a:gd name="T43" fmla="*/ 2147483647 h 240"/>
              <a:gd name="T44" fmla="*/ 2147483647 w 419"/>
              <a:gd name="T45" fmla="*/ 2147483647 h 240"/>
              <a:gd name="T46" fmla="*/ 2147483647 w 419"/>
              <a:gd name="T47" fmla="*/ 2147483647 h 240"/>
              <a:gd name="T48" fmla="*/ 2147483647 w 419"/>
              <a:gd name="T49" fmla="*/ 2147483647 h 240"/>
              <a:gd name="T50" fmla="*/ 2147483647 w 419"/>
              <a:gd name="T51" fmla="*/ 2147483647 h 240"/>
              <a:gd name="T52" fmla="*/ 2147483647 w 419"/>
              <a:gd name="T53" fmla="*/ 2147483647 h 240"/>
              <a:gd name="T54" fmla="*/ 2147483647 w 419"/>
              <a:gd name="T55" fmla="*/ 2147483647 h 240"/>
              <a:gd name="T56" fmla="*/ 2147483647 w 419"/>
              <a:gd name="T57" fmla="*/ 2147483647 h 240"/>
              <a:gd name="T58" fmla="*/ 2147483647 w 419"/>
              <a:gd name="T59" fmla="*/ 2147483647 h 240"/>
              <a:gd name="T60" fmla="*/ 2147483647 w 419"/>
              <a:gd name="T61" fmla="*/ 2147483647 h 240"/>
              <a:gd name="T62" fmla="*/ 2147483647 w 419"/>
              <a:gd name="T63" fmla="*/ 2147483647 h 240"/>
              <a:gd name="T64" fmla="*/ 2147483647 w 419"/>
              <a:gd name="T65" fmla="*/ 2147483647 h 240"/>
              <a:gd name="T66" fmla="*/ 2147483647 w 419"/>
              <a:gd name="T67" fmla="*/ 2147483647 h 240"/>
              <a:gd name="T68" fmla="*/ 2147483647 w 419"/>
              <a:gd name="T69" fmla="*/ 2147483647 h 240"/>
              <a:gd name="T70" fmla="*/ 2147483647 w 419"/>
              <a:gd name="T71" fmla="*/ 2147483647 h 240"/>
              <a:gd name="T72" fmla="*/ 2147483647 w 419"/>
              <a:gd name="T73" fmla="*/ 0 h 2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9"/>
              <a:gd name="T112" fmla="*/ 0 h 240"/>
              <a:gd name="T113" fmla="*/ 419 w 419"/>
              <a:gd name="T114" fmla="*/ 240 h 2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9" h="240">
                <a:moveTo>
                  <a:pt x="360" y="0"/>
                </a:moveTo>
                <a:lnTo>
                  <a:pt x="360" y="0"/>
                </a:lnTo>
                <a:lnTo>
                  <a:pt x="346" y="21"/>
                </a:lnTo>
                <a:lnTo>
                  <a:pt x="330" y="40"/>
                </a:lnTo>
                <a:lnTo>
                  <a:pt x="313" y="56"/>
                </a:lnTo>
                <a:lnTo>
                  <a:pt x="294" y="73"/>
                </a:lnTo>
                <a:lnTo>
                  <a:pt x="274" y="88"/>
                </a:lnTo>
                <a:lnTo>
                  <a:pt x="254" y="102"/>
                </a:lnTo>
                <a:lnTo>
                  <a:pt x="231" y="115"/>
                </a:lnTo>
                <a:lnTo>
                  <a:pt x="209" y="126"/>
                </a:lnTo>
                <a:lnTo>
                  <a:pt x="184" y="136"/>
                </a:lnTo>
                <a:lnTo>
                  <a:pt x="160" y="145"/>
                </a:lnTo>
                <a:lnTo>
                  <a:pt x="134" y="153"/>
                </a:lnTo>
                <a:lnTo>
                  <a:pt x="108" y="158"/>
                </a:lnTo>
                <a:lnTo>
                  <a:pt x="82" y="163"/>
                </a:lnTo>
                <a:lnTo>
                  <a:pt x="55" y="166"/>
                </a:lnTo>
                <a:lnTo>
                  <a:pt x="28" y="168"/>
                </a:lnTo>
                <a:lnTo>
                  <a:pt x="0" y="169"/>
                </a:lnTo>
                <a:lnTo>
                  <a:pt x="0" y="240"/>
                </a:lnTo>
                <a:lnTo>
                  <a:pt x="31" y="239"/>
                </a:lnTo>
                <a:lnTo>
                  <a:pt x="63" y="236"/>
                </a:lnTo>
                <a:lnTo>
                  <a:pt x="93" y="233"/>
                </a:lnTo>
                <a:lnTo>
                  <a:pt x="123" y="227"/>
                </a:lnTo>
                <a:lnTo>
                  <a:pt x="153" y="221"/>
                </a:lnTo>
                <a:lnTo>
                  <a:pt x="182" y="212"/>
                </a:lnTo>
                <a:lnTo>
                  <a:pt x="210" y="202"/>
                </a:lnTo>
                <a:lnTo>
                  <a:pt x="238" y="189"/>
                </a:lnTo>
                <a:lnTo>
                  <a:pt x="265" y="177"/>
                </a:lnTo>
                <a:lnTo>
                  <a:pt x="291" y="161"/>
                </a:lnTo>
                <a:lnTo>
                  <a:pt x="315" y="146"/>
                </a:lnTo>
                <a:lnTo>
                  <a:pt x="339" y="128"/>
                </a:lnTo>
                <a:lnTo>
                  <a:pt x="361" y="108"/>
                </a:lnTo>
                <a:lnTo>
                  <a:pt x="382" y="87"/>
                </a:lnTo>
                <a:lnTo>
                  <a:pt x="401" y="64"/>
                </a:lnTo>
                <a:lnTo>
                  <a:pt x="419" y="40"/>
                </a:lnTo>
                <a:lnTo>
                  <a:pt x="360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6" name="Freeform 79"/>
          <p:cNvSpPr>
            <a:spLocks/>
          </p:cNvSpPr>
          <p:nvPr/>
        </p:nvSpPr>
        <p:spPr bwMode="auto">
          <a:xfrm>
            <a:off x="3768725" y="1236663"/>
            <a:ext cx="141288" cy="87312"/>
          </a:xfrm>
          <a:custGeom>
            <a:avLst/>
            <a:gdLst>
              <a:gd name="T0" fmla="*/ 2147483647 w 359"/>
              <a:gd name="T1" fmla="*/ 0 h 217"/>
              <a:gd name="T2" fmla="*/ 2147483647 w 359"/>
              <a:gd name="T3" fmla="*/ 0 h 217"/>
              <a:gd name="T4" fmla="*/ 2147483647 w 359"/>
              <a:gd name="T5" fmla="*/ 2147483647 h 217"/>
              <a:gd name="T6" fmla="*/ 2147483647 w 359"/>
              <a:gd name="T7" fmla="*/ 2147483647 h 217"/>
              <a:gd name="T8" fmla="*/ 2147483647 w 359"/>
              <a:gd name="T9" fmla="*/ 2147483647 h 217"/>
              <a:gd name="T10" fmla="*/ 2147483647 w 359"/>
              <a:gd name="T11" fmla="*/ 2147483647 h 217"/>
              <a:gd name="T12" fmla="*/ 2147483647 w 359"/>
              <a:gd name="T13" fmla="*/ 2147483647 h 217"/>
              <a:gd name="T14" fmla="*/ 2147483647 w 359"/>
              <a:gd name="T15" fmla="*/ 2147483647 h 217"/>
              <a:gd name="T16" fmla="*/ 2147483647 w 359"/>
              <a:gd name="T17" fmla="*/ 2147483647 h 217"/>
              <a:gd name="T18" fmla="*/ 2147483647 w 359"/>
              <a:gd name="T19" fmla="*/ 2147483647 h 217"/>
              <a:gd name="T20" fmla="*/ 2147483647 w 359"/>
              <a:gd name="T21" fmla="*/ 2147483647 h 217"/>
              <a:gd name="T22" fmla="*/ 2147483647 w 359"/>
              <a:gd name="T23" fmla="*/ 2147483647 h 217"/>
              <a:gd name="T24" fmla="*/ 2147483647 w 359"/>
              <a:gd name="T25" fmla="*/ 2147483647 h 217"/>
              <a:gd name="T26" fmla="*/ 2147483647 w 359"/>
              <a:gd name="T27" fmla="*/ 2147483647 h 217"/>
              <a:gd name="T28" fmla="*/ 2147483647 w 359"/>
              <a:gd name="T29" fmla="*/ 2147483647 h 217"/>
              <a:gd name="T30" fmla="*/ 2147483647 w 359"/>
              <a:gd name="T31" fmla="*/ 2147483647 h 217"/>
              <a:gd name="T32" fmla="*/ 2147483647 w 359"/>
              <a:gd name="T33" fmla="*/ 2147483647 h 217"/>
              <a:gd name="T34" fmla="*/ 0 w 359"/>
              <a:gd name="T35" fmla="*/ 2147483647 h 217"/>
              <a:gd name="T36" fmla="*/ 2147483647 w 359"/>
              <a:gd name="T37" fmla="*/ 2147483647 h 217"/>
              <a:gd name="T38" fmla="*/ 2147483647 w 359"/>
              <a:gd name="T39" fmla="*/ 2147483647 h 217"/>
              <a:gd name="T40" fmla="*/ 2147483647 w 359"/>
              <a:gd name="T41" fmla="*/ 2147483647 h 217"/>
              <a:gd name="T42" fmla="*/ 2147483647 w 359"/>
              <a:gd name="T43" fmla="*/ 2147483647 h 217"/>
              <a:gd name="T44" fmla="*/ 2147483647 w 359"/>
              <a:gd name="T45" fmla="*/ 2147483647 h 217"/>
              <a:gd name="T46" fmla="*/ 2147483647 w 359"/>
              <a:gd name="T47" fmla="*/ 2147483647 h 217"/>
              <a:gd name="T48" fmla="*/ 2147483647 w 359"/>
              <a:gd name="T49" fmla="*/ 2147483647 h 217"/>
              <a:gd name="T50" fmla="*/ 2147483647 w 359"/>
              <a:gd name="T51" fmla="*/ 2147483647 h 217"/>
              <a:gd name="T52" fmla="*/ 2147483647 w 359"/>
              <a:gd name="T53" fmla="*/ 2147483647 h 217"/>
              <a:gd name="T54" fmla="*/ 2147483647 w 359"/>
              <a:gd name="T55" fmla="*/ 2147483647 h 217"/>
              <a:gd name="T56" fmla="*/ 2147483647 w 359"/>
              <a:gd name="T57" fmla="*/ 2147483647 h 217"/>
              <a:gd name="T58" fmla="*/ 2147483647 w 359"/>
              <a:gd name="T59" fmla="*/ 2147483647 h 217"/>
              <a:gd name="T60" fmla="*/ 2147483647 w 359"/>
              <a:gd name="T61" fmla="*/ 2147483647 h 217"/>
              <a:gd name="T62" fmla="*/ 2147483647 w 359"/>
              <a:gd name="T63" fmla="*/ 2147483647 h 217"/>
              <a:gd name="T64" fmla="*/ 2147483647 w 359"/>
              <a:gd name="T65" fmla="*/ 2147483647 h 217"/>
              <a:gd name="T66" fmla="*/ 2147483647 w 359"/>
              <a:gd name="T67" fmla="*/ 2147483647 h 217"/>
              <a:gd name="T68" fmla="*/ 2147483647 w 359"/>
              <a:gd name="T69" fmla="*/ 2147483647 h 217"/>
              <a:gd name="T70" fmla="*/ 2147483647 w 359"/>
              <a:gd name="T71" fmla="*/ 2147483647 h 217"/>
              <a:gd name="T72" fmla="*/ 2147483647 w 359"/>
              <a:gd name="T73" fmla="*/ 0 h 2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9"/>
              <a:gd name="T112" fmla="*/ 0 h 217"/>
              <a:gd name="T113" fmla="*/ 359 w 359"/>
              <a:gd name="T114" fmla="*/ 217 h 2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9" h="217">
                <a:moveTo>
                  <a:pt x="359" y="0"/>
                </a:moveTo>
                <a:lnTo>
                  <a:pt x="359" y="0"/>
                </a:lnTo>
                <a:lnTo>
                  <a:pt x="329" y="1"/>
                </a:lnTo>
                <a:lnTo>
                  <a:pt x="300" y="2"/>
                </a:lnTo>
                <a:lnTo>
                  <a:pt x="272" y="4"/>
                </a:lnTo>
                <a:lnTo>
                  <a:pt x="245" y="9"/>
                </a:lnTo>
                <a:lnTo>
                  <a:pt x="219" y="13"/>
                </a:lnTo>
                <a:lnTo>
                  <a:pt x="196" y="20"/>
                </a:lnTo>
                <a:lnTo>
                  <a:pt x="172" y="28"/>
                </a:lnTo>
                <a:lnTo>
                  <a:pt x="150" y="37"/>
                </a:lnTo>
                <a:lnTo>
                  <a:pt x="129" y="48"/>
                </a:lnTo>
                <a:lnTo>
                  <a:pt x="109" y="61"/>
                </a:lnTo>
                <a:lnTo>
                  <a:pt x="88" y="76"/>
                </a:lnTo>
                <a:lnTo>
                  <a:pt x="69" y="92"/>
                </a:lnTo>
                <a:lnTo>
                  <a:pt x="51" y="111"/>
                </a:lnTo>
                <a:lnTo>
                  <a:pt x="35" y="132"/>
                </a:lnTo>
                <a:lnTo>
                  <a:pt x="17" y="154"/>
                </a:lnTo>
                <a:lnTo>
                  <a:pt x="0" y="177"/>
                </a:lnTo>
                <a:lnTo>
                  <a:pt x="59" y="217"/>
                </a:lnTo>
                <a:lnTo>
                  <a:pt x="74" y="195"/>
                </a:lnTo>
                <a:lnTo>
                  <a:pt x="90" y="176"/>
                </a:lnTo>
                <a:lnTo>
                  <a:pt x="104" y="158"/>
                </a:lnTo>
                <a:lnTo>
                  <a:pt x="119" y="144"/>
                </a:lnTo>
                <a:lnTo>
                  <a:pt x="133" y="130"/>
                </a:lnTo>
                <a:lnTo>
                  <a:pt x="149" y="119"/>
                </a:lnTo>
                <a:lnTo>
                  <a:pt x="164" y="109"/>
                </a:lnTo>
                <a:lnTo>
                  <a:pt x="180" y="100"/>
                </a:lnTo>
                <a:lnTo>
                  <a:pt x="197" y="92"/>
                </a:lnTo>
                <a:lnTo>
                  <a:pt x="216" y="87"/>
                </a:lnTo>
                <a:lnTo>
                  <a:pt x="235" y="81"/>
                </a:lnTo>
                <a:lnTo>
                  <a:pt x="256" y="78"/>
                </a:lnTo>
                <a:lnTo>
                  <a:pt x="278" y="75"/>
                </a:lnTo>
                <a:lnTo>
                  <a:pt x="303" y="72"/>
                </a:lnTo>
                <a:lnTo>
                  <a:pt x="330" y="71"/>
                </a:lnTo>
                <a:lnTo>
                  <a:pt x="359" y="71"/>
                </a:lnTo>
                <a:lnTo>
                  <a:pt x="359" y="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7" name="Freeform 80"/>
          <p:cNvSpPr>
            <a:spLocks/>
          </p:cNvSpPr>
          <p:nvPr/>
        </p:nvSpPr>
        <p:spPr bwMode="auto">
          <a:xfrm>
            <a:off x="3910013" y="1236663"/>
            <a:ext cx="187325" cy="187325"/>
          </a:xfrm>
          <a:custGeom>
            <a:avLst/>
            <a:gdLst>
              <a:gd name="T0" fmla="*/ 2147483647 w 470"/>
              <a:gd name="T1" fmla="*/ 2147483647 h 469"/>
              <a:gd name="T2" fmla="*/ 2147483647 w 470"/>
              <a:gd name="T3" fmla="*/ 2147483647 h 469"/>
              <a:gd name="T4" fmla="*/ 2147483647 w 470"/>
              <a:gd name="T5" fmla="*/ 2147483647 h 469"/>
              <a:gd name="T6" fmla="*/ 2147483647 w 470"/>
              <a:gd name="T7" fmla="*/ 2147483647 h 469"/>
              <a:gd name="T8" fmla="*/ 2147483647 w 470"/>
              <a:gd name="T9" fmla="*/ 2147483647 h 469"/>
              <a:gd name="T10" fmla="*/ 2147483647 w 470"/>
              <a:gd name="T11" fmla="*/ 2147483647 h 469"/>
              <a:gd name="T12" fmla="*/ 2147483647 w 470"/>
              <a:gd name="T13" fmla="*/ 2147483647 h 469"/>
              <a:gd name="T14" fmla="*/ 2147483647 w 470"/>
              <a:gd name="T15" fmla="*/ 2147483647 h 469"/>
              <a:gd name="T16" fmla="*/ 2147483647 w 470"/>
              <a:gd name="T17" fmla="*/ 2147483647 h 469"/>
              <a:gd name="T18" fmla="*/ 2147483647 w 470"/>
              <a:gd name="T19" fmla="*/ 2147483647 h 469"/>
              <a:gd name="T20" fmla="*/ 2147483647 w 470"/>
              <a:gd name="T21" fmla="*/ 2147483647 h 469"/>
              <a:gd name="T22" fmla="*/ 2147483647 w 470"/>
              <a:gd name="T23" fmla="*/ 2147483647 h 469"/>
              <a:gd name="T24" fmla="*/ 2147483647 w 470"/>
              <a:gd name="T25" fmla="*/ 2147483647 h 469"/>
              <a:gd name="T26" fmla="*/ 2147483647 w 470"/>
              <a:gd name="T27" fmla="*/ 2147483647 h 469"/>
              <a:gd name="T28" fmla="*/ 2147483647 w 470"/>
              <a:gd name="T29" fmla="*/ 2147483647 h 469"/>
              <a:gd name="T30" fmla="*/ 2147483647 w 470"/>
              <a:gd name="T31" fmla="*/ 2147483647 h 469"/>
              <a:gd name="T32" fmla="*/ 0 w 470"/>
              <a:gd name="T33" fmla="*/ 0 h 469"/>
              <a:gd name="T34" fmla="*/ 2147483647 w 470"/>
              <a:gd name="T35" fmla="*/ 2147483647 h 469"/>
              <a:gd name="T36" fmla="*/ 2147483647 w 470"/>
              <a:gd name="T37" fmla="*/ 2147483647 h 469"/>
              <a:gd name="T38" fmla="*/ 2147483647 w 470"/>
              <a:gd name="T39" fmla="*/ 2147483647 h 469"/>
              <a:gd name="T40" fmla="*/ 2147483647 w 470"/>
              <a:gd name="T41" fmla="*/ 2147483647 h 469"/>
              <a:gd name="T42" fmla="*/ 2147483647 w 470"/>
              <a:gd name="T43" fmla="*/ 2147483647 h 469"/>
              <a:gd name="T44" fmla="*/ 2147483647 w 470"/>
              <a:gd name="T45" fmla="*/ 2147483647 h 469"/>
              <a:gd name="T46" fmla="*/ 2147483647 w 470"/>
              <a:gd name="T47" fmla="*/ 2147483647 h 469"/>
              <a:gd name="T48" fmla="*/ 2147483647 w 470"/>
              <a:gd name="T49" fmla="*/ 2147483647 h 469"/>
              <a:gd name="T50" fmla="*/ 2147483647 w 470"/>
              <a:gd name="T51" fmla="*/ 2147483647 h 469"/>
              <a:gd name="T52" fmla="*/ 2147483647 w 470"/>
              <a:gd name="T53" fmla="*/ 2147483647 h 469"/>
              <a:gd name="T54" fmla="*/ 2147483647 w 470"/>
              <a:gd name="T55" fmla="*/ 2147483647 h 469"/>
              <a:gd name="T56" fmla="*/ 2147483647 w 470"/>
              <a:gd name="T57" fmla="*/ 2147483647 h 469"/>
              <a:gd name="T58" fmla="*/ 2147483647 w 470"/>
              <a:gd name="T59" fmla="*/ 2147483647 h 469"/>
              <a:gd name="T60" fmla="*/ 2147483647 w 470"/>
              <a:gd name="T61" fmla="*/ 2147483647 h 469"/>
              <a:gd name="T62" fmla="*/ 2147483647 w 470"/>
              <a:gd name="T63" fmla="*/ 2147483647 h 469"/>
              <a:gd name="T64" fmla="*/ 2147483647 w 470"/>
              <a:gd name="T65" fmla="*/ 2147483647 h 469"/>
              <a:gd name="T66" fmla="*/ 2147483647 w 470"/>
              <a:gd name="T67" fmla="*/ 2147483647 h 4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0"/>
              <a:gd name="T103" fmla="*/ 0 h 469"/>
              <a:gd name="T104" fmla="*/ 470 w 470"/>
              <a:gd name="T105" fmla="*/ 469 h 4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0" h="469">
                <a:moveTo>
                  <a:pt x="470" y="469"/>
                </a:moveTo>
                <a:lnTo>
                  <a:pt x="470" y="469"/>
                </a:lnTo>
                <a:lnTo>
                  <a:pt x="469" y="446"/>
                </a:lnTo>
                <a:lnTo>
                  <a:pt x="467" y="421"/>
                </a:lnTo>
                <a:lnTo>
                  <a:pt x="464" y="399"/>
                </a:lnTo>
                <a:lnTo>
                  <a:pt x="460" y="375"/>
                </a:lnTo>
                <a:lnTo>
                  <a:pt x="455" y="352"/>
                </a:lnTo>
                <a:lnTo>
                  <a:pt x="448" y="331"/>
                </a:lnTo>
                <a:lnTo>
                  <a:pt x="441" y="308"/>
                </a:lnTo>
                <a:lnTo>
                  <a:pt x="433" y="287"/>
                </a:lnTo>
                <a:lnTo>
                  <a:pt x="423" y="266"/>
                </a:lnTo>
                <a:lnTo>
                  <a:pt x="413" y="246"/>
                </a:lnTo>
                <a:lnTo>
                  <a:pt x="401" y="227"/>
                </a:lnTo>
                <a:lnTo>
                  <a:pt x="389" y="208"/>
                </a:lnTo>
                <a:lnTo>
                  <a:pt x="376" y="189"/>
                </a:lnTo>
                <a:lnTo>
                  <a:pt x="362" y="172"/>
                </a:lnTo>
                <a:lnTo>
                  <a:pt x="348" y="154"/>
                </a:lnTo>
                <a:lnTo>
                  <a:pt x="332" y="138"/>
                </a:lnTo>
                <a:lnTo>
                  <a:pt x="315" y="123"/>
                </a:lnTo>
                <a:lnTo>
                  <a:pt x="299" y="108"/>
                </a:lnTo>
                <a:lnTo>
                  <a:pt x="281" y="94"/>
                </a:lnTo>
                <a:lnTo>
                  <a:pt x="263" y="80"/>
                </a:lnTo>
                <a:lnTo>
                  <a:pt x="244" y="69"/>
                </a:lnTo>
                <a:lnTo>
                  <a:pt x="224" y="57"/>
                </a:lnTo>
                <a:lnTo>
                  <a:pt x="204" y="47"/>
                </a:lnTo>
                <a:lnTo>
                  <a:pt x="182" y="38"/>
                </a:lnTo>
                <a:lnTo>
                  <a:pt x="161" y="29"/>
                </a:lnTo>
                <a:lnTo>
                  <a:pt x="140" y="21"/>
                </a:lnTo>
                <a:lnTo>
                  <a:pt x="117" y="15"/>
                </a:lnTo>
                <a:lnTo>
                  <a:pt x="95" y="10"/>
                </a:lnTo>
                <a:lnTo>
                  <a:pt x="72" y="5"/>
                </a:lnTo>
                <a:lnTo>
                  <a:pt x="48" y="3"/>
                </a:lnTo>
                <a:lnTo>
                  <a:pt x="25" y="1"/>
                </a:lnTo>
                <a:lnTo>
                  <a:pt x="0" y="0"/>
                </a:lnTo>
                <a:lnTo>
                  <a:pt x="0" y="71"/>
                </a:lnTo>
                <a:lnTo>
                  <a:pt x="21" y="71"/>
                </a:lnTo>
                <a:lnTo>
                  <a:pt x="41" y="72"/>
                </a:lnTo>
                <a:lnTo>
                  <a:pt x="60" y="76"/>
                </a:lnTo>
                <a:lnTo>
                  <a:pt x="81" y="79"/>
                </a:lnTo>
                <a:lnTo>
                  <a:pt x="100" y="84"/>
                </a:lnTo>
                <a:lnTo>
                  <a:pt x="119" y="89"/>
                </a:lnTo>
                <a:lnTo>
                  <a:pt x="138" y="95"/>
                </a:lnTo>
                <a:lnTo>
                  <a:pt x="155" y="103"/>
                </a:lnTo>
                <a:lnTo>
                  <a:pt x="173" y="110"/>
                </a:lnTo>
                <a:lnTo>
                  <a:pt x="190" y="119"/>
                </a:lnTo>
                <a:lnTo>
                  <a:pt x="207" y="128"/>
                </a:lnTo>
                <a:lnTo>
                  <a:pt x="223" y="139"/>
                </a:lnTo>
                <a:lnTo>
                  <a:pt x="238" y="151"/>
                </a:lnTo>
                <a:lnTo>
                  <a:pt x="254" y="162"/>
                </a:lnTo>
                <a:lnTo>
                  <a:pt x="268" y="174"/>
                </a:lnTo>
                <a:lnTo>
                  <a:pt x="282" y="188"/>
                </a:lnTo>
                <a:lnTo>
                  <a:pt x="295" y="202"/>
                </a:lnTo>
                <a:lnTo>
                  <a:pt x="308" y="217"/>
                </a:lnTo>
                <a:lnTo>
                  <a:pt x="320" y="231"/>
                </a:lnTo>
                <a:lnTo>
                  <a:pt x="331" y="247"/>
                </a:lnTo>
                <a:lnTo>
                  <a:pt x="341" y="264"/>
                </a:lnTo>
                <a:lnTo>
                  <a:pt x="351" y="280"/>
                </a:lnTo>
                <a:lnTo>
                  <a:pt x="360" y="297"/>
                </a:lnTo>
                <a:lnTo>
                  <a:pt x="368" y="315"/>
                </a:lnTo>
                <a:lnTo>
                  <a:pt x="375" y="333"/>
                </a:lnTo>
                <a:lnTo>
                  <a:pt x="381" y="351"/>
                </a:lnTo>
                <a:lnTo>
                  <a:pt x="387" y="370"/>
                </a:lnTo>
                <a:lnTo>
                  <a:pt x="391" y="389"/>
                </a:lnTo>
                <a:lnTo>
                  <a:pt x="395" y="409"/>
                </a:lnTo>
                <a:lnTo>
                  <a:pt x="397" y="429"/>
                </a:lnTo>
                <a:lnTo>
                  <a:pt x="398" y="449"/>
                </a:lnTo>
                <a:lnTo>
                  <a:pt x="399" y="469"/>
                </a:lnTo>
                <a:lnTo>
                  <a:pt x="470" y="469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8" name="Freeform 81"/>
          <p:cNvSpPr>
            <a:spLocks/>
          </p:cNvSpPr>
          <p:nvPr/>
        </p:nvSpPr>
        <p:spPr bwMode="auto">
          <a:xfrm>
            <a:off x="3910013" y="1423988"/>
            <a:ext cx="187325" cy="185737"/>
          </a:xfrm>
          <a:custGeom>
            <a:avLst/>
            <a:gdLst>
              <a:gd name="T0" fmla="*/ 0 w 470"/>
              <a:gd name="T1" fmla="*/ 2147483647 h 470"/>
              <a:gd name="T2" fmla="*/ 2147483647 w 470"/>
              <a:gd name="T3" fmla="*/ 2147483647 h 470"/>
              <a:gd name="T4" fmla="*/ 2147483647 w 470"/>
              <a:gd name="T5" fmla="*/ 2147483647 h 470"/>
              <a:gd name="T6" fmla="*/ 2147483647 w 470"/>
              <a:gd name="T7" fmla="*/ 2147483647 h 470"/>
              <a:gd name="T8" fmla="*/ 2147483647 w 470"/>
              <a:gd name="T9" fmla="*/ 2147483647 h 470"/>
              <a:gd name="T10" fmla="*/ 2147483647 w 470"/>
              <a:gd name="T11" fmla="*/ 2147483647 h 470"/>
              <a:gd name="T12" fmla="*/ 2147483647 w 470"/>
              <a:gd name="T13" fmla="*/ 2147483647 h 470"/>
              <a:gd name="T14" fmla="*/ 2147483647 w 470"/>
              <a:gd name="T15" fmla="*/ 2147483647 h 470"/>
              <a:gd name="T16" fmla="*/ 2147483647 w 470"/>
              <a:gd name="T17" fmla="*/ 2147483647 h 470"/>
              <a:gd name="T18" fmla="*/ 2147483647 w 470"/>
              <a:gd name="T19" fmla="*/ 2147483647 h 470"/>
              <a:gd name="T20" fmla="*/ 2147483647 w 470"/>
              <a:gd name="T21" fmla="*/ 2147483647 h 470"/>
              <a:gd name="T22" fmla="*/ 2147483647 w 470"/>
              <a:gd name="T23" fmla="*/ 2147483647 h 470"/>
              <a:gd name="T24" fmla="*/ 2147483647 w 470"/>
              <a:gd name="T25" fmla="*/ 2147483647 h 470"/>
              <a:gd name="T26" fmla="*/ 2147483647 w 470"/>
              <a:gd name="T27" fmla="*/ 2147483647 h 470"/>
              <a:gd name="T28" fmla="*/ 2147483647 w 470"/>
              <a:gd name="T29" fmla="*/ 2147483647 h 470"/>
              <a:gd name="T30" fmla="*/ 2147483647 w 470"/>
              <a:gd name="T31" fmla="*/ 2147483647 h 470"/>
              <a:gd name="T32" fmla="*/ 2147483647 w 470"/>
              <a:gd name="T33" fmla="*/ 0 h 470"/>
              <a:gd name="T34" fmla="*/ 2147483647 w 470"/>
              <a:gd name="T35" fmla="*/ 2147483647 h 470"/>
              <a:gd name="T36" fmla="*/ 2147483647 w 470"/>
              <a:gd name="T37" fmla="*/ 2147483647 h 470"/>
              <a:gd name="T38" fmla="*/ 2147483647 w 470"/>
              <a:gd name="T39" fmla="*/ 2147483647 h 470"/>
              <a:gd name="T40" fmla="*/ 2147483647 w 470"/>
              <a:gd name="T41" fmla="*/ 2147483647 h 470"/>
              <a:gd name="T42" fmla="*/ 2147483647 w 470"/>
              <a:gd name="T43" fmla="*/ 2147483647 h 470"/>
              <a:gd name="T44" fmla="*/ 2147483647 w 470"/>
              <a:gd name="T45" fmla="*/ 2147483647 h 470"/>
              <a:gd name="T46" fmla="*/ 2147483647 w 470"/>
              <a:gd name="T47" fmla="*/ 2147483647 h 470"/>
              <a:gd name="T48" fmla="*/ 2147483647 w 470"/>
              <a:gd name="T49" fmla="*/ 2147483647 h 470"/>
              <a:gd name="T50" fmla="*/ 2147483647 w 470"/>
              <a:gd name="T51" fmla="*/ 2147483647 h 470"/>
              <a:gd name="T52" fmla="*/ 2147483647 w 470"/>
              <a:gd name="T53" fmla="*/ 2147483647 h 470"/>
              <a:gd name="T54" fmla="*/ 2147483647 w 470"/>
              <a:gd name="T55" fmla="*/ 2147483647 h 470"/>
              <a:gd name="T56" fmla="*/ 2147483647 w 470"/>
              <a:gd name="T57" fmla="*/ 2147483647 h 470"/>
              <a:gd name="T58" fmla="*/ 2147483647 w 470"/>
              <a:gd name="T59" fmla="*/ 2147483647 h 470"/>
              <a:gd name="T60" fmla="*/ 2147483647 w 470"/>
              <a:gd name="T61" fmla="*/ 2147483647 h 470"/>
              <a:gd name="T62" fmla="*/ 2147483647 w 470"/>
              <a:gd name="T63" fmla="*/ 2147483647 h 470"/>
              <a:gd name="T64" fmla="*/ 2147483647 w 470"/>
              <a:gd name="T65" fmla="*/ 2147483647 h 470"/>
              <a:gd name="T66" fmla="*/ 0 w 470"/>
              <a:gd name="T67" fmla="*/ 2147483647 h 4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0"/>
              <a:gd name="T103" fmla="*/ 0 h 470"/>
              <a:gd name="T104" fmla="*/ 470 w 470"/>
              <a:gd name="T105" fmla="*/ 470 h 4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0" h="470">
                <a:moveTo>
                  <a:pt x="0" y="470"/>
                </a:moveTo>
                <a:lnTo>
                  <a:pt x="0" y="470"/>
                </a:lnTo>
                <a:lnTo>
                  <a:pt x="25" y="469"/>
                </a:lnTo>
                <a:lnTo>
                  <a:pt x="48" y="468"/>
                </a:lnTo>
                <a:lnTo>
                  <a:pt x="72" y="464"/>
                </a:lnTo>
                <a:lnTo>
                  <a:pt x="95" y="460"/>
                </a:lnTo>
                <a:lnTo>
                  <a:pt x="117" y="454"/>
                </a:lnTo>
                <a:lnTo>
                  <a:pt x="140" y="449"/>
                </a:lnTo>
                <a:lnTo>
                  <a:pt x="161" y="441"/>
                </a:lnTo>
                <a:lnTo>
                  <a:pt x="182" y="433"/>
                </a:lnTo>
                <a:lnTo>
                  <a:pt x="204" y="423"/>
                </a:lnTo>
                <a:lnTo>
                  <a:pt x="224" y="413"/>
                </a:lnTo>
                <a:lnTo>
                  <a:pt x="244" y="402"/>
                </a:lnTo>
                <a:lnTo>
                  <a:pt x="263" y="390"/>
                </a:lnTo>
                <a:lnTo>
                  <a:pt x="281" y="376"/>
                </a:lnTo>
                <a:lnTo>
                  <a:pt x="299" y="363"/>
                </a:lnTo>
                <a:lnTo>
                  <a:pt x="315" y="348"/>
                </a:lnTo>
                <a:lnTo>
                  <a:pt x="332" y="332"/>
                </a:lnTo>
                <a:lnTo>
                  <a:pt x="348" y="316"/>
                </a:lnTo>
                <a:lnTo>
                  <a:pt x="362" y="299"/>
                </a:lnTo>
                <a:lnTo>
                  <a:pt x="376" y="281"/>
                </a:lnTo>
                <a:lnTo>
                  <a:pt x="389" y="263"/>
                </a:lnTo>
                <a:lnTo>
                  <a:pt x="401" y="244"/>
                </a:lnTo>
                <a:lnTo>
                  <a:pt x="413" y="224"/>
                </a:lnTo>
                <a:lnTo>
                  <a:pt x="423" y="204"/>
                </a:lnTo>
                <a:lnTo>
                  <a:pt x="433" y="183"/>
                </a:lnTo>
                <a:lnTo>
                  <a:pt x="441" y="161"/>
                </a:lnTo>
                <a:lnTo>
                  <a:pt x="448" y="140"/>
                </a:lnTo>
                <a:lnTo>
                  <a:pt x="455" y="118"/>
                </a:lnTo>
                <a:lnTo>
                  <a:pt x="460" y="95"/>
                </a:lnTo>
                <a:lnTo>
                  <a:pt x="464" y="72"/>
                </a:lnTo>
                <a:lnTo>
                  <a:pt x="467" y="48"/>
                </a:lnTo>
                <a:lnTo>
                  <a:pt x="469" y="25"/>
                </a:lnTo>
                <a:lnTo>
                  <a:pt x="470" y="0"/>
                </a:lnTo>
                <a:lnTo>
                  <a:pt x="399" y="0"/>
                </a:lnTo>
                <a:lnTo>
                  <a:pt x="398" y="20"/>
                </a:lnTo>
                <a:lnTo>
                  <a:pt x="397" y="42"/>
                </a:lnTo>
                <a:lnTo>
                  <a:pt x="395" y="61"/>
                </a:lnTo>
                <a:lnTo>
                  <a:pt x="391" y="81"/>
                </a:lnTo>
                <a:lnTo>
                  <a:pt x="387" y="100"/>
                </a:lnTo>
                <a:lnTo>
                  <a:pt x="381" y="119"/>
                </a:lnTo>
                <a:lnTo>
                  <a:pt x="375" y="138"/>
                </a:lnTo>
                <a:lnTo>
                  <a:pt x="368" y="156"/>
                </a:lnTo>
                <a:lnTo>
                  <a:pt x="360" y="173"/>
                </a:lnTo>
                <a:lnTo>
                  <a:pt x="351" y="190"/>
                </a:lnTo>
                <a:lnTo>
                  <a:pt x="341" y="207"/>
                </a:lnTo>
                <a:lnTo>
                  <a:pt x="331" y="223"/>
                </a:lnTo>
                <a:lnTo>
                  <a:pt x="320" y="239"/>
                </a:lnTo>
                <a:lnTo>
                  <a:pt x="308" y="254"/>
                </a:lnTo>
                <a:lnTo>
                  <a:pt x="295" y="269"/>
                </a:lnTo>
                <a:lnTo>
                  <a:pt x="282" y="282"/>
                </a:lnTo>
                <a:lnTo>
                  <a:pt x="268" y="296"/>
                </a:lnTo>
                <a:lnTo>
                  <a:pt x="254" y="308"/>
                </a:lnTo>
                <a:lnTo>
                  <a:pt x="238" y="320"/>
                </a:lnTo>
                <a:lnTo>
                  <a:pt x="223" y="331"/>
                </a:lnTo>
                <a:lnTo>
                  <a:pt x="207" y="341"/>
                </a:lnTo>
                <a:lnTo>
                  <a:pt x="190" y="352"/>
                </a:lnTo>
                <a:lnTo>
                  <a:pt x="173" y="359"/>
                </a:lnTo>
                <a:lnTo>
                  <a:pt x="155" y="368"/>
                </a:lnTo>
                <a:lnTo>
                  <a:pt x="138" y="375"/>
                </a:lnTo>
                <a:lnTo>
                  <a:pt x="119" y="382"/>
                </a:lnTo>
                <a:lnTo>
                  <a:pt x="100" y="386"/>
                </a:lnTo>
                <a:lnTo>
                  <a:pt x="81" y="391"/>
                </a:lnTo>
                <a:lnTo>
                  <a:pt x="60" y="395"/>
                </a:lnTo>
                <a:lnTo>
                  <a:pt x="41" y="397"/>
                </a:lnTo>
                <a:lnTo>
                  <a:pt x="21" y="398"/>
                </a:lnTo>
                <a:lnTo>
                  <a:pt x="0" y="400"/>
                </a:lnTo>
                <a:lnTo>
                  <a:pt x="0" y="47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89" name="Freeform 82"/>
          <p:cNvSpPr>
            <a:spLocks/>
          </p:cNvSpPr>
          <p:nvPr/>
        </p:nvSpPr>
        <p:spPr bwMode="auto">
          <a:xfrm>
            <a:off x="3757613" y="1511300"/>
            <a:ext cx="152400" cy="98425"/>
          </a:xfrm>
          <a:custGeom>
            <a:avLst/>
            <a:gdLst>
              <a:gd name="T0" fmla="*/ 0 w 387"/>
              <a:gd name="T1" fmla="*/ 2147483647 h 247"/>
              <a:gd name="T2" fmla="*/ 0 w 387"/>
              <a:gd name="T3" fmla="*/ 2147483647 h 247"/>
              <a:gd name="T4" fmla="*/ 2147483647 w 387"/>
              <a:gd name="T5" fmla="*/ 2147483647 h 247"/>
              <a:gd name="T6" fmla="*/ 2147483647 w 387"/>
              <a:gd name="T7" fmla="*/ 2147483647 h 247"/>
              <a:gd name="T8" fmla="*/ 2147483647 w 387"/>
              <a:gd name="T9" fmla="*/ 2147483647 h 247"/>
              <a:gd name="T10" fmla="*/ 2147483647 w 387"/>
              <a:gd name="T11" fmla="*/ 2147483647 h 247"/>
              <a:gd name="T12" fmla="*/ 2147483647 w 387"/>
              <a:gd name="T13" fmla="*/ 2147483647 h 247"/>
              <a:gd name="T14" fmla="*/ 2147483647 w 387"/>
              <a:gd name="T15" fmla="*/ 2147483647 h 247"/>
              <a:gd name="T16" fmla="*/ 2147483647 w 387"/>
              <a:gd name="T17" fmla="*/ 2147483647 h 247"/>
              <a:gd name="T18" fmla="*/ 2147483647 w 387"/>
              <a:gd name="T19" fmla="*/ 2147483647 h 247"/>
              <a:gd name="T20" fmla="*/ 2147483647 w 387"/>
              <a:gd name="T21" fmla="*/ 2147483647 h 247"/>
              <a:gd name="T22" fmla="*/ 2147483647 w 387"/>
              <a:gd name="T23" fmla="*/ 2147483647 h 247"/>
              <a:gd name="T24" fmla="*/ 2147483647 w 387"/>
              <a:gd name="T25" fmla="*/ 2147483647 h 247"/>
              <a:gd name="T26" fmla="*/ 2147483647 w 387"/>
              <a:gd name="T27" fmla="*/ 2147483647 h 247"/>
              <a:gd name="T28" fmla="*/ 2147483647 w 387"/>
              <a:gd name="T29" fmla="*/ 2147483647 h 247"/>
              <a:gd name="T30" fmla="*/ 2147483647 w 387"/>
              <a:gd name="T31" fmla="*/ 2147483647 h 247"/>
              <a:gd name="T32" fmla="*/ 2147483647 w 387"/>
              <a:gd name="T33" fmla="*/ 2147483647 h 247"/>
              <a:gd name="T34" fmla="*/ 2147483647 w 387"/>
              <a:gd name="T35" fmla="*/ 2147483647 h 247"/>
              <a:gd name="T36" fmla="*/ 2147483647 w 387"/>
              <a:gd name="T37" fmla="*/ 2147483647 h 247"/>
              <a:gd name="T38" fmla="*/ 2147483647 w 387"/>
              <a:gd name="T39" fmla="*/ 2147483647 h 247"/>
              <a:gd name="T40" fmla="*/ 2147483647 w 387"/>
              <a:gd name="T41" fmla="*/ 2147483647 h 247"/>
              <a:gd name="T42" fmla="*/ 2147483647 w 387"/>
              <a:gd name="T43" fmla="*/ 2147483647 h 247"/>
              <a:gd name="T44" fmla="*/ 2147483647 w 387"/>
              <a:gd name="T45" fmla="*/ 2147483647 h 247"/>
              <a:gd name="T46" fmla="*/ 2147483647 w 387"/>
              <a:gd name="T47" fmla="*/ 2147483647 h 247"/>
              <a:gd name="T48" fmla="*/ 2147483647 w 387"/>
              <a:gd name="T49" fmla="*/ 2147483647 h 247"/>
              <a:gd name="T50" fmla="*/ 2147483647 w 387"/>
              <a:gd name="T51" fmla="*/ 2147483647 h 247"/>
              <a:gd name="T52" fmla="*/ 2147483647 w 387"/>
              <a:gd name="T53" fmla="*/ 2147483647 h 247"/>
              <a:gd name="T54" fmla="*/ 2147483647 w 387"/>
              <a:gd name="T55" fmla="*/ 2147483647 h 247"/>
              <a:gd name="T56" fmla="*/ 2147483647 w 387"/>
              <a:gd name="T57" fmla="*/ 2147483647 h 247"/>
              <a:gd name="T58" fmla="*/ 2147483647 w 387"/>
              <a:gd name="T59" fmla="*/ 2147483647 h 247"/>
              <a:gd name="T60" fmla="*/ 2147483647 w 387"/>
              <a:gd name="T61" fmla="*/ 2147483647 h 247"/>
              <a:gd name="T62" fmla="*/ 2147483647 w 387"/>
              <a:gd name="T63" fmla="*/ 2147483647 h 247"/>
              <a:gd name="T64" fmla="*/ 2147483647 w 387"/>
              <a:gd name="T65" fmla="*/ 2147483647 h 247"/>
              <a:gd name="T66" fmla="*/ 2147483647 w 387"/>
              <a:gd name="T67" fmla="*/ 2147483647 h 247"/>
              <a:gd name="T68" fmla="*/ 2147483647 w 387"/>
              <a:gd name="T69" fmla="*/ 0 h 247"/>
              <a:gd name="T70" fmla="*/ 2147483647 w 387"/>
              <a:gd name="T71" fmla="*/ 0 h 247"/>
              <a:gd name="T72" fmla="*/ 0 w 387"/>
              <a:gd name="T73" fmla="*/ 2147483647 h 2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7"/>
              <a:gd name="T112" fmla="*/ 0 h 247"/>
              <a:gd name="T113" fmla="*/ 387 w 387"/>
              <a:gd name="T114" fmla="*/ 247 h 2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7" h="247">
                <a:moveTo>
                  <a:pt x="0" y="35"/>
                </a:moveTo>
                <a:lnTo>
                  <a:pt x="0" y="35"/>
                </a:lnTo>
                <a:lnTo>
                  <a:pt x="16" y="63"/>
                </a:lnTo>
                <a:lnTo>
                  <a:pt x="34" y="88"/>
                </a:lnTo>
                <a:lnTo>
                  <a:pt x="52" y="112"/>
                </a:lnTo>
                <a:lnTo>
                  <a:pt x="69" y="134"/>
                </a:lnTo>
                <a:lnTo>
                  <a:pt x="90" y="153"/>
                </a:lnTo>
                <a:lnTo>
                  <a:pt x="111" y="171"/>
                </a:lnTo>
                <a:lnTo>
                  <a:pt x="132" y="187"/>
                </a:lnTo>
                <a:lnTo>
                  <a:pt x="156" y="201"/>
                </a:lnTo>
                <a:lnTo>
                  <a:pt x="180" y="212"/>
                </a:lnTo>
                <a:lnTo>
                  <a:pt x="206" y="222"/>
                </a:lnTo>
                <a:lnTo>
                  <a:pt x="233" y="230"/>
                </a:lnTo>
                <a:lnTo>
                  <a:pt x="261" y="237"/>
                </a:lnTo>
                <a:lnTo>
                  <a:pt x="291" y="241"/>
                </a:lnTo>
                <a:lnTo>
                  <a:pt x="321" y="245"/>
                </a:lnTo>
                <a:lnTo>
                  <a:pt x="353" y="246"/>
                </a:lnTo>
                <a:lnTo>
                  <a:pt x="387" y="247"/>
                </a:lnTo>
                <a:lnTo>
                  <a:pt x="387" y="177"/>
                </a:lnTo>
                <a:lnTo>
                  <a:pt x="356" y="175"/>
                </a:lnTo>
                <a:lnTo>
                  <a:pt x="327" y="174"/>
                </a:lnTo>
                <a:lnTo>
                  <a:pt x="299" y="171"/>
                </a:lnTo>
                <a:lnTo>
                  <a:pt x="274" y="168"/>
                </a:lnTo>
                <a:lnTo>
                  <a:pt x="251" y="162"/>
                </a:lnTo>
                <a:lnTo>
                  <a:pt x="228" y="155"/>
                </a:lnTo>
                <a:lnTo>
                  <a:pt x="208" y="148"/>
                </a:lnTo>
                <a:lnTo>
                  <a:pt x="189" y="139"/>
                </a:lnTo>
                <a:lnTo>
                  <a:pt x="171" y="129"/>
                </a:lnTo>
                <a:lnTo>
                  <a:pt x="154" y="116"/>
                </a:lnTo>
                <a:lnTo>
                  <a:pt x="138" y="102"/>
                </a:lnTo>
                <a:lnTo>
                  <a:pt x="122" y="86"/>
                </a:lnTo>
                <a:lnTo>
                  <a:pt x="106" y="68"/>
                </a:lnTo>
                <a:lnTo>
                  <a:pt x="91" y="48"/>
                </a:lnTo>
                <a:lnTo>
                  <a:pt x="76" y="24"/>
                </a:lnTo>
                <a:lnTo>
                  <a:pt x="62" y="0"/>
                </a:lnTo>
                <a:lnTo>
                  <a:pt x="0" y="35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0" name="Freeform 83"/>
          <p:cNvSpPr>
            <a:spLocks/>
          </p:cNvSpPr>
          <p:nvPr/>
        </p:nvSpPr>
        <p:spPr bwMode="auto">
          <a:xfrm>
            <a:off x="3629025" y="1435100"/>
            <a:ext cx="152400" cy="90488"/>
          </a:xfrm>
          <a:custGeom>
            <a:avLst/>
            <a:gdLst>
              <a:gd name="T0" fmla="*/ 0 w 385"/>
              <a:gd name="T1" fmla="*/ 2147483647 h 231"/>
              <a:gd name="T2" fmla="*/ 0 w 385"/>
              <a:gd name="T3" fmla="*/ 2147483647 h 231"/>
              <a:gd name="T4" fmla="*/ 2147483647 w 385"/>
              <a:gd name="T5" fmla="*/ 2147483647 h 231"/>
              <a:gd name="T6" fmla="*/ 2147483647 w 385"/>
              <a:gd name="T7" fmla="*/ 2147483647 h 231"/>
              <a:gd name="T8" fmla="*/ 2147483647 w 385"/>
              <a:gd name="T9" fmla="*/ 2147483647 h 231"/>
              <a:gd name="T10" fmla="*/ 2147483647 w 385"/>
              <a:gd name="T11" fmla="*/ 2147483647 h 231"/>
              <a:gd name="T12" fmla="*/ 2147483647 w 385"/>
              <a:gd name="T13" fmla="*/ 2147483647 h 231"/>
              <a:gd name="T14" fmla="*/ 2147483647 w 385"/>
              <a:gd name="T15" fmla="*/ 2147483647 h 231"/>
              <a:gd name="T16" fmla="*/ 2147483647 w 385"/>
              <a:gd name="T17" fmla="*/ 2147483647 h 231"/>
              <a:gd name="T18" fmla="*/ 2147483647 w 385"/>
              <a:gd name="T19" fmla="*/ 2147483647 h 231"/>
              <a:gd name="T20" fmla="*/ 2147483647 w 385"/>
              <a:gd name="T21" fmla="*/ 2147483647 h 231"/>
              <a:gd name="T22" fmla="*/ 2147483647 w 385"/>
              <a:gd name="T23" fmla="*/ 2147483647 h 231"/>
              <a:gd name="T24" fmla="*/ 2147483647 w 385"/>
              <a:gd name="T25" fmla="*/ 2147483647 h 231"/>
              <a:gd name="T26" fmla="*/ 2147483647 w 385"/>
              <a:gd name="T27" fmla="*/ 2147483647 h 231"/>
              <a:gd name="T28" fmla="*/ 2147483647 w 385"/>
              <a:gd name="T29" fmla="*/ 2147483647 h 231"/>
              <a:gd name="T30" fmla="*/ 2147483647 w 385"/>
              <a:gd name="T31" fmla="*/ 2147483647 h 231"/>
              <a:gd name="T32" fmla="*/ 2147483647 w 385"/>
              <a:gd name="T33" fmla="*/ 2147483647 h 231"/>
              <a:gd name="T34" fmla="*/ 2147483647 w 385"/>
              <a:gd name="T35" fmla="*/ 2147483647 h 231"/>
              <a:gd name="T36" fmla="*/ 2147483647 w 385"/>
              <a:gd name="T37" fmla="*/ 2147483647 h 231"/>
              <a:gd name="T38" fmla="*/ 2147483647 w 385"/>
              <a:gd name="T39" fmla="*/ 2147483647 h 231"/>
              <a:gd name="T40" fmla="*/ 2147483647 w 385"/>
              <a:gd name="T41" fmla="*/ 2147483647 h 231"/>
              <a:gd name="T42" fmla="*/ 2147483647 w 385"/>
              <a:gd name="T43" fmla="*/ 2147483647 h 231"/>
              <a:gd name="T44" fmla="*/ 2147483647 w 385"/>
              <a:gd name="T45" fmla="*/ 2147483647 h 231"/>
              <a:gd name="T46" fmla="*/ 2147483647 w 385"/>
              <a:gd name="T47" fmla="*/ 2147483647 h 231"/>
              <a:gd name="T48" fmla="*/ 2147483647 w 385"/>
              <a:gd name="T49" fmla="*/ 2147483647 h 231"/>
              <a:gd name="T50" fmla="*/ 2147483647 w 385"/>
              <a:gd name="T51" fmla="*/ 2147483647 h 231"/>
              <a:gd name="T52" fmla="*/ 2147483647 w 385"/>
              <a:gd name="T53" fmla="*/ 2147483647 h 231"/>
              <a:gd name="T54" fmla="*/ 2147483647 w 385"/>
              <a:gd name="T55" fmla="*/ 2147483647 h 231"/>
              <a:gd name="T56" fmla="*/ 2147483647 w 385"/>
              <a:gd name="T57" fmla="*/ 2147483647 h 231"/>
              <a:gd name="T58" fmla="*/ 2147483647 w 385"/>
              <a:gd name="T59" fmla="*/ 2147483647 h 231"/>
              <a:gd name="T60" fmla="*/ 2147483647 w 385"/>
              <a:gd name="T61" fmla="*/ 2147483647 h 231"/>
              <a:gd name="T62" fmla="*/ 2147483647 w 385"/>
              <a:gd name="T63" fmla="*/ 2147483647 h 231"/>
              <a:gd name="T64" fmla="*/ 2147483647 w 385"/>
              <a:gd name="T65" fmla="*/ 2147483647 h 231"/>
              <a:gd name="T66" fmla="*/ 2147483647 w 385"/>
              <a:gd name="T67" fmla="*/ 2147483647 h 231"/>
              <a:gd name="T68" fmla="*/ 0 w 385"/>
              <a:gd name="T69" fmla="*/ 0 h 231"/>
              <a:gd name="T70" fmla="*/ 0 w 385"/>
              <a:gd name="T71" fmla="*/ 0 h 231"/>
              <a:gd name="T72" fmla="*/ 0 w 385"/>
              <a:gd name="T73" fmla="*/ 2147483647 h 2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5"/>
              <a:gd name="T112" fmla="*/ 0 h 231"/>
              <a:gd name="T113" fmla="*/ 385 w 385"/>
              <a:gd name="T114" fmla="*/ 231 h 2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5" h="231">
                <a:moveTo>
                  <a:pt x="0" y="71"/>
                </a:moveTo>
                <a:lnTo>
                  <a:pt x="0" y="71"/>
                </a:lnTo>
                <a:lnTo>
                  <a:pt x="25" y="72"/>
                </a:lnTo>
                <a:lnTo>
                  <a:pt x="50" y="73"/>
                </a:lnTo>
                <a:lnTo>
                  <a:pt x="75" y="76"/>
                </a:lnTo>
                <a:lnTo>
                  <a:pt x="99" y="81"/>
                </a:lnTo>
                <a:lnTo>
                  <a:pt x="123" y="87"/>
                </a:lnTo>
                <a:lnTo>
                  <a:pt x="146" y="94"/>
                </a:lnTo>
                <a:lnTo>
                  <a:pt x="169" y="102"/>
                </a:lnTo>
                <a:lnTo>
                  <a:pt x="191" y="112"/>
                </a:lnTo>
                <a:lnTo>
                  <a:pt x="211" y="123"/>
                </a:lnTo>
                <a:lnTo>
                  <a:pt x="231" y="134"/>
                </a:lnTo>
                <a:lnTo>
                  <a:pt x="250" y="148"/>
                </a:lnTo>
                <a:lnTo>
                  <a:pt x="267" y="162"/>
                </a:lnTo>
                <a:lnTo>
                  <a:pt x="283" y="177"/>
                </a:lnTo>
                <a:lnTo>
                  <a:pt x="298" y="194"/>
                </a:lnTo>
                <a:lnTo>
                  <a:pt x="311" y="212"/>
                </a:lnTo>
                <a:lnTo>
                  <a:pt x="323" y="231"/>
                </a:lnTo>
                <a:lnTo>
                  <a:pt x="385" y="196"/>
                </a:lnTo>
                <a:lnTo>
                  <a:pt x="369" y="172"/>
                </a:lnTo>
                <a:lnTo>
                  <a:pt x="352" y="149"/>
                </a:lnTo>
                <a:lnTo>
                  <a:pt x="334" y="129"/>
                </a:lnTo>
                <a:lnTo>
                  <a:pt x="314" y="110"/>
                </a:lnTo>
                <a:lnTo>
                  <a:pt x="293" y="92"/>
                </a:lnTo>
                <a:lnTo>
                  <a:pt x="271" y="75"/>
                </a:lnTo>
                <a:lnTo>
                  <a:pt x="246" y="62"/>
                </a:lnTo>
                <a:lnTo>
                  <a:pt x="221" y="48"/>
                </a:lnTo>
                <a:lnTo>
                  <a:pt x="196" y="37"/>
                </a:lnTo>
                <a:lnTo>
                  <a:pt x="169" y="27"/>
                </a:lnTo>
                <a:lnTo>
                  <a:pt x="142" y="19"/>
                </a:lnTo>
                <a:lnTo>
                  <a:pt x="114" y="12"/>
                </a:lnTo>
                <a:lnTo>
                  <a:pt x="86" y="7"/>
                </a:lnTo>
                <a:lnTo>
                  <a:pt x="57" y="4"/>
                </a:lnTo>
                <a:lnTo>
                  <a:pt x="29" y="1"/>
                </a:lnTo>
                <a:lnTo>
                  <a:pt x="0" y="0"/>
                </a:lnTo>
                <a:lnTo>
                  <a:pt x="0" y="71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1" name="Freeform 84"/>
          <p:cNvSpPr>
            <a:spLocks/>
          </p:cNvSpPr>
          <p:nvPr/>
        </p:nvSpPr>
        <p:spPr bwMode="auto">
          <a:xfrm>
            <a:off x="3514725" y="1435100"/>
            <a:ext cx="114300" cy="58738"/>
          </a:xfrm>
          <a:custGeom>
            <a:avLst/>
            <a:gdLst>
              <a:gd name="T0" fmla="*/ 2147483647 w 287"/>
              <a:gd name="T1" fmla="*/ 2147483647 h 150"/>
              <a:gd name="T2" fmla="*/ 2147483647 w 287"/>
              <a:gd name="T3" fmla="*/ 2147483647 h 150"/>
              <a:gd name="T4" fmla="*/ 2147483647 w 287"/>
              <a:gd name="T5" fmla="*/ 2147483647 h 150"/>
              <a:gd name="T6" fmla="*/ 2147483647 w 287"/>
              <a:gd name="T7" fmla="*/ 2147483647 h 150"/>
              <a:gd name="T8" fmla="*/ 2147483647 w 287"/>
              <a:gd name="T9" fmla="*/ 2147483647 h 150"/>
              <a:gd name="T10" fmla="*/ 2147483647 w 287"/>
              <a:gd name="T11" fmla="*/ 2147483647 h 150"/>
              <a:gd name="T12" fmla="*/ 2147483647 w 287"/>
              <a:gd name="T13" fmla="*/ 2147483647 h 150"/>
              <a:gd name="T14" fmla="*/ 2147483647 w 287"/>
              <a:gd name="T15" fmla="*/ 2147483647 h 150"/>
              <a:gd name="T16" fmla="*/ 2147483647 w 287"/>
              <a:gd name="T17" fmla="*/ 2147483647 h 150"/>
              <a:gd name="T18" fmla="*/ 2147483647 w 287"/>
              <a:gd name="T19" fmla="*/ 2147483647 h 150"/>
              <a:gd name="T20" fmla="*/ 2147483647 w 287"/>
              <a:gd name="T21" fmla="*/ 2147483647 h 150"/>
              <a:gd name="T22" fmla="*/ 2147483647 w 287"/>
              <a:gd name="T23" fmla="*/ 2147483647 h 150"/>
              <a:gd name="T24" fmla="*/ 2147483647 w 287"/>
              <a:gd name="T25" fmla="*/ 2147483647 h 150"/>
              <a:gd name="T26" fmla="*/ 2147483647 w 287"/>
              <a:gd name="T27" fmla="*/ 2147483647 h 150"/>
              <a:gd name="T28" fmla="*/ 2147483647 w 287"/>
              <a:gd name="T29" fmla="*/ 2147483647 h 150"/>
              <a:gd name="T30" fmla="*/ 2147483647 w 287"/>
              <a:gd name="T31" fmla="*/ 2147483647 h 150"/>
              <a:gd name="T32" fmla="*/ 2147483647 w 287"/>
              <a:gd name="T33" fmla="*/ 0 h 150"/>
              <a:gd name="T34" fmla="*/ 2147483647 w 287"/>
              <a:gd name="T35" fmla="*/ 2147483647 h 150"/>
              <a:gd name="T36" fmla="*/ 2147483647 w 287"/>
              <a:gd name="T37" fmla="*/ 2147483647 h 150"/>
              <a:gd name="T38" fmla="*/ 2147483647 w 287"/>
              <a:gd name="T39" fmla="*/ 2147483647 h 150"/>
              <a:gd name="T40" fmla="*/ 2147483647 w 287"/>
              <a:gd name="T41" fmla="*/ 2147483647 h 150"/>
              <a:gd name="T42" fmla="*/ 2147483647 w 287"/>
              <a:gd name="T43" fmla="*/ 2147483647 h 150"/>
              <a:gd name="T44" fmla="*/ 2147483647 w 287"/>
              <a:gd name="T45" fmla="*/ 2147483647 h 150"/>
              <a:gd name="T46" fmla="*/ 2147483647 w 287"/>
              <a:gd name="T47" fmla="*/ 2147483647 h 150"/>
              <a:gd name="T48" fmla="*/ 2147483647 w 287"/>
              <a:gd name="T49" fmla="*/ 2147483647 h 150"/>
              <a:gd name="T50" fmla="*/ 2147483647 w 287"/>
              <a:gd name="T51" fmla="*/ 2147483647 h 150"/>
              <a:gd name="T52" fmla="*/ 2147483647 w 287"/>
              <a:gd name="T53" fmla="*/ 2147483647 h 150"/>
              <a:gd name="T54" fmla="*/ 2147483647 w 287"/>
              <a:gd name="T55" fmla="*/ 2147483647 h 150"/>
              <a:gd name="T56" fmla="*/ 2147483647 w 287"/>
              <a:gd name="T57" fmla="*/ 2147483647 h 150"/>
              <a:gd name="T58" fmla="*/ 2147483647 w 287"/>
              <a:gd name="T59" fmla="*/ 2147483647 h 150"/>
              <a:gd name="T60" fmla="*/ 0 w 287"/>
              <a:gd name="T61" fmla="*/ 2147483647 h 150"/>
              <a:gd name="T62" fmla="*/ 0 w 287"/>
              <a:gd name="T63" fmla="*/ 2147483647 h 150"/>
              <a:gd name="T64" fmla="*/ 2147483647 w 287"/>
              <a:gd name="T65" fmla="*/ 2147483647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7"/>
              <a:gd name="T100" fmla="*/ 0 h 150"/>
              <a:gd name="T101" fmla="*/ 287 w 287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7" h="150">
                <a:moveTo>
                  <a:pt x="60" y="150"/>
                </a:moveTo>
                <a:lnTo>
                  <a:pt x="60" y="150"/>
                </a:lnTo>
                <a:lnTo>
                  <a:pt x="68" y="138"/>
                </a:lnTo>
                <a:lnTo>
                  <a:pt x="77" y="127"/>
                </a:lnTo>
                <a:lnTo>
                  <a:pt x="86" y="118"/>
                </a:lnTo>
                <a:lnTo>
                  <a:pt x="96" y="110"/>
                </a:lnTo>
                <a:lnTo>
                  <a:pt x="107" y="102"/>
                </a:lnTo>
                <a:lnTo>
                  <a:pt x="119" y="95"/>
                </a:lnTo>
                <a:lnTo>
                  <a:pt x="133" y="90"/>
                </a:lnTo>
                <a:lnTo>
                  <a:pt x="147" y="85"/>
                </a:lnTo>
                <a:lnTo>
                  <a:pt x="162" y="82"/>
                </a:lnTo>
                <a:lnTo>
                  <a:pt x="177" y="78"/>
                </a:lnTo>
                <a:lnTo>
                  <a:pt x="194" y="75"/>
                </a:lnTo>
                <a:lnTo>
                  <a:pt x="211" y="74"/>
                </a:lnTo>
                <a:lnTo>
                  <a:pt x="249" y="72"/>
                </a:lnTo>
                <a:lnTo>
                  <a:pt x="287" y="71"/>
                </a:lnTo>
                <a:lnTo>
                  <a:pt x="287" y="0"/>
                </a:lnTo>
                <a:lnTo>
                  <a:pt x="246" y="1"/>
                </a:lnTo>
                <a:lnTo>
                  <a:pt x="205" y="4"/>
                </a:lnTo>
                <a:lnTo>
                  <a:pt x="185" y="6"/>
                </a:lnTo>
                <a:lnTo>
                  <a:pt x="165" y="9"/>
                </a:lnTo>
                <a:lnTo>
                  <a:pt x="146" y="12"/>
                </a:lnTo>
                <a:lnTo>
                  <a:pt x="126" y="18"/>
                </a:lnTo>
                <a:lnTo>
                  <a:pt x="108" y="24"/>
                </a:lnTo>
                <a:lnTo>
                  <a:pt x="89" y="31"/>
                </a:lnTo>
                <a:lnTo>
                  <a:pt x="71" y="42"/>
                </a:lnTo>
                <a:lnTo>
                  <a:pt x="54" y="53"/>
                </a:lnTo>
                <a:lnTo>
                  <a:pt x="39" y="65"/>
                </a:lnTo>
                <a:lnTo>
                  <a:pt x="24" y="80"/>
                </a:lnTo>
                <a:lnTo>
                  <a:pt x="11" y="96"/>
                </a:lnTo>
                <a:lnTo>
                  <a:pt x="0" y="115"/>
                </a:lnTo>
                <a:lnTo>
                  <a:pt x="60" y="15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2" name="Freeform 85"/>
          <p:cNvSpPr>
            <a:spLocks/>
          </p:cNvSpPr>
          <p:nvPr/>
        </p:nvSpPr>
        <p:spPr bwMode="auto">
          <a:xfrm>
            <a:off x="3508375" y="1479550"/>
            <a:ext cx="36513" cy="69850"/>
          </a:xfrm>
          <a:custGeom>
            <a:avLst/>
            <a:gdLst>
              <a:gd name="T0" fmla="*/ 2147483647 w 90"/>
              <a:gd name="T1" fmla="*/ 2147483647 h 174"/>
              <a:gd name="T2" fmla="*/ 2147483647 w 90"/>
              <a:gd name="T3" fmla="*/ 2147483647 h 174"/>
              <a:gd name="T4" fmla="*/ 2147483647 w 90"/>
              <a:gd name="T5" fmla="*/ 2147483647 h 174"/>
              <a:gd name="T6" fmla="*/ 2147483647 w 90"/>
              <a:gd name="T7" fmla="*/ 2147483647 h 174"/>
              <a:gd name="T8" fmla="*/ 2147483647 w 90"/>
              <a:gd name="T9" fmla="*/ 2147483647 h 174"/>
              <a:gd name="T10" fmla="*/ 2147483647 w 90"/>
              <a:gd name="T11" fmla="*/ 2147483647 h 174"/>
              <a:gd name="T12" fmla="*/ 2147483647 w 90"/>
              <a:gd name="T13" fmla="*/ 2147483647 h 174"/>
              <a:gd name="T14" fmla="*/ 2147483647 w 90"/>
              <a:gd name="T15" fmla="*/ 2147483647 h 174"/>
              <a:gd name="T16" fmla="*/ 2147483647 w 90"/>
              <a:gd name="T17" fmla="*/ 2147483647 h 174"/>
              <a:gd name="T18" fmla="*/ 2147483647 w 90"/>
              <a:gd name="T19" fmla="*/ 2147483647 h 174"/>
              <a:gd name="T20" fmla="*/ 2147483647 w 90"/>
              <a:gd name="T21" fmla="*/ 2147483647 h 174"/>
              <a:gd name="T22" fmla="*/ 2147483647 w 90"/>
              <a:gd name="T23" fmla="*/ 2147483647 h 174"/>
              <a:gd name="T24" fmla="*/ 2147483647 w 90"/>
              <a:gd name="T25" fmla="*/ 2147483647 h 174"/>
              <a:gd name="T26" fmla="*/ 2147483647 w 90"/>
              <a:gd name="T27" fmla="*/ 2147483647 h 174"/>
              <a:gd name="T28" fmla="*/ 2147483647 w 90"/>
              <a:gd name="T29" fmla="*/ 2147483647 h 174"/>
              <a:gd name="T30" fmla="*/ 2147483647 w 90"/>
              <a:gd name="T31" fmla="*/ 2147483647 h 174"/>
              <a:gd name="T32" fmla="*/ 2147483647 w 90"/>
              <a:gd name="T33" fmla="*/ 0 h 174"/>
              <a:gd name="T34" fmla="*/ 2147483647 w 90"/>
              <a:gd name="T35" fmla="*/ 2147483647 h 174"/>
              <a:gd name="T36" fmla="*/ 2147483647 w 90"/>
              <a:gd name="T37" fmla="*/ 2147483647 h 174"/>
              <a:gd name="T38" fmla="*/ 2147483647 w 90"/>
              <a:gd name="T39" fmla="*/ 2147483647 h 174"/>
              <a:gd name="T40" fmla="*/ 0 w 90"/>
              <a:gd name="T41" fmla="*/ 2147483647 h 174"/>
              <a:gd name="T42" fmla="*/ 0 w 90"/>
              <a:gd name="T43" fmla="*/ 2147483647 h 174"/>
              <a:gd name="T44" fmla="*/ 2147483647 w 90"/>
              <a:gd name="T45" fmla="*/ 2147483647 h 174"/>
              <a:gd name="T46" fmla="*/ 2147483647 w 90"/>
              <a:gd name="T47" fmla="*/ 2147483647 h 174"/>
              <a:gd name="T48" fmla="*/ 2147483647 w 90"/>
              <a:gd name="T49" fmla="*/ 2147483647 h 174"/>
              <a:gd name="T50" fmla="*/ 2147483647 w 90"/>
              <a:gd name="T51" fmla="*/ 2147483647 h 174"/>
              <a:gd name="T52" fmla="*/ 2147483647 w 90"/>
              <a:gd name="T53" fmla="*/ 2147483647 h 174"/>
              <a:gd name="T54" fmla="*/ 2147483647 w 90"/>
              <a:gd name="T55" fmla="*/ 2147483647 h 174"/>
              <a:gd name="T56" fmla="*/ 2147483647 w 90"/>
              <a:gd name="T57" fmla="*/ 2147483647 h 174"/>
              <a:gd name="T58" fmla="*/ 2147483647 w 90"/>
              <a:gd name="T59" fmla="*/ 2147483647 h 174"/>
              <a:gd name="T60" fmla="*/ 2147483647 w 90"/>
              <a:gd name="T61" fmla="*/ 2147483647 h 174"/>
              <a:gd name="T62" fmla="*/ 2147483647 w 90"/>
              <a:gd name="T63" fmla="*/ 2147483647 h 174"/>
              <a:gd name="T64" fmla="*/ 2147483647 w 90"/>
              <a:gd name="T65" fmla="*/ 2147483647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0"/>
              <a:gd name="T100" fmla="*/ 0 h 174"/>
              <a:gd name="T101" fmla="*/ 90 w 90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0" h="174">
                <a:moveTo>
                  <a:pt x="90" y="174"/>
                </a:moveTo>
                <a:lnTo>
                  <a:pt x="90" y="174"/>
                </a:lnTo>
                <a:lnTo>
                  <a:pt x="89" y="161"/>
                </a:lnTo>
                <a:lnTo>
                  <a:pt x="88" y="148"/>
                </a:lnTo>
                <a:lnTo>
                  <a:pt x="86" y="136"/>
                </a:lnTo>
                <a:lnTo>
                  <a:pt x="84" y="125"/>
                </a:lnTo>
                <a:lnTo>
                  <a:pt x="79" y="104"/>
                </a:lnTo>
                <a:lnTo>
                  <a:pt x="74" y="84"/>
                </a:lnTo>
                <a:lnTo>
                  <a:pt x="73" y="76"/>
                </a:lnTo>
                <a:lnTo>
                  <a:pt x="71" y="69"/>
                </a:lnTo>
                <a:lnTo>
                  <a:pt x="70" y="62"/>
                </a:lnTo>
                <a:lnTo>
                  <a:pt x="70" y="56"/>
                </a:lnTo>
                <a:lnTo>
                  <a:pt x="71" y="50"/>
                </a:lnTo>
                <a:lnTo>
                  <a:pt x="73" y="45"/>
                </a:lnTo>
                <a:lnTo>
                  <a:pt x="74" y="40"/>
                </a:lnTo>
                <a:lnTo>
                  <a:pt x="76" y="35"/>
                </a:lnTo>
                <a:lnTo>
                  <a:pt x="16" y="0"/>
                </a:lnTo>
                <a:lnTo>
                  <a:pt x="9" y="14"/>
                </a:lnTo>
                <a:lnTo>
                  <a:pt x="4" y="27"/>
                </a:lnTo>
                <a:lnTo>
                  <a:pt x="1" y="41"/>
                </a:lnTo>
                <a:lnTo>
                  <a:pt x="0" y="53"/>
                </a:lnTo>
                <a:lnTo>
                  <a:pt x="0" y="65"/>
                </a:lnTo>
                <a:lnTo>
                  <a:pt x="1" y="78"/>
                </a:lnTo>
                <a:lnTo>
                  <a:pt x="3" y="89"/>
                </a:lnTo>
                <a:lnTo>
                  <a:pt x="5" y="100"/>
                </a:lnTo>
                <a:lnTo>
                  <a:pt x="10" y="120"/>
                </a:lnTo>
                <a:lnTo>
                  <a:pt x="14" y="140"/>
                </a:lnTo>
                <a:lnTo>
                  <a:pt x="17" y="149"/>
                </a:lnTo>
                <a:lnTo>
                  <a:pt x="18" y="157"/>
                </a:lnTo>
                <a:lnTo>
                  <a:pt x="19" y="166"/>
                </a:lnTo>
                <a:lnTo>
                  <a:pt x="19" y="174"/>
                </a:lnTo>
                <a:lnTo>
                  <a:pt x="90" y="174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3" name="Freeform 86"/>
          <p:cNvSpPr>
            <a:spLocks/>
          </p:cNvSpPr>
          <p:nvPr/>
        </p:nvSpPr>
        <p:spPr bwMode="auto">
          <a:xfrm>
            <a:off x="3409950" y="1549400"/>
            <a:ext cx="134938" cy="287338"/>
          </a:xfrm>
          <a:custGeom>
            <a:avLst/>
            <a:gdLst>
              <a:gd name="T0" fmla="*/ 2147483647 w 338"/>
              <a:gd name="T1" fmla="*/ 2147483647 h 727"/>
              <a:gd name="T2" fmla="*/ 2147483647 w 338"/>
              <a:gd name="T3" fmla="*/ 2147483647 h 727"/>
              <a:gd name="T4" fmla="*/ 2147483647 w 338"/>
              <a:gd name="T5" fmla="*/ 2147483647 h 727"/>
              <a:gd name="T6" fmla="*/ 2147483647 w 338"/>
              <a:gd name="T7" fmla="*/ 2147483647 h 727"/>
              <a:gd name="T8" fmla="*/ 2147483647 w 338"/>
              <a:gd name="T9" fmla="*/ 2147483647 h 727"/>
              <a:gd name="T10" fmla="*/ 2147483647 w 338"/>
              <a:gd name="T11" fmla="*/ 2147483647 h 727"/>
              <a:gd name="T12" fmla="*/ 2147483647 w 338"/>
              <a:gd name="T13" fmla="*/ 2147483647 h 727"/>
              <a:gd name="T14" fmla="*/ 2147483647 w 338"/>
              <a:gd name="T15" fmla="*/ 2147483647 h 727"/>
              <a:gd name="T16" fmla="*/ 2147483647 w 338"/>
              <a:gd name="T17" fmla="*/ 2147483647 h 727"/>
              <a:gd name="T18" fmla="*/ 2147483647 w 338"/>
              <a:gd name="T19" fmla="*/ 2147483647 h 727"/>
              <a:gd name="T20" fmla="*/ 2147483647 w 338"/>
              <a:gd name="T21" fmla="*/ 2147483647 h 727"/>
              <a:gd name="T22" fmla="*/ 2147483647 w 338"/>
              <a:gd name="T23" fmla="*/ 2147483647 h 727"/>
              <a:gd name="T24" fmla="*/ 2147483647 w 338"/>
              <a:gd name="T25" fmla="*/ 2147483647 h 727"/>
              <a:gd name="T26" fmla="*/ 2147483647 w 338"/>
              <a:gd name="T27" fmla="*/ 2147483647 h 727"/>
              <a:gd name="T28" fmla="*/ 2147483647 w 338"/>
              <a:gd name="T29" fmla="*/ 2147483647 h 727"/>
              <a:gd name="T30" fmla="*/ 2147483647 w 338"/>
              <a:gd name="T31" fmla="*/ 2147483647 h 727"/>
              <a:gd name="T32" fmla="*/ 2147483647 w 338"/>
              <a:gd name="T33" fmla="*/ 2147483647 h 727"/>
              <a:gd name="T34" fmla="*/ 2147483647 w 338"/>
              <a:gd name="T35" fmla="*/ 2147483647 h 727"/>
              <a:gd name="T36" fmla="*/ 2147483647 w 338"/>
              <a:gd name="T37" fmla="*/ 2147483647 h 727"/>
              <a:gd name="T38" fmla="*/ 2147483647 w 338"/>
              <a:gd name="T39" fmla="*/ 2147483647 h 727"/>
              <a:gd name="T40" fmla="*/ 2147483647 w 338"/>
              <a:gd name="T41" fmla="*/ 2147483647 h 727"/>
              <a:gd name="T42" fmla="*/ 2147483647 w 338"/>
              <a:gd name="T43" fmla="*/ 2147483647 h 727"/>
              <a:gd name="T44" fmla="*/ 2147483647 w 338"/>
              <a:gd name="T45" fmla="*/ 2147483647 h 727"/>
              <a:gd name="T46" fmla="*/ 2147483647 w 338"/>
              <a:gd name="T47" fmla="*/ 2147483647 h 727"/>
              <a:gd name="T48" fmla="*/ 2147483647 w 338"/>
              <a:gd name="T49" fmla="*/ 2147483647 h 727"/>
              <a:gd name="T50" fmla="*/ 2147483647 w 338"/>
              <a:gd name="T51" fmla="*/ 2147483647 h 727"/>
              <a:gd name="T52" fmla="*/ 2147483647 w 338"/>
              <a:gd name="T53" fmla="*/ 2147483647 h 727"/>
              <a:gd name="T54" fmla="*/ 2147483647 w 338"/>
              <a:gd name="T55" fmla="*/ 0 h 727"/>
              <a:gd name="T56" fmla="*/ 2147483647 w 338"/>
              <a:gd name="T57" fmla="*/ 0 h 727"/>
              <a:gd name="T58" fmla="*/ 2147483647 w 338"/>
              <a:gd name="T59" fmla="*/ 2147483647 h 727"/>
              <a:gd name="T60" fmla="*/ 2147483647 w 338"/>
              <a:gd name="T61" fmla="*/ 2147483647 h 727"/>
              <a:gd name="T62" fmla="*/ 2147483647 w 338"/>
              <a:gd name="T63" fmla="*/ 2147483647 h 727"/>
              <a:gd name="T64" fmla="*/ 2147483647 w 338"/>
              <a:gd name="T65" fmla="*/ 2147483647 h 727"/>
              <a:gd name="T66" fmla="*/ 2147483647 w 338"/>
              <a:gd name="T67" fmla="*/ 2147483647 h 727"/>
              <a:gd name="T68" fmla="*/ 2147483647 w 338"/>
              <a:gd name="T69" fmla="*/ 2147483647 h 727"/>
              <a:gd name="T70" fmla="*/ 2147483647 w 338"/>
              <a:gd name="T71" fmla="*/ 2147483647 h 727"/>
              <a:gd name="T72" fmla="*/ 2147483647 w 338"/>
              <a:gd name="T73" fmla="*/ 2147483647 h 727"/>
              <a:gd name="T74" fmla="*/ 2147483647 w 338"/>
              <a:gd name="T75" fmla="*/ 2147483647 h 727"/>
              <a:gd name="T76" fmla="*/ 2147483647 w 338"/>
              <a:gd name="T77" fmla="*/ 2147483647 h 727"/>
              <a:gd name="T78" fmla="*/ 2147483647 w 338"/>
              <a:gd name="T79" fmla="*/ 2147483647 h 727"/>
              <a:gd name="T80" fmla="*/ 2147483647 w 338"/>
              <a:gd name="T81" fmla="*/ 2147483647 h 727"/>
              <a:gd name="T82" fmla="*/ 2147483647 w 338"/>
              <a:gd name="T83" fmla="*/ 2147483647 h 727"/>
              <a:gd name="T84" fmla="*/ 2147483647 w 338"/>
              <a:gd name="T85" fmla="*/ 2147483647 h 727"/>
              <a:gd name="T86" fmla="*/ 2147483647 w 338"/>
              <a:gd name="T87" fmla="*/ 2147483647 h 727"/>
              <a:gd name="T88" fmla="*/ 2147483647 w 338"/>
              <a:gd name="T89" fmla="*/ 2147483647 h 727"/>
              <a:gd name="T90" fmla="*/ 2147483647 w 338"/>
              <a:gd name="T91" fmla="*/ 2147483647 h 727"/>
              <a:gd name="T92" fmla="*/ 2147483647 w 338"/>
              <a:gd name="T93" fmla="*/ 2147483647 h 727"/>
              <a:gd name="T94" fmla="*/ 2147483647 w 338"/>
              <a:gd name="T95" fmla="*/ 2147483647 h 727"/>
              <a:gd name="T96" fmla="*/ 2147483647 w 338"/>
              <a:gd name="T97" fmla="*/ 2147483647 h 727"/>
              <a:gd name="T98" fmla="*/ 2147483647 w 338"/>
              <a:gd name="T99" fmla="*/ 2147483647 h 727"/>
              <a:gd name="T100" fmla="*/ 2147483647 w 338"/>
              <a:gd name="T101" fmla="*/ 2147483647 h 727"/>
              <a:gd name="T102" fmla="*/ 2147483647 w 338"/>
              <a:gd name="T103" fmla="*/ 2147483647 h 727"/>
              <a:gd name="T104" fmla="*/ 2147483647 w 338"/>
              <a:gd name="T105" fmla="*/ 2147483647 h 727"/>
              <a:gd name="T106" fmla="*/ 2147483647 w 338"/>
              <a:gd name="T107" fmla="*/ 2147483647 h 727"/>
              <a:gd name="T108" fmla="*/ 0 w 338"/>
              <a:gd name="T109" fmla="*/ 2147483647 h 727"/>
              <a:gd name="T110" fmla="*/ 0 w 338"/>
              <a:gd name="T111" fmla="*/ 2147483647 h 727"/>
              <a:gd name="T112" fmla="*/ 2147483647 w 338"/>
              <a:gd name="T113" fmla="*/ 2147483647 h 7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38"/>
              <a:gd name="T172" fmla="*/ 0 h 727"/>
              <a:gd name="T173" fmla="*/ 338 w 338"/>
              <a:gd name="T174" fmla="*/ 727 h 72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38" h="727">
                <a:moveTo>
                  <a:pt x="69" y="727"/>
                </a:moveTo>
                <a:lnTo>
                  <a:pt x="69" y="727"/>
                </a:lnTo>
                <a:lnTo>
                  <a:pt x="73" y="705"/>
                </a:lnTo>
                <a:lnTo>
                  <a:pt x="78" y="685"/>
                </a:lnTo>
                <a:lnTo>
                  <a:pt x="83" y="664"/>
                </a:lnTo>
                <a:lnTo>
                  <a:pt x="90" y="643"/>
                </a:lnTo>
                <a:lnTo>
                  <a:pt x="97" y="622"/>
                </a:lnTo>
                <a:lnTo>
                  <a:pt x="105" y="600"/>
                </a:lnTo>
                <a:lnTo>
                  <a:pt x="114" y="579"/>
                </a:lnTo>
                <a:lnTo>
                  <a:pt x="123" y="558"/>
                </a:lnTo>
                <a:lnTo>
                  <a:pt x="144" y="515"/>
                </a:lnTo>
                <a:lnTo>
                  <a:pt x="166" y="473"/>
                </a:lnTo>
                <a:lnTo>
                  <a:pt x="190" y="429"/>
                </a:lnTo>
                <a:lnTo>
                  <a:pt x="213" y="386"/>
                </a:lnTo>
                <a:lnTo>
                  <a:pt x="237" y="341"/>
                </a:lnTo>
                <a:lnTo>
                  <a:pt x="259" y="296"/>
                </a:lnTo>
                <a:lnTo>
                  <a:pt x="269" y="274"/>
                </a:lnTo>
                <a:lnTo>
                  <a:pt x="280" y="250"/>
                </a:lnTo>
                <a:lnTo>
                  <a:pt x="289" y="227"/>
                </a:lnTo>
                <a:lnTo>
                  <a:pt x="299" y="203"/>
                </a:lnTo>
                <a:lnTo>
                  <a:pt x="307" y="179"/>
                </a:lnTo>
                <a:lnTo>
                  <a:pt x="315" y="154"/>
                </a:lnTo>
                <a:lnTo>
                  <a:pt x="322" y="129"/>
                </a:lnTo>
                <a:lnTo>
                  <a:pt x="327" y="105"/>
                </a:lnTo>
                <a:lnTo>
                  <a:pt x="332" y="79"/>
                </a:lnTo>
                <a:lnTo>
                  <a:pt x="335" y="53"/>
                </a:lnTo>
                <a:lnTo>
                  <a:pt x="337" y="27"/>
                </a:lnTo>
                <a:lnTo>
                  <a:pt x="338" y="0"/>
                </a:lnTo>
                <a:lnTo>
                  <a:pt x="267" y="0"/>
                </a:lnTo>
                <a:lnTo>
                  <a:pt x="267" y="23"/>
                </a:lnTo>
                <a:lnTo>
                  <a:pt x="265" y="46"/>
                </a:lnTo>
                <a:lnTo>
                  <a:pt x="262" y="68"/>
                </a:lnTo>
                <a:lnTo>
                  <a:pt x="258" y="90"/>
                </a:lnTo>
                <a:lnTo>
                  <a:pt x="253" y="113"/>
                </a:lnTo>
                <a:lnTo>
                  <a:pt x="247" y="135"/>
                </a:lnTo>
                <a:lnTo>
                  <a:pt x="240" y="156"/>
                </a:lnTo>
                <a:lnTo>
                  <a:pt x="232" y="179"/>
                </a:lnTo>
                <a:lnTo>
                  <a:pt x="224" y="200"/>
                </a:lnTo>
                <a:lnTo>
                  <a:pt x="215" y="222"/>
                </a:lnTo>
                <a:lnTo>
                  <a:pt x="205" y="244"/>
                </a:lnTo>
                <a:lnTo>
                  <a:pt x="195" y="266"/>
                </a:lnTo>
                <a:lnTo>
                  <a:pt x="174" y="309"/>
                </a:lnTo>
                <a:lnTo>
                  <a:pt x="151" y="352"/>
                </a:lnTo>
                <a:lnTo>
                  <a:pt x="127" y="396"/>
                </a:lnTo>
                <a:lnTo>
                  <a:pt x="104" y="439"/>
                </a:lnTo>
                <a:lnTo>
                  <a:pt x="80" y="484"/>
                </a:lnTo>
                <a:lnTo>
                  <a:pt x="59" y="529"/>
                </a:lnTo>
                <a:lnTo>
                  <a:pt x="49" y="551"/>
                </a:lnTo>
                <a:lnTo>
                  <a:pt x="40" y="575"/>
                </a:lnTo>
                <a:lnTo>
                  <a:pt x="31" y="597"/>
                </a:lnTo>
                <a:lnTo>
                  <a:pt x="23" y="620"/>
                </a:lnTo>
                <a:lnTo>
                  <a:pt x="15" y="644"/>
                </a:lnTo>
                <a:lnTo>
                  <a:pt x="9" y="668"/>
                </a:lnTo>
                <a:lnTo>
                  <a:pt x="4" y="692"/>
                </a:lnTo>
                <a:lnTo>
                  <a:pt x="0" y="717"/>
                </a:lnTo>
                <a:lnTo>
                  <a:pt x="69" y="727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4" name="Freeform 87"/>
          <p:cNvSpPr>
            <a:spLocks/>
          </p:cNvSpPr>
          <p:nvPr/>
        </p:nvSpPr>
        <p:spPr bwMode="auto">
          <a:xfrm>
            <a:off x="3408363" y="1833563"/>
            <a:ext cx="112712" cy="209550"/>
          </a:xfrm>
          <a:custGeom>
            <a:avLst/>
            <a:gdLst>
              <a:gd name="T0" fmla="*/ 2147483647 w 283"/>
              <a:gd name="T1" fmla="*/ 2147483647 h 530"/>
              <a:gd name="T2" fmla="*/ 2147483647 w 283"/>
              <a:gd name="T3" fmla="*/ 2147483647 h 530"/>
              <a:gd name="T4" fmla="*/ 2147483647 w 283"/>
              <a:gd name="T5" fmla="*/ 2147483647 h 530"/>
              <a:gd name="T6" fmla="*/ 2147483647 w 283"/>
              <a:gd name="T7" fmla="*/ 2147483647 h 530"/>
              <a:gd name="T8" fmla="*/ 2147483647 w 283"/>
              <a:gd name="T9" fmla="*/ 2147483647 h 530"/>
              <a:gd name="T10" fmla="*/ 2147483647 w 283"/>
              <a:gd name="T11" fmla="*/ 2147483647 h 530"/>
              <a:gd name="T12" fmla="*/ 2147483647 w 283"/>
              <a:gd name="T13" fmla="*/ 2147483647 h 530"/>
              <a:gd name="T14" fmla="*/ 2147483647 w 283"/>
              <a:gd name="T15" fmla="*/ 2147483647 h 530"/>
              <a:gd name="T16" fmla="*/ 2147483647 w 283"/>
              <a:gd name="T17" fmla="*/ 2147483647 h 530"/>
              <a:gd name="T18" fmla="*/ 2147483647 w 283"/>
              <a:gd name="T19" fmla="*/ 2147483647 h 530"/>
              <a:gd name="T20" fmla="*/ 2147483647 w 283"/>
              <a:gd name="T21" fmla="*/ 2147483647 h 530"/>
              <a:gd name="T22" fmla="*/ 2147483647 w 283"/>
              <a:gd name="T23" fmla="*/ 2147483647 h 530"/>
              <a:gd name="T24" fmla="*/ 2147483647 w 283"/>
              <a:gd name="T25" fmla="*/ 2147483647 h 530"/>
              <a:gd name="T26" fmla="*/ 2147483647 w 283"/>
              <a:gd name="T27" fmla="*/ 2147483647 h 530"/>
              <a:gd name="T28" fmla="*/ 2147483647 w 283"/>
              <a:gd name="T29" fmla="*/ 2147483647 h 530"/>
              <a:gd name="T30" fmla="*/ 2147483647 w 283"/>
              <a:gd name="T31" fmla="*/ 2147483647 h 530"/>
              <a:gd name="T32" fmla="*/ 2147483647 w 283"/>
              <a:gd name="T33" fmla="*/ 2147483647 h 530"/>
              <a:gd name="T34" fmla="*/ 2147483647 w 283"/>
              <a:gd name="T35" fmla="*/ 2147483647 h 530"/>
              <a:gd name="T36" fmla="*/ 2147483647 w 283"/>
              <a:gd name="T37" fmla="*/ 2147483647 h 530"/>
              <a:gd name="T38" fmla="*/ 2147483647 w 283"/>
              <a:gd name="T39" fmla="*/ 2147483647 h 530"/>
              <a:gd name="T40" fmla="*/ 2147483647 w 283"/>
              <a:gd name="T41" fmla="*/ 2147483647 h 530"/>
              <a:gd name="T42" fmla="*/ 2147483647 w 283"/>
              <a:gd name="T43" fmla="*/ 2147483647 h 530"/>
              <a:gd name="T44" fmla="*/ 2147483647 w 283"/>
              <a:gd name="T45" fmla="*/ 2147483647 h 530"/>
              <a:gd name="T46" fmla="*/ 2147483647 w 283"/>
              <a:gd name="T47" fmla="*/ 2147483647 h 530"/>
              <a:gd name="T48" fmla="*/ 2147483647 w 283"/>
              <a:gd name="T49" fmla="*/ 2147483647 h 530"/>
              <a:gd name="T50" fmla="*/ 2147483647 w 283"/>
              <a:gd name="T51" fmla="*/ 2147483647 h 530"/>
              <a:gd name="T52" fmla="*/ 2147483647 w 283"/>
              <a:gd name="T53" fmla="*/ 2147483647 h 530"/>
              <a:gd name="T54" fmla="*/ 2147483647 w 283"/>
              <a:gd name="T55" fmla="*/ 2147483647 h 530"/>
              <a:gd name="T56" fmla="*/ 2147483647 w 283"/>
              <a:gd name="T57" fmla="*/ 0 h 530"/>
              <a:gd name="T58" fmla="*/ 2147483647 w 283"/>
              <a:gd name="T59" fmla="*/ 2147483647 h 530"/>
              <a:gd name="T60" fmla="*/ 0 w 283"/>
              <a:gd name="T61" fmla="*/ 2147483647 h 530"/>
              <a:gd name="T62" fmla="*/ 2147483647 w 283"/>
              <a:gd name="T63" fmla="*/ 2147483647 h 530"/>
              <a:gd name="T64" fmla="*/ 2147483647 w 283"/>
              <a:gd name="T65" fmla="*/ 2147483647 h 530"/>
              <a:gd name="T66" fmla="*/ 2147483647 w 283"/>
              <a:gd name="T67" fmla="*/ 2147483647 h 530"/>
              <a:gd name="T68" fmla="*/ 2147483647 w 283"/>
              <a:gd name="T69" fmla="*/ 2147483647 h 530"/>
              <a:gd name="T70" fmla="*/ 2147483647 w 283"/>
              <a:gd name="T71" fmla="*/ 2147483647 h 530"/>
              <a:gd name="T72" fmla="*/ 2147483647 w 283"/>
              <a:gd name="T73" fmla="*/ 2147483647 h 530"/>
              <a:gd name="T74" fmla="*/ 2147483647 w 283"/>
              <a:gd name="T75" fmla="*/ 2147483647 h 530"/>
              <a:gd name="T76" fmla="*/ 2147483647 w 283"/>
              <a:gd name="T77" fmla="*/ 2147483647 h 530"/>
              <a:gd name="T78" fmla="*/ 2147483647 w 283"/>
              <a:gd name="T79" fmla="*/ 2147483647 h 530"/>
              <a:gd name="T80" fmla="*/ 2147483647 w 283"/>
              <a:gd name="T81" fmla="*/ 2147483647 h 530"/>
              <a:gd name="T82" fmla="*/ 2147483647 w 283"/>
              <a:gd name="T83" fmla="*/ 2147483647 h 530"/>
              <a:gd name="T84" fmla="*/ 2147483647 w 283"/>
              <a:gd name="T85" fmla="*/ 2147483647 h 530"/>
              <a:gd name="T86" fmla="*/ 2147483647 w 283"/>
              <a:gd name="T87" fmla="*/ 2147483647 h 530"/>
              <a:gd name="T88" fmla="*/ 2147483647 w 283"/>
              <a:gd name="T89" fmla="*/ 2147483647 h 530"/>
              <a:gd name="T90" fmla="*/ 2147483647 w 283"/>
              <a:gd name="T91" fmla="*/ 2147483647 h 530"/>
              <a:gd name="T92" fmla="*/ 2147483647 w 283"/>
              <a:gd name="T93" fmla="*/ 2147483647 h 530"/>
              <a:gd name="T94" fmla="*/ 2147483647 w 283"/>
              <a:gd name="T95" fmla="*/ 2147483647 h 530"/>
              <a:gd name="T96" fmla="*/ 2147483647 w 283"/>
              <a:gd name="T97" fmla="*/ 2147483647 h 530"/>
              <a:gd name="T98" fmla="*/ 2147483647 w 283"/>
              <a:gd name="T99" fmla="*/ 2147483647 h 530"/>
              <a:gd name="T100" fmla="*/ 2147483647 w 283"/>
              <a:gd name="T101" fmla="*/ 2147483647 h 530"/>
              <a:gd name="T102" fmla="*/ 2147483647 w 283"/>
              <a:gd name="T103" fmla="*/ 2147483647 h 530"/>
              <a:gd name="T104" fmla="*/ 2147483647 w 283"/>
              <a:gd name="T105" fmla="*/ 2147483647 h 530"/>
              <a:gd name="T106" fmla="*/ 2147483647 w 283"/>
              <a:gd name="T107" fmla="*/ 2147483647 h 530"/>
              <a:gd name="T108" fmla="*/ 2147483647 w 283"/>
              <a:gd name="T109" fmla="*/ 2147483647 h 530"/>
              <a:gd name="T110" fmla="*/ 2147483647 w 283"/>
              <a:gd name="T111" fmla="*/ 2147483647 h 530"/>
              <a:gd name="T112" fmla="*/ 2147483647 w 283"/>
              <a:gd name="T113" fmla="*/ 2147483647 h 530"/>
              <a:gd name="T114" fmla="*/ 2147483647 w 283"/>
              <a:gd name="T115" fmla="*/ 2147483647 h 530"/>
              <a:gd name="T116" fmla="*/ 2147483647 w 283"/>
              <a:gd name="T117" fmla="*/ 2147483647 h 5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3"/>
              <a:gd name="T178" fmla="*/ 0 h 530"/>
              <a:gd name="T179" fmla="*/ 283 w 283"/>
              <a:gd name="T180" fmla="*/ 530 h 5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3" h="530">
                <a:moveTo>
                  <a:pt x="283" y="530"/>
                </a:moveTo>
                <a:lnTo>
                  <a:pt x="283" y="530"/>
                </a:lnTo>
                <a:lnTo>
                  <a:pt x="282" y="508"/>
                </a:lnTo>
                <a:lnTo>
                  <a:pt x="280" y="487"/>
                </a:lnTo>
                <a:lnTo>
                  <a:pt x="276" y="466"/>
                </a:lnTo>
                <a:lnTo>
                  <a:pt x="271" y="446"/>
                </a:lnTo>
                <a:lnTo>
                  <a:pt x="265" y="427"/>
                </a:lnTo>
                <a:lnTo>
                  <a:pt x="259" y="408"/>
                </a:lnTo>
                <a:lnTo>
                  <a:pt x="251" y="389"/>
                </a:lnTo>
                <a:lnTo>
                  <a:pt x="242" y="371"/>
                </a:lnTo>
                <a:lnTo>
                  <a:pt x="224" y="337"/>
                </a:lnTo>
                <a:lnTo>
                  <a:pt x="204" y="304"/>
                </a:lnTo>
                <a:lnTo>
                  <a:pt x="183" y="272"/>
                </a:lnTo>
                <a:lnTo>
                  <a:pt x="161" y="241"/>
                </a:lnTo>
                <a:lnTo>
                  <a:pt x="141" y="212"/>
                </a:lnTo>
                <a:lnTo>
                  <a:pt x="122" y="182"/>
                </a:lnTo>
                <a:lnTo>
                  <a:pt x="113" y="167"/>
                </a:lnTo>
                <a:lnTo>
                  <a:pt x="105" y="153"/>
                </a:lnTo>
                <a:lnTo>
                  <a:pt x="99" y="139"/>
                </a:lnTo>
                <a:lnTo>
                  <a:pt x="92" y="125"/>
                </a:lnTo>
                <a:lnTo>
                  <a:pt x="86" y="110"/>
                </a:lnTo>
                <a:lnTo>
                  <a:pt x="81" y="97"/>
                </a:lnTo>
                <a:lnTo>
                  <a:pt x="77" y="82"/>
                </a:lnTo>
                <a:lnTo>
                  <a:pt x="74" y="69"/>
                </a:lnTo>
                <a:lnTo>
                  <a:pt x="72" y="54"/>
                </a:lnTo>
                <a:lnTo>
                  <a:pt x="72" y="40"/>
                </a:lnTo>
                <a:lnTo>
                  <a:pt x="72" y="25"/>
                </a:lnTo>
                <a:lnTo>
                  <a:pt x="73" y="10"/>
                </a:lnTo>
                <a:lnTo>
                  <a:pt x="4" y="0"/>
                </a:lnTo>
                <a:lnTo>
                  <a:pt x="1" y="21"/>
                </a:lnTo>
                <a:lnTo>
                  <a:pt x="0" y="41"/>
                </a:lnTo>
                <a:lnTo>
                  <a:pt x="3" y="61"/>
                </a:lnTo>
                <a:lnTo>
                  <a:pt x="5" y="80"/>
                </a:lnTo>
                <a:lnTo>
                  <a:pt x="8" y="99"/>
                </a:lnTo>
                <a:lnTo>
                  <a:pt x="14" y="118"/>
                </a:lnTo>
                <a:lnTo>
                  <a:pt x="20" y="136"/>
                </a:lnTo>
                <a:lnTo>
                  <a:pt x="27" y="153"/>
                </a:lnTo>
                <a:lnTo>
                  <a:pt x="35" y="170"/>
                </a:lnTo>
                <a:lnTo>
                  <a:pt x="44" y="186"/>
                </a:lnTo>
                <a:lnTo>
                  <a:pt x="53" y="203"/>
                </a:lnTo>
                <a:lnTo>
                  <a:pt x="63" y="220"/>
                </a:lnTo>
                <a:lnTo>
                  <a:pt x="82" y="250"/>
                </a:lnTo>
                <a:lnTo>
                  <a:pt x="103" y="281"/>
                </a:lnTo>
                <a:lnTo>
                  <a:pt x="124" y="312"/>
                </a:lnTo>
                <a:lnTo>
                  <a:pt x="145" y="342"/>
                </a:lnTo>
                <a:lnTo>
                  <a:pt x="162" y="372"/>
                </a:lnTo>
                <a:lnTo>
                  <a:pt x="179" y="403"/>
                </a:lnTo>
                <a:lnTo>
                  <a:pt x="186" y="418"/>
                </a:lnTo>
                <a:lnTo>
                  <a:pt x="193" y="433"/>
                </a:lnTo>
                <a:lnTo>
                  <a:pt x="198" y="449"/>
                </a:lnTo>
                <a:lnTo>
                  <a:pt x="203" y="465"/>
                </a:lnTo>
                <a:lnTo>
                  <a:pt x="207" y="480"/>
                </a:lnTo>
                <a:lnTo>
                  <a:pt x="209" y="496"/>
                </a:lnTo>
                <a:lnTo>
                  <a:pt x="212" y="513"/>
                </a:lnTo>
                <a:lnTo>
                  <a:pt x="212" y="530"/>
                </a:lnTo>
                <a:lnTo>
                  <a:pt x="283" y="53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5" name="Freeform 88"/>
          <p:cNvSpPr>
            <a:spLocks/>
          </p:cNvSpPr>
          <p:nvPr/>
        </p:nvSpPr>
        <p:spPr bwMode="auto">
          <a:xfrm>
            <a:off x="3370263" y="2043113"/>
            <a:ext cx="150812" cy="250825"/>
          </a:xfrm>
          <a:custGeom>
            <a:avLst/>
            <a:gdLst>
              <a:gd name="T0" fmla="*/ 2147483647 w 380"/>
              <a:gd name="T1" fmla="*/ 2147483647 h 628"/>
              <a:gd name="T2" fmla="*/ 2147483647 w 380"/>
              <a:gd name="T3" fmla="*/ 2147483647 h 628"/>
              <a:gd name="T4" fmla="*/ 2147483647 w 380"/>
              <a:gd name="T5" fmla="*/ 2147483647 h 628"/>
              <a:gd name="T6" fmla="*/ 2147483647 w 380"/>
              <a:gd name="T7" fmla="*/ 2147483647 h 628"/>
              <a:gd name="T8" fmla="*/ 2147483647 w 380"/>
              <a:gd name="T9" fmla="*/ 2147483647 h 628"/>
              <a:gd name="T10" fmla="*/ 2147483647 w 380"/>
              <a:gd name="T11" fmla="*/ 2147483647 h 628"/>
              <a:gd name="T12" fmla="*/ 2147483647 w 380"/>
              <a:gd name="T13" fmla="*/ 2147483647 h 628"/>
              <a:gd name="T14" fmla="*/ 2147483647 w 380"/>
              <a:gd name="T15" fmla="*/ 2147483647 h 628"/>
              <a:gd name="T16" fmla="*/ 2147483647 w 380"/>
              <a:gd name="T17" fmla="*/ 2147483647 h 628"/>
              <a:gd name="T18" fmla="*/ 2147483647 w 380"/>
              <a:gd name="T19" fmla="*/ 2147483647 h 628"/>
              <a:gd name="T20" fmla="*/ 2147483647 w 380"/>
              <a:gd name="T21" fmla="*/ 2147483647 h 628"/>
              <a:gd name="T22" fmla="*/ 2147483647 w 380"/>
              <a:gd name="T23" fmla="*/ 2147483647 h 628"/>
              <a:gd name="T24" fmla="*/ 2147483647 w 380"/>
              <a:gd name="T25" fmla="*/ 2147483647 h 628"/>
              <a:gd name="T26" fmla="*/ 2147483647 w 380"/>
              <a:gd name="T27" fmla="*/ 2147483647 h 628"/>
              <a:gd name="T28" fmla="*/ 2147483647 w 380"/>
              <a:gd name="T29" fmla="*/ 2147483647 h 628"/>
              <a:gd name="T30" fmla="*/ 2147483647 w 380"/>
              <a:gd name="T31" fmla="*/ 2147483647 h 628"/>
              <a:gd name="T32" fmla="*/ 2147483647 w 380"/>
              <a:gd name="T33" fmla="*/ 2147483647 h 628"/>
              <a:gd name="T34" fmla="*/ 2147483647 w 380"/>
              <a:gd name="T35" fmla="*/ 2147483647 h 628"/>
              <a:gd name="T36" fmla="*/ 2147483647 w 380"/>
              <a:gd name="T37" fmla="*/ 2147483647 h 628"/>
              <a:gd name="T38" fmla="*/ 2147483647 w 380"/>
              <a:gd name="T39" fmla="*/ 2147483647 h 628"/>
              <a:gd name="T40" fmla="*/ 2147483647 w 380"/>
              <a:gd name="T41" fmla="*/ 2147483647 h 628"/>
              <a:gd name="T42" fmla="*/ 2147483647 w 380"/>
              <a:gd name="T43" fmla="*/ 2147483647 h 628"/>
              <a:gd name="T44" fmla="*/ 2147483647 w 380"/>
              <a:gd name="T45" fmla="*/ 2147483647 h 628"/>
              <a:gd name="T46" fmla="*/ 2147483647 w 380"/>
              <a:gd name="T47" fmla="*/ 2147483647 h 628"/>
              <a:gd name="T48" fmla="*/ 2147483647 w 380"/>
              <a:gd name="T49" fmla="*/ 2147483647 h 628"/>
              <a:gd name="T50" fmla="*/ 2147483647 w 380"/>
              <a:gd name="T51" fmla="*/ 2147483647 h 628"/>
              <a:gd name="T52" fmla="*/ 2147483647 w 380"/>
              <a:gd name="T53" fmla="*/ 2147483647 h 628"/>
              <a:gd name="T54" fmla="*/ 2147483647 w 380"/>
              <a:gd name="T55" fmla="*/ 0 h 628"/>
              <a:gd name="T56" fmla="*/ 2147483647 w 380"/>
              <a:gd name="T57" fmla="*/ 0 h 628"/>
              <a:gd name="T58" fmla="*/ 2147483647 w 380"/>
              <a:gd name="T59" fmla="*/ 2147483647 h 628"/>
              <a:gd name="T60" fmla="*/ 2147483647 w 380"/>
              <a:gd name="T61" fmla="*/ 2147483647 h 628"/>
              <a:gd name="T62" fmla="*/ 2147483647 w 380"/>
              <a:gd name="T63" fmla="*/ 2147483647 h 628"/>
              <a:gd name="T64" fmla="*/ 2147483647 w 380"/>
              <a:gd name="T65" fmla="*/ 2147483647 h 628"/>
              <a:gd name="T66" fmla="*/ 2147483647 w 380"/>
              <a:gd name="T67" fmla="*/ 2147483647 h 628"/>
              <a:gd name="T68" fmla="*/ 2147483647 w 380"/>
              <a:gd name="T69" fmla="*/ 2147483647 h 628"/>
              <a:gd name="T70" fmla="*/ 2147483647 w 380"/>
              <a:gd name="T71" fmla="*/ 2147483647 h 628"/>
              <a:gd name="T72" fmla="*/ 2147483647 w 380"/>
              <a:gd name="T73" fmla="*/ 2147483647 h 628"/>
              <a:gd name="T74" fmla="*/ 2147483647 w 380"/>
              <a:gd name="T75" fmla="*/ 2147483647 h 628"/>
              <a:gd name="T76" fmla="*/ 2147483647 w 380"/>
              <a:gd name="T77" fmla="*/ 2147483647 h 628"/>
              <a:gd name="T78" fmla="*/ 2147483647 w 380"/>
              <a:gd name="T79" fmla="*/ 2147483647 h 628"/>
              <a:gd name="T80" fmla="*/ 2147483647 w 380"/>
              <a:gd name="T81" fmla="*/ 2147483647 h 628"/>
              <a:gd name="T82" fmla="*/ 2147483647 w 380"/>
              <a:gd name="T83" fmla="*/ 2147483647 h 628"/>
              <a:gd name="T84" fmla="*/ 2147483647 w 380"/>
              <a:gd name="T85" fmla="*/ 2147483647 h 628"/>
              <a:gd name="T86" fmla="*/ 2147483647 w 380"/>
              <a:gd name="T87" fmla="*/ 2147483647 h 628"/>
              <a:gd name="T88" fmla="*/ 2147483647 w 380"/>
              <a:gd name="T89" fmla="*/ 2147483647 h 628"/>
              <a:gd name="T90" fmla="*/ 2147483647 w 380"/>
              <a:gd name="T91" fmla="*/ 2147483647 h 628"/>
              <a:gd name="T92" fmla="*/ 2147483647 w 380"/>
              <a:gd name="T93" fmla="*/ 2147483647 h 628"/>
              <a:gd name="T94" fmla="*/ 2147483647 w 380"/>
              <a:gd name="T95" fmla="*/ 2147483647 h 628"/>
              <a:gd name="T96" fmla="*/ 2147483647 w 380"/>
              <a:gd name="T97" fmla="*/ 2147483647 h 628"/>
              <a:gd name="T98" fmla="*/ 2147483647 w 380"/>
              <a:gd name="T99" fmla="*/ 2147483647 h 628"/>
              <a:gd name="T100" fmla="*/ 2147483647 w 380"/>
              <a:gd name="T101" fmla="*/ 2147483647 h 628"/>
              <a:gd name="T102" fmla="*/ 2147483647 w 380"/>
              <a:gd name="T103" fmla="*/ 2147483647 h 628"/>
              <a:gd name="T104" fmla="*/ 2147483647 w 380"/>
              <a:gd name="T105" fmla="*/ 2147483647 h 628"/>
              <a:gd name="T106" fmla="*/ 2147483647 w 380"/>
              <a:gd name="T107" fmla="*/ 2147483647 h 628"/>
              <a:gd name="T108" fmla="*/ 0 w 380"/>
              <a:gd name="T109" fmla="*/ 2147483647 h 628"/>
              <a:gd name="T110" fmla="*/ 0 w 380"/>
              <a:gd name="T111" fmla="*/ 2147483647 h 628"/>
              <a:gd name="T112" fmla="*/ 2147483647 w 380"/>
              <a:gd name="T113" fmla="*/ 2147483647 h 628"/>
              <a:gd name="T114" fmla="*/ 2147483647 w 380"/>
              <a:gd name="T115" fmla="*/ 2147483647 h 628"/>
              <a:gd name="T116" fmla="*/ 2147483647 w 380"/>
              <a:gd name="T117" fmla="*/ 2147483647 h 6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0"/>
              <a:gd name="T178" fmla="*/ 0 h 628"/>
              <a:gd name="T179" fmla="*/ 380 w 380"/>
              <a:gd name="T180" fmla="*/ 628 h 6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0" h="628">
                <a:moveTo>
                  <a:pt x="69" y="628"/>
                </a:moveTo>
                <a:lnTo>
                  <a:pt x="69" y="628"/>
                </a:lnTo>
                <a:lnTo>
                  <a:pt x="74" y="607"/>
                </a:lnTo>
                <a:lnTo>
                  <a:pt x="78" y="587"/>
                </a:lnTo>
                <a:lnTo>
                  <a:pt x="85" y="568"/>
                </a:lnTo>
                <a:lnTo>
                  <a:pt x="92" y="549"/>
                </a:lnTo>
                <a:lnTo>
                  <a:pt x="100" y="530"/>
                </a:lnTo>
                <a:lnTo>
                  <a:pt x="110" y="512"/>
                </a:lnTo>
                <a:lnTo>
                  <a:pt x="119" y="494"/>
                </a:lnTo>
                <a:lnTo>
                  <a:pt x="129" y="477"/>
                </a:lnTo>
                <a:lnTo>
                  <a:pt x="152" y="443"/>
                </a:lnTo>
                <a:lnTo>
                  <a:pt x="178" y="409"/>
                </a:lnTo>
                <a:lnTo>
                  <a:pt x="205" y="375"/>
                </a:lnTo>
                <a:lnTo>
                  <a:pt x="231" y="342"/>
                </a:lnTo>
                <a:lnTo>
                  <a:pt x="259" y="306"/>
                </a:lnTo>
                <a:lnTo>
                  <a:pt x="285" y="271"/>
                </a:lnTo>
                <a:lnTo>
                  <a:pt x="299" y="252"/>
                </a:lnTo>
                <a:lnTo>
                  <a:pt x="311" y="232"/>
                </a:lnTo>
                <a:lnTo>
                  <a:pt x="322" y="213"/>
                </a:lnTo>
                <a:lnTo>
                  <a:pt x="333" y="192"/>
                </a:lnTo>
                <a:lnTo>
                  <a:pt x="343" y="171"/>
                </a:lnTo>
                <a:lnTo>
                  <a:pt x="352" y="150"/>
                </a:lnTo>
                <a:lnTo>
                  <a:pt x="360" y="126"/>
                </a:lnTo>
                <a:lnTo>
                  <a:pt x="367" y="103"/>
                </a:lnTo>
                <a:lnTo>
                  <a:pt x="372" y="79"/>
                </a:lnTo>
                <a:lnTo>
                  <a:pt x="377" y="53"/>
                </a:lnTo>
                <a:lnTo>
                  <a:pt x="379" y="27"/>
                </a:lnTo>
                <a:lnTo>
                  <a:pt x="380" y="0"/>
                </a:lnTo>
                <a:lnTo>
                  <a:pt x="309" y="0"/>
                </a:lnTo>
                <a:lnTo>
                  <a:pt x="309" y="23"/>
                </a:lnTo>
                <a:lnTo>
                  <a:pt x="306" y="44"/>
                </a:lnTo>
                <a:lnTo>
                  <a:pt x="303" y="66"/>
                </a:lnTo>
                <a:lnTo>
                  <a:pt x="299" y="86"/>
                </a:lnTo>
                <a:lnTo>
                  <a:pt x="293" y="105"/>
                </a:lnTo>
                <a:lnTo>
                  <a:pt x="286" y="124"/>
                </a:lnTo>
                <a:lnTo>
                  <a:pt x="278" y="143"/>
                </a:lnTo>
                <a:lnTo>
                  <a:pt x="269" y="161"/>
                </a:lnTo>
                <a:lnTo>
                  <a:pt x="261" y="179"/>
                </a:lnTo>
                <a:lnTo>
                  <a:pt x="250" y="197"/>
                </a:lnTo>
                <a:lnTo>
                  <a:pt x="239" y="213"/>
                </a:lnTo>
                <a:lnTo>
                  <a:pt x="228" y="230"/>
                </a:lnTo>
                <a:lnTo>
                  <a:pt x="204" y="264"/>
                </a:lnTo>
                <a:lnTo>
                  <a:pt x="177" y="297"/>
                </a:lnTo>
                <a:lnTo>
                  <a:pt x="149" y="332"/>
                </a:lnTo>
                <a:lnTo>
                  <a:pt x="122" y="366"/>
                </a:lnTo>
                <a:lnTo>
                  <a:pt x="95" y="402"/>
                </a:lnTo>
                <a:lnTo>
                  <a:pt x="70" y="439"/>
                </a:lnTo>
                <a:lnTo>
                  <a:pt x="58" y="459"/>
                </a:lnTo>
                <a:lnTo>
                  <a:pt x="47" y="479"/>
                </a:lnTo>
                <a:lnTo>
                  <a:pt x="36" y="501"/>
                </a:lnTo>
                <a:lnTo>
                  <a:pt x="27" y="522"/>
                </a:lnTo>
                <a:lnTo>
                  <a:pt x="18" y="544"/>
                </a:lnTo>
                <a:lnTo>
                  <a:pt x="11" y="568"/>
                </a:lnTo>
                <a:lnTo>
                  <a:pt x="4" y="592"/>
                </a:lnTo>
                <a:lnTo>
                  <a:pt x="0" y="617"/>
                </a:lnTo>
                <a:lnTo>
                  <a:pt x="69" y="628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6" name="Freeform 89"/>
          <p:cNvSpPr>
            <a:spLocks/>
          </p:cNvSpPr>
          <p:nvPr/>
        </p:nvSpPr>
        <p:spPr bwMode="auto">
          <a:xfrm>
            <a:off x="3368675" y="2289175"/>
            <a:ext cx="96838" cy="161925"/>
          </a:xfrm>
          <a:custGeom>
            <a:avLst/>
            <a:gdLst>
              <a:gd name="T0" fmla="*/ 2147483647 w 243"/>
              <a:gd name="T1" fmla="*/ 2147483647 h 410"/>
              <a:gd name="T2" fmla="*/ 2147483647 w 243"/>
              <a:gd name="T3" fmla="*/ 2147483647 h 410"/>
              <a:gd name="T4" fmla="*/ 2147483647 w 243"/>
              <a:gd name="T5" fmla="*/ 2147483647 h 410"/>
              <a:gd name="T6" fmla="*/ 2147483647 w 243"/>
              <a:gd name="T7" fmla="*/ 2147483647 h 410"/>
              <a:gd name="T8" fmla="*/ 2147483647 w 243"/>
              <a:gd name="T9" fmla="*/ 2147483647 h 410"/>
              <a:gd name="T10" fmla="*/ 2147483647 w 243"/>
              <a:gd name="T11" fmla="*/ 2147483647 h 410"/>
              <a:gd name="T12" fmla="*/ 2147483647 w 243"/>
              <a:gd name="T13" fmla="*/ 2147483647 h 410"/>
              <a:gd name="T14" fmla="*/ 2147483647 w 243"/>
              <a:gd name="T15" fmla="*/ 2147483647 h 410"/>
              <a:gd name="T16" fmla="*/ 2147483647 w 243"/>
              <a:gd name="T17" fmla="*/ 2147483647 h 410"/>
              <a:gd name="T18" fmla="*/ 2147483647 w 243"/>
              <a:gd name="T19" fmla="*/ 2147483647 h 410"/>
              <a:gd name="T20" fmla="*/ 2147483647 w 243"/>
              <a:gd name="T21" fmla="*/ 2147483647 h 410"/>
              <a:gd name="T22" fmla="*/ 2147483647 w 243"/>
              <a:gd name="T23" fmla="*/ 2147483647 h 410"/>
              <a:gd name="T24" fmla="*/ 2147483647 w 243"/>
              <a:gd name="T25" fmla="*/ 2147483647 h 410"/>
              <a:gd name="T26" fmla="*/ 2147483647 w 243"/>
              <a:gd name="T27" fmla="*/ 2147483647 h 410"/>
              <a:gd name="T28" fmla="*/ 2147483647 w 243"/>
              <a:gd name="T29" fmla="*/ 2147483647 h 410"/>
              <a:gd name="T30" fmla="*/ 2147483647 w 243"/>
              <a:gd name="T31" fmla="*/ 2147483647 h 410"/>
              <a:gd name="T32" fmla="*/ 2147483647 w 243"/>
              <a:gd name="T33" fmla="*/ 2147483647 h 410"/>
              <a:gd name="T34" fmla="*/ 2147483647 w 243"/>
              <a:gd name="T35" fmla="*/ 2147483647 h 410"/>
              <a:gd name="T36" fmla="*/ 2147483647 w 243"/>
              <a:gd name="T37" fmla="*/ 2147483647 h 410"/>
              <a:gd name="T38" fmla="*/ 2147483647 w 243"/>
              <a:gd name="T39" fmla="*/ 2147483647 h 410"/>
              <a:gd name="T40" fmla="*/ 2147483647 w 243"/>
              <a:gd name="T41" fmla="*/ 2147483647 h 410"/>
              <a:gd name="T42" fmla="*/ 2147483647 w 243"/>
              <a:gd name="T43" fmla="*/ 2147483647 h 410"/>
              <a:gd name="T44" fmla="*/ 2147483647 w 243"/>
              <a:gd name="T45" fmla="*/ 2147483647 h 410"/>
              <a:gd name="T46" fmla="*/ 2147483647 w 243"/>
              <a:gd name="T47" fmla="*/ 2147483647 h 410"/>
              <a:gd name="T48" fmla="*/ 2147483647 w 243"/>
              <a:gd name="T49" fmla="*/ 2147483647 h 410"/>
              <a:gd name="T50" fmla="*/ 2147483647 w 243"/>
              <a:gd name="T51" fmla="*/ 2147483647 h 410"/>
              <a:gd name="T52" fmla="*/ 2147483647 w 243"/>
              <a:gd name="T53" fmla="*/ 2147483647 h 410"/>
              <a:gd name="T54" fmla="*/ 2147483647 w 243"/>
              <a:gd name="T55" fmla="*/ 2147483647 h 410"/>
              <a:gd name="T56" fmla="*/ 2147483647 w 243"/>
              <a:gd name="T57" fmla="*/ 0 h 410"/>
              <a:gd name="T58" fmla="*/ 0 w 243"/>
              <a:gd name="T59" fmla="*/ 2147483647 h 410"/>
              <a:gd name="T60" fmla="*/ 2147483647 w 243"/>
              <a:gd name="T61" fmla="*/ 2147483647 h 410"/>
              <a:gd name="T62" fmla="*/ 2147483647 w 243"/>
              <a:gd name="T63" fmla="*/ 2147483647 h 410"/>
              <a:gd name="T64" fmla="*/ 2147483647 w 243"/>
              <a:gd name="T65" fmla="*/ 2147483647 h 410"/>
              <a:gd name="T66" fmla="*/ 2147483647 w 243"/>
              <a:gd name="T67" fmla="*/ 2147483647 h 410"/>
              <a:gd name="T68" fmla="*/ 2147483647 w 243"/>
              <a:gd name="T69" fmla="*/ 2147483647 h 410"/>
              <a:gd name="T70" fmla="*/ 2147483647 w 243"/>
              <a:gd name="T71" fmla="*/ 2147483647 h 410"/>
              <a:gd name="T72" fmla="*/ 2147483647 w 243"/>
              <a:gd name="T73" fmla="*/ 2147483647 h 410"/>
              <a:gd name="T74" fmla="*/ 2147483647 w 243"/>
              <a:gd name="T75" fmla="*/ 2147483647 h 410"/>
              <a:gd name="T76" fmla="*/ 2147483647 w 243"/>
              <a:gd name="T77" fmla="*/ 2147483647 h 410"/>
              <a:gd name="T78" fmla="*/ 2147483647 w 243"/>
              <a:gd name="T79" fmla="*/ 2147483647 h 410"/>
              <a:gd name="T80" fmla="*/ 2147483647 w 243"/>
              <a:gd name="T81" fmla="*/ 2147483647 h 410"/>
              <a:gd name="T82" fmla="*/ 2147483647 w 243"/>
              <a:gd name="T83" fmla="*/ 2147483647 h 410"/>
              <a:gd name="T84" fmla="*/ 2147483647 w 243"/>
              <a:gd name="T85" fmla="*/ 2147483647 h 410"/>
              <a:gd name="T86" fmla="*/ 2147483647 w 243"/>
              <a:gd name="T87" fmla="*/ 2147483647 h 410"/>
              <a:gd name="T88" fmla="*/ 2147483647 w 243"/>
              <a:gd name="T89" fmla="*/ 2147483647 h 410"/>
              <a:gd name="T90" fmla="*/ 2147483647 w 243"/>
              <a:gd name="T91" fmla="*/ 2147483647 h 410"/>
              <a:gd name="T92" fmla="*/ 2147483647 w 243"/>
              <a:gd name="T93" fmla="*/ 2147483647 h 410"/>
              <a:gd name="T94" fmla="*/ 2147483647 w 243"/>
              <a:gd name="T95" fmla="*/ 2147483647 h 410"/>
              <a:gd name="T96" fmla="*/ 2147483647 w 243"/>
              <a:gd name="T97" fmla="*/ 2147483647 h 410"/>
              <a:gd name="T98" fmla="*/ 2147483647 w 243"/>
              <a:gd name="T99" fmla="*/ 2147483647 h 410"/>
              <a:gd name="T100" fmla="*/ 2147483647 w 243"/>
              <a:gd name="T101" fmla="*/ 2147483647 h 410"/>
              <a:gd name="T102" fmla="*/ 2147483647 w 243"/>
              <a:gd name="T103" fmla="*/ 2147483647 h 410"/>
              <a:gd name="T104" fmla="*/ 2147483647 w 243"/>
              <a:gd name="T105" fmla="*/ 2147483647 h 410"/>
              <a:gd name="T106" fmla="*/ 2147483647 w 243"/>
              <a:gd name="T107" fmla="*/ 2147483647 h 410"/>
              <a:gd name="T108" fmla="*/ 2147483647 w 243"/>
              <a:gd name="T109" fmla="*/ 2147483647 h 410"/>
              <a:gd name="T110" fmla="*/ 2147483647 w 243"/>
              <a:gd name="T111" fmla="*/ 2147483647 h 410"/>
              <a:gd name="T112" fmla="*/ 2147483647 w 243"/>
              <a:gd name="T113" fmla="*/ 2147483647 h 4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410"/>
              <a:gd name="T173" fmla="*/ 243 w 243"/>
              <a:gd name="T174" fmla="*/ 410 h 4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410">
                <a:moveTo>
                  <a:pt x="226" y="410"/>
                </a:moveTo>
                <a:lnTo>
                  <a:pt x="226" y="410"/>
                </a:lnTo>
                <a:lnTo>
                  <a:pt x="232" y="388"/>
                </a:lnTo>
                <a:lnTo>
                  <a:pt x="238" y="367"/>
                </a:lnTo>
                <a:lnTo>
                  <a:pt x="241" y="344"/>
                </a:lnTo>
                <a:lnTo>
                  <a:pt x="243" y="324"/>
                </a:lnTo>
                <a:lnTo>
                  <a:pt x="243" y="304"/>
                </a:lnTo>
                <a:lnTo>
                  <a:pt x="240" y="285"/>
                </a:lnTo>
                <a:lnTo>
                  <a:pt x="238" y="266"/>
                </a:lnTo>
                <a:lnTo>
                  <a:pt x="232" y="248"/>
                </a:lnTo>
                <a:lnTo>
                  <a:pt x="227" y="230"/>
                </a:lnTo>
                <a:lnTo>
                  <a:pt x="220" y="215"/>
                </a:lnTo>
                <a:lnTo>
                  <a:pt x="212" y="199"/>
                </a:lnTo>
                <a:lnTo>
                  <a:pt x="203" y="183"/>
                </a:lnTo>
                <a:lnTo>
                  <a:pt x="194" y="170"/>
                </a:lnTo>
                <a:lnTo>
                  <a:pt x="185" y="157"/>
                </a:lnTo>
                <a:lnTo>
                  <a:pt x="175" y="143"/>
                </a:lnTo>
                <a:lnTo>
                  <a:pt x="164" y="130"/>
                </a:lnTo>
                <a:lnTo>
                  <a:pt x="126" y="87"/>
                </a:lnTo>
                <a:lnTo>
                  <a:pt x="92" y="49"/>
                </a:lnTo>
                <a:lnTo>
                  <a:pt x="86" y="43"/>
                </a:lnTo>
                <a:lnTo>
                  <a:pt x="81" y="36"/>
                </a:lnTo>
                <a:lnTo>
                  <a:pt x="77" y="29"/>
                </a:lnTo>
                <a:lnTo>
                  <a:pt x="74" y="23"/>
                </a:lnTo>
                <a:lnTo>
                  <a:pt x="71" y="19"/>
                </a:lnTo>
                <a:lnTo>
                  <a:pt x="71" y="16"/>
                </a:lnTo>
                <a:lnTo>
                  <a:pt x="70" y="13"/>
                </a:lnTo>
                <a:lnTo>
                  <a:pt x="70" y="11"/>
                </a:lnTo>
                <a:lnTo>
                  <a:pt x="1" y="0"/>
                </a:lnTo>
                <a:lnTo>
                  <a:pt x="0" y="15"/>
                </a:lnTo>
                <a:lnTo>
                  <a:pt x="2" y="29"/>
                </a:lnTo>
                <a:lnTo>
                  <a:pt x="5" y="41"/>
                </a:lnTo>
                <a:lnTo>
                  <a:pt x="10" y="54"/>
                </a:lnTo>
                <a:lnTo>
                  <a:pt x="16" y="65"/>
                </a:lnTo>
                <a:lnTo>
                  <a:pt x="23" y="75"/>
                </a:lnTo>
                <a:lnTo>
                  <a:pt x="30" y="86"/>
                </a:lnTo>
                <a:lnTo>
                  <a:pt x="39" y="96"/>
                </a:lnTo>
                <a:lnTo>
                  <a:pt x="74" y="134"/>
                </a:lnTo>
                <a:lnTo>
                  <a:pt x="112" y="177"/>
                </a:lnTo>
                <a:lnTo>
                  <a:pt x="120" y="187"/>
                </a:lnTo>
                <a:lnTo>
                  <a:pt x="128" y="198"/>
                </a:lnTo>
                <a:lnTo>
                  <a:pt x="136" y="209"/>
                </a:lnTo>
                <a:lnTo>
                  <a:pt x="143" y="220"/>
                </a:lnTo>
                <a:lnTo>
                  <a:pt x="150" y="232"/>
                </a:lnTo>
                <a:lnTo>
                  <a:pt x="156" y="244"/>
                </a:lnTo>
                <a:lnTo>
                  <a:pt x="161" y="256"/>
                </a:lnTo>
                <a:lnTo>
                  <a:pt x="165" y="268"/>
                </a:lnTo>
                <a:lnTo>
                  <a:pt x="169" y="281"/>
                </a:lnTo>
                <a:lnTo>
                  <a:pt x="171" y="294"/>
                </a:lnTo>
                <a:lnTo>
                  <a:pt x="172" y="308"/>
                </a:lnTo>
                <a:lnTo>
                  <a:pt x="172" y="322"/>
                </a:lnTo>
                <a:lnTo>
                  <a:pt x="171" y="337"/>
                </a:lnTo>
                <a:lnTo>
                  <a:pt x="169" y="352"/>
                </a:lnTo>
                <a:lnTo>
                  <a:pt x="165" y="369"/>
                </a:lnTo>
                <a:lnTo>
                  <a:pt x="160" y="387"/>
                </a:lnTo>
                <a:lnTo>
                  <a:pt x="226" y="410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7" name="Freeform 90"/>
          <p:cNvSpPr>
            <a:spLocks/>
          </p:cNvSpPr>
          <p:nvPr/>
        </p:nvSpPr>
        <p:spPr bwMode="auto">
          <a:xfrm>
            <a:off x="3287713" y="2441575"/>
            <a:ext cx="171450" cy="392113"/>
          </a:xfrm>
          <a:custGeom>
            <a:avLst/>
            <a:gdLst>
              <a:gd name="T0" fmla="*/ 2147483647 w 432"/>
              <a:gd name="T1" fmla="*/ 2147483647 h 985"/>
              <a:gd name="T2" fmla="*/ 2147483647 w 432"/>
              <a:gd name="T3" fmla="*/ 2147483647 h 985"/>
              <a:gd name="T4" fmla="*/ 2147483647 w 432"/>
              <a:gd name="T5" fmla="*/ 2147483647 h 985"/>
              <a:gd name="T6" fmla="*/ 2147483647 w 432"/>
              <a:gd name="T7" fmla="*/ 2147483647 h 985"/>
              <a:gd name="T8" fmla="*/ 2147483647 w 432"/>
              <a:gd name="T9" fmla="*/ 2147483647 h 985"/>
              <a:gd name="T10" fmla="*/ 2147483647 w 432"/>
              <a:gd name="T11" fmla="*/ 2147483647 h 985"/>
              <a:gd name="T12" fmla="*/ 2147483647 w 432"/>
              <a:gd name="T13" fmla="*/ 2147483647 h 985"/>
              <a:gd name="T14" fmla="*/ 2147483647 w 432"/>
              <a:gd name="T15" fmla="*/ 2147483647 h 985"/>
              <a:gd name="T16" fmla="*/ 2147483647 w 432"/>
              <a:gd name="T17" fmla="*/ 2147483647 h 985"/>
              <a:gd name="T18" fmla="*/ 2147483647 w 432"/>
              <a:gd name="T19" fmla="*/ 2147483647 h 985"/>
              <a:gd name="T20" fmla="*/ 2147483647 w 432"/>
              <a:gd name="T21" fmla="*/ 2147483647 h 985"/>
              <a:gd name="T22" fmla="*/ 2147483647 w 432"/>
              <a:gd name="T23" fmla="*/ 2147483647 h 985"/>
              <a:gd name="T24" fmla="*/ 2147483647 w 432"/>
              <a:gd name="T25" fmla="*/ 2147483647 h 985"/>
              <a:gd name="T26" fmla="*/ 2147483647 w 432"/>
              <a:gd name="T27" fmla="*/ 2147483647 h 985"/>
              <a:gd name="T28" fmla="*/ 2147483647 w 432"/>
              <a:gd name="T29" fmla="*/ 2147483647 h 985"/>
              <a:gd name="T30" fmla="*/ 2147483647 w 432"/>
              <a:gd name="T31" fmla="*/ 2147483647 h 985"/>
              <a:gd name="T32" fmla="*/ 2147483647 w 432"/>
              <a:gd name="T33" fmla="*/ 2147483647 h 985"/>
              <a:gd name="T34" fmla="*/ 2147483647 w 432"/>
              <a:gd name="T35" fmla="*/ 2147483647 h 985"/>
              <a:gd name="T36" fmla="*/ 2147483647 w 432"/>
              <a:gd name="T37" fmla="*/ 2147483647 h 985"/>
              <a:gd name="T38" fmla="*/ 2147483647 w 432"/>
              <a:gd name="T39" fmla="*/ 2147483647 h 985"/>
              <a:gd name="T40" fmla="*/ 2147483647 w 432"/>
              <a:gd name="T41" fmla="*/ 2147483647 h 985"/>
              <a:gd name="T42" fmla="*/ 2147483647 w 432"/>
              <a:gd name="T43" fmla="*/ 2147483647 h 985"/>
              <a:gd name="T44" fmla="*/ 2147483647 w 432"/>
              <a:gd name="T45" fmla="*/ 2147483647 h 985"/>
              <a:gd name="T46" fmla="*/ 2147483647 w 432"/>
              <a:gd name="T47" fmla="*/ 2147483647 h 985"/>
              <a:gd name="T48" fmla="*/ 2147483647 w 432"/>
              <a:gd name="T49" fmla="*/ 2147483647 h 985"/>
              <a:gd name="T50" fmla="*/ 2147483647 w 432"/>
              <a:gd name="T51" fmla="*/ 2147483647 h 985"/>
              <a:gd name="T52" fmla="*/ 2147483647 w 432"/>
              <a:gd name="T53" fmla="*/ 2147483647 h 985"/>
              <a:gd name="T54" fmla="*/ 2147483647 w 432"/>
              <a:gd name="T55" fmla="*/ 0 h 985"/>
              <a:gd name="T56" fmla="*/ 2147483647 w 432"/>
              <a:gd name="T57" fmla="*/ 2147483647 h 985"/>
              <a:gd name="T58" fmla="*/ 2147483647 w 432"/>
              <a:gd name="T59" fmla="*/ 2147483647 h 985"/>
              <a:gd name="T60" fmla="*/ 2147483647 w 432"/>
              <a:gd name="T61" fmla="*/ 2147483647 h 985"/>
              <a:gd name="T62" fmla="*/ 2147483647 w 432"/>
              <a:gd name="T63" fmla="*/ 2147483647 h 985"/>
              <a:gd name="T64" fmla="*/ 2147483647 w 432"/>
              <a:gd name="T65" fmla="*/ 2147483647 h 985"/>
              <a:gd name="T66" fmla="*/ 2147483647 w 432"/>
              <a:gd name="T67" fmla="*/ 2147483647 h 985"/>
              <a:gd name="T68" fmla="*/ 2147483647 w 432"/>
              <a:gd name="T69" fmla="*/ 2147483647 h 985"/>
              <a:gd name="T70" fmla="*/ 2147483647 w 432"/>
              <a:gd name="T71" fmla="*/ 2147483647 h 985"/>
              <a:gd name="T72" fmla="*/ 2147483647 w 432"/>
              <a:gd name="T73" fmla="*/ 2147483647 h 985"/>
              <a:gd name="T74" fmla="*/ 2147483647 w 432"/>
              <a:gd name="T75" fmla="*/ 2147483647 h 985"/>
              <a:gd name="T76" fmla="*/ 2147483647 w 432"/>
              <a:gd name="T77" fmla="*/ 2147483647 h 985"/>
              <a:gd name="T78" fmla="*/ 2147483647 w 432"/>
              <a:gd name="T79" fmla="*/ 2147483647 h 985"/>
              <a:gd name="T80" fmla="*/ 2147483647 w 432"/>
              <a:gd name="T81" fmla="*/ 2147483647 h 985"/>
              <a:gd name="T82" fmla="*/ 2147483647 w 432"/>
              <a:gd name="T83" fmla="*/ 2147483647 h 985"/>
              <a:gd name="T84" fmla="*/ 2147483647 w 432"/>
              <a:gd name="T85" fmla="*/ 2147483647 h 985"/>
              <a:gd name="T86" fmla="*/ 2147483647 w 432"/>
              <a:gd name="T87" fmla="*/ 2147483647 h 985"/>
              <a:gd name="T88" fmla="*/ 2147483647 w 432"/>
              <a:gd name="T89" fmla="*/ 2147483647 h 985"/>
              <a:gd name="T90" fmla="*/ 2147483647 w 432"/>
              <a:gd name="T91" fmla="*/ 2147483647 h 985"/>
              <a:gd name="T92" fmla="*/ 2147483647 w 432"/>
              <a:gd name="T93" fmla="*/ 2147483647 h 985"/>
              <a:gd name="T94" fmla="*/ 2147483647 w 432"/>
              <a:gd name="T95" fmla="*/ 2147483647 h 985"/>
              <a:gd name="T96" fmla="*/ 2147483647 w 432"/>
              <a:gd name="T97" fmla="*/ 2147483647 h 985"/>
              <a:gd name="T98" fmla="*/ 2147483647 w 432"/>
              <a:gd name="T99" fmla="*/ 2147483647 h 985"/>
              <a:gd name="T100" fmla="*/ 2147483647 w 432"/>
              <a:gd name="T101" fmla="*/ 2147483647 h 985"/>
              <a:gd name="T102" fmla="*/ 2147483647 w 432"/>
              <a:gd name="T103" fmla="*/ 2147483647 h 985"/>
              <a:gd name="T104" fmla="*/ 0 w 432"/>
              <a:gd name="T105" fmla="*/ 2147483647 h 985"/>
              <a:gd name="T106" fmla="*/ 2147483647 w 432"/>
              <a:gd name="T107" fmla="*/ 2147483647 h 985"/>
              <a:gd name="T108" fmla="*/ 2147483647 w 432"/>
              <a:gd name="T109" fmla="*/ 2147483647 h 9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2"/>
              <a:gd name="T166" fmla="*/ 0 h 985"/>
              <a:gd name="T167" fmla="*/ 432 w 432"/>
              <a:gd name="T168" fmla="*/ 985 h 9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2" h="985">
                <a:moveTo>
                  <a:pt x="72" y="981"/>
                </a:moveTo>
                <a:lnTo>
                  <a:pt x="71" y="947"/>
                </a:lnTo>
                <a:lnTo>
                  <a:pt x="72" y="914"/>
                </a:lnTo>
                <a:lnTo>
                  <a:pt x="74" y="881"/>
                </a:lnTo>
                <a:lnTo>
                  <a:pt x="77" y="848"/>
                </a:lnTo>
                <a:lnTo>
                  <a:pt x="83" y="814"/>
                </a:lnTo>
                <a:lnTo>
                  <a:pt x="90" y="781"/>
                </a:lnTo>
                <a:lnTo>
                  <a:pt x="97" y="747"/>
                </a:lnTo>
                <a:lnTo>
                  <a:pt x="106" y="713"/>
                </a:lnTo>
                <a:lnTo>
                  <a:pt x="116" y="680"/>
                </a:lnTo>
                <a:lnTo>
                  <a:pt x="128" y="647"/>
                </a:lnTo>
                <a:lnTo>
                  <a:pt x="140" y="614"/>
                </a:lnTo>
                <a:lnTo>
                  <a:pt x="153" y="582"/>
                </a:lnTo>
                <a:lnTo>
                  <a:pt x="167" y="549"/>
                </a:lnTo>
                <a:lnTo>
                  <a:pt x="181" y="517"/>
                </a:lnTo>
                <a:lnTo>
                  <a:pt x="196" y="485"/>
                </a:lnTo>
                <a:lnTo>
                  <a:pt x="211" y="454"/>
                </a:lnTo>
                <a:lnTo>
                  <a:pt x="243" y="393"/>
                </a:lnTo>
                <a:lnTo>
                  <a:pt x="275" y="332"/>
                </a:lnTo>
                <a:lnTo>
                  <a:pt x="307" y="274"/>
                </a:lnTo>
                <a:lnTo>
                  <a:pt x="337" y="219"/>
                </a:lnTo>
                <a:lnTo>
                  <a:pt x="366" y="165"/>
                </a:lnTo>
                <a:lnTo>
                  <a:pt x="391" y="116"/>
                </a:lnTo>
                <a:lnTo>
                  <a:pt x="403" y="92"/>
                </a:lnTo>
                <a:lnTo>
                  <a:pt x="414" y="68"/>
                </a:lnTo>
                <a:lnTo>
                  <a:pt x="424" y="46"/>
                </a:lnTo>
                <a:lnTo>
                  <a:pt x="432" y="23"/>
                </a:lnTo>
                <a:lnTo>
                  <a:pt x="366" y="0"/>
                </a:lnTo>
                <a:lnTo>
                  <a:pt x="358" y="19"/>
                </a:lnTo>
                <a:lnTo>
                  <a:pt x="349" y="40"/>
                </a:lnTo>
                <a:lnTo>
                  <a:pt x="339" y="61"/>
                </a:lnTo>
                <a:lnTo>
                  <a:pt x="329" y="84"/>
                </a:lnTo>
                <a:lnTo>
                  <a:pt x="303" y="133"/>
                </a:lnTo>
                <a:lnTo>
                  <a:pt x="275" y="186"/>
                </a:lnTo>
                <a:lnTo>
                  <a:pt x="245" y="240"/>
                </a:lnTo>
                <a:lnTo>
                  <a:pt x="213" y="299"/>
                </a:lnTo>
                <a:lnTo>
                  <a:pt x="180" y="359"/>
                </a:lnTo>
                <a:lnTo>
                  <a:pt x="148" y="423"/>
                </a:lnTo>
                <a:lnTo>
                  <a:pt x="132" y="455"/>
                </a:lnTo>
                <a:lnTo>
                  <a:pt x="116" y="488"/>
                </a:lnTo>
                <a:lnTo>
                  <a:pt x="102" y="521"/>
                </a:lnTo>
                <a:lnTo>
                  <a:pt x="87" y="555"/>
                </a:lnTo>
                <a:lnTo>
                  <a:pt x="74" y="589"/>
                </a:lnTo>
                <a:lnTo>
                  <a:pt x="62" y="624"/>
                </a:lnTo>
                <a:lnTo>
                  <a:pt x="49" y="659"/>
                </a:lnTo>
                <a:lnTo>
                  <a:pt x="38" y="694"/>
                </a:lnTo>
                <a:lnTo>
                  <a:pt x="28" y="729"/>
                </a:lnTo>
                <a:lnTo>
                  <a:pt x="20" y="766"/>
                </a:lnTo>
                <a:lnTo>
                  <a:pt x="12" y="802"/>
                </a:lnTo>
                <a:lnTo>
                  <a:pt x="7" y="838"/>
                </a:lnTo>
                <a:lnTo>
                  <a:pt x="3" y="875"/>
                </a:lnTo>
                <a:lnTo>
                  <a:pt x="1" y="911"/>
                </a:lnTo>
                <a:lnTo>
                  <a:pt x="0" y="948"/>
                </a:lnTo>
                <a:lnTo>
                  <a:pt x="1" y="985"/>
                </a:lnTo>
                <a:lnTo>
                  <a:pt x="72" y="981"/>
                </a:lnTo>
                <a:close/>
              </a:path>
            </a:pathLst>
          </a:custGeom>
          <a:solidFill>
            <a:srgbClr val="3D756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8" name="Freeform 91"/>
          <p:cNvSpPr>
            <a:spLocks/>
          </p:cNvSpPr>
          <p:nvPr/>
        </p:nvSpPr>
        <p:spPr bwMode="auto">
          <a:xfrm>
            <a:off x="4838700" y="255588"/>
            <a:ext cx="744538" cy="2616200"/>
          </a:xfrm>
          <a:custGeom>
            <a:avLst/>
            <a:gdLst>
              <a:gd name="T0" fmla="*/ 2147483647 w 1877"/>
              <a:gd name="T1" fmla="*/ 2147483647 h 6593"/>
              <a:gd name="T2" fmla="*/ 2147483647 w 1877"/>
              <a:gd name="T3" fmla="*/ 2147483647 h 6593"/>
              <a:gd name="T4" fmla="*/ 2147483647 w 1877"/>
              <a:gd name="T5" fmla="*/ 2147483647 h 6593"/>
              <a:gd name="T6" fmla="*/ 2147483647 w 1877"/>
              <a:gd name="T7" fmla="*/ 2147483647 h 6593"/>
              <a:gd name="T8" fmla="*/ 2147483647 w 1877"/>
              <a:gd name="T9" fmla="*/ 2147483647 h 6593"/>
              <a:gd name="T10" fmla="*/ 2147483647 w 1877"/>
              <a:gd name="T11" fmla="*/ 2147483647 h 6593"/>
              <a:gd name="T12" fmla="*/ 2147483647 w 1877"/>
              <a:gd name="T13" fmla="*/ 2147483647 h 6593"/>
              <a:gd name="T14" fmla="*/ 2147483647 w 1877"/>
              <a:gd name="T15" fmla="*/ 2147483647 h 6593"/>
              <a:gd name="T16" fmla="*/ 2147483647 w 1877"/>
              <a:gd name="T17" fmla="*/ 2147483647 h 6593"/>
              <a:gd name="T18" fmla="*/ 2147483647 w 1877"/>
              <a:gd name="T19" fmla="*/ 2147483647 h 6593"/>
              <a:gd name="T20" fmla="*/ 2147483647 w 1877"/>
              <a:gd name="T21" fmla="*/ 2147483647 h 6593"/>
              <a:gd name="T22" fmla="*/ 2147483647 w 1877"/>
              <a:gd name="T23" fmla="*/ 2147483647 h 6593"/>
              <a:gd name="T24" fmla="*/ 2147483647 w 1877"/>
              <a:gd name="T25" fmla="*/ 2147483647 h 6593"/>
              <a:gd name="T26" fmla="*/ 2147483647 w 1877"/>
              <a:gd name="T27" fmla="*/ 2147483647 h 6593"/>
              <a:gd name="T28" fmla="*/ 2147483647 w 1877"/>
              <a:gd name="T29" fmla="*/ 2147483647 h 6593"/>
              <a:gd name="T30" fmla="*/ 2147483647 w 1877"/>
              <a:gd name="T31" fmla="*/ 2147483647 h 6593"/>
              <a:gd name="T32" fmla="*/ 2147483647 w 1877"/>
              <a:gd name="T33" fmla="*/ 2147483647 h 6593"/>
              <a:gd name="T34" fmla="*/ 2147483647 w 1877"/>
              <a:gd name="T35" fmla="*/ 2147483647 h 6593"/>
              <a:gd name="T36" fmla="*/ 2147483647 w 1877"/>
              <a:gd name="T37" fmla="*/ 2147483647 h 6593"/>
              <a:gd name="T38" fmla="*/ 2147483647 w 1877"/>
              <a:gd name="T39" fmla="*/ 2147483647 h 6593"/>
              <a:gd name="T40" fmla="*/ 2147483647 w 1877"/>
              <a:gd name="T41" fmla="*/ 2147483647 h 6593"/>
              <a:gd name="T42" fmla="*/ 2147483647 w 1877"/>
              <a:gd name="T43" fmla="*/ 2147483647 h 6593"/>
              <a:gd name="T44" fmla="*/ 2147483647 w 1877"/>
              <a:gd name="T45" fmla="*/ 2147483647 h 6593"/>
              <a:gd name="T46" fmla="*/ 2147483647 w 1877"/>
              <a:gd name="T47" fmla="*/ 2147483647 h 6593"/>
              <a:gd name="T48" fmla="*/ 2147483647 w 1877"/>
              <a:gd name="T49" fmla="*/ 2147483647 h 6593"/>
              <a:gd name="T50" fmla="*/ 2147483647 w 1877"/>
              <a:gd name="T51" fmla="*/ 2147483647 h 6593"/>
              <a:gd name="T52" fmla="*/ 2147483647 w 1877"/>
              <a:gd name="T53" fmla="*/ 2147483647 h 6593"/>
              <a:gd name="T54" fmla="*/ 2147483647 w 1877"/>
              <a:gd name="T55" fmla="*/ 2147483647 h 6593"/>
              <a:gd name="T56" fmla="*/ 2147483647 w 1877"/>
              <a:gd name="T57" fmla="*/ 2147483647 h 6593"/>
              <a:gd name="T58" fmla="*/ 2147483647 w 1877"/>
              <a:gd name="T59" fmla="*/ 2147483647 h 6593"/>
              <a:gd name="T60" fmla="*/ 2147483647 w 1877"/>
              <a:gd name="T61" fmla="*/ 2147483647 h 6593"/>
              <a:gd name="T62" fmla="*/ 2147483647 w 1877"/>
              <a:gd name="T63" fmla="*/ 2147483647 h 6593"/>
              <a:gd name="T64" fmla="*/ 2147483647 w 1877"/>
              <a:gd name="T65" fmla="*/ 2147483647 h 6593"/>
              <a:gd name="T66" fmla="*/ 2147483647 w 1877"/>
              <a:gd name="T67" fmla="*/ 2147483647 h 6593"/>
              <a:gd name="T68" fmla="*/ 2147483647 w 1877"/>
              <a:gd name="T69" fmla="*/ 2147483647 h 6593"/>
              <a:gd name="T70" fmla="*/ 2147483647 w 1877"/>
              <a:gd name="T71" fmla="*/ 2147483647 h 6593"/>
              <a:gd name="T72" fmla="*/ 2147483647 w 1877"/>
              <a:gd name="T73" fmla="*/ 2147483647 h 6593"/>
              <a:gd name="T74" fmla="*/ 2147483647 w 1877"/>
              <a:gd name="T75" fmla="*/ 2147483647 h 6593"/>
              <a:gd name="T76" fmla="*/ 2147483647 w 1877"/>
              <a:gd name="T77" fmla="*/ 2147483647 h 6593"/>
              <a:gd name="T78" fmla="*/ 2147483647 w 1877"/>
              <a:gd name="T79" fmla="*/ 2147483647 h 6593"/>
              <a:gd name="T80" fmla="*/ 2147483647 w 1877"/>
              <a:gd name="T81" fmla="*/ 2147483647 h 6593"/>
              <a:gd name="T82" fmla="*/ 2147483647 w 1877"/>
              <a:gd name="T83" fmla="*/ 2147483647 h 6593"/>
              <a:gd name="T84" fmla="*/ 2147483647 w 1877"/>
              <a:gd name="T85" fmla="*/ 2147483647 h 6593"/>
              <a:gd name="T86" fmla="*/ 2147483647 w 1877"/>
              <a:gd name="T87" fmla="*/ 2147483647 h 6593"/>
              <a:gd name="T88" fmla="*/ 2147483647 w 1877"/>
              <a:gd name="T89" fmla="*/ 2147483647 h 6593"/>
              <a:gd name="T90" fmla="*/ 2147483647 w 1877"/>
              <a:gd name="T91" fmla="*/ 2147483647 h 6593"/>
              <a:gd name="T92" fmla="*/ 2147483647 w 1877"/>
              <a:gd name="T93" fmla="*/ 2147483647 h 6593"/>
              <a:gd name="T94" fmla="*/ 2147483647 w 1877"/>
              <a:gd name="T95" fmla="*/ 2147483647 h 6593"/>
              <a:gd name="T96" fmla="*/ 2147483647 w 1877"/>
              <a:gd name="T97" fmla="*/ 2147483647 h 6593"/>
              <a:gd name="T98" fmla="*/ 2147483647 w 1877"/>
              <a:gd name="T99" fmla="*/ 2147483647 h 6593"/>
              <a:gd name="T100" fmla="*/ 2147483647 w 1877"/>
              <a:gd name="T101" fmla="*/ 2147483647 h 6593"/>
              <a:gd name="T102" fmla="*/ 2147483647 w 1877"/>
              <a:gd name="T103" fmla="*/ 2147483647 h 6593"/>
              <a:gd name="T104" fmla="*/ 2147483647 w 1877"/>
              <a:gd name="T105" fmla="*/ 2147483647 h 6593"/>
              <a:gd name="T106" fmla="*/ 2147483647 w 1877"/>
              <a:gd name="T107" fmla="*/ 2147483647 h 6593"/>
              <a:gd name="T108" fmla="*/ 2147483647 w 1877"/>
              <a:gd name="T109" fmla="*/ 2147483647 h 6593"/>
              <a:gd name="T110" fmla="*/ 2147483647 w 1877"/>
              <a:gd name="T111" fmla="*/ 2147483647 h 659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77"/>
              <a:gd name="T169" fmla="*/ 0 h 6593"/>
              <a:gd name="T170" fmla="*/ 1877 w 1877"/>
              <a:gd name="T171" fmla="*/ 6593 h 659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77" h="6593">
                <a:moveTo>
                  <a:pt x="1585" y="6593"/>
                </a:moveTo>
                <a:lnTo>
                  <a:pt x="1522" y="6523"/>
                </a:lnTo>
                <a:lnTo>
                  <a:pt x="1461" y="6451"/>
                </a:lnTo>
                <a:lnTo>
                  <a:pt x="1399" y="6378"/>
                </a:lnTo>
                <a:lnTo>
                  <a:pt x="1340" y="6302"/>
                </a:lnTo>
                <a:lnTo>
                  <a:pt x="1281" y="6225"/>
                </a:lnTo>
                <a:lnTo>
                  <a:pt x="1223" y="6146"/>
                </a:lnTo>
                <a:lnTo>
                  <a:pt x="1166" y="6066"/>
                </a:lnTo>
                <a:lnTo>
                  <a:pt x="1111" y="5984"/>
                </a:lnTo>
                <a:lnTo>
                  <a:pt x="1057" y="5902"/>
                </a:lnTo>
                <a:lnTo>
                  <a:pt x="1005" y="5819"/>
                </a:lnTo>
                <a:lnTo>
                  <a:pt x="953" y="5734"/>
                </a:lnTo>
                <a:lnTo>
                  <a:pt x="905" y="5650"/>
                </a:lnTo>
                <a:lnTo>
                  <a:pt x="858" y="5564"/>
                </a:lnTo>
                <a:lnTo>
                  <a:pt x="813" y="5479"/>
                </a:lnTo>
                <a:lnTo>
                  <a:pt x="771" y="5393"/>
                </a:lnTo>
                <a:lnTo>
                  <a:pt x="731" y="5307"/>
                </a:lnTo>
                <a:lnTo>
                  <a:pt x="694" y="5263"/>
                </a:lnTo>
                <a:lnTo>
                  <a:pt x="658" y="5218"/>
                </a:lnTo>
                <a:lnTo>
                  <a:pt x="622" y="5173"/>
                </a:lnTo>
                <a:lnTo>
                  <a:pt x="587" y="5128"/>
                </a:lnTo>
                <a:lnTo>
                  <a:pt x="554" y="5081"/>
                </a:lnTo>
                <a:lnTo>
                  <a:pt x="521" y="5034"/>
                </a:lnTo>
                <a:lnTo>
                  <a:pt x="489" y="4986"/>
                </a:lnTo>
                <a:lnTo>
                  <a:pt x="458" y="4937"/>
                </a:lnTo>
                <a:lnTo>
                  <a:pt x="428" y="4888"/>
                </a:lnTo>
                <a:lnTo>
                  <a:pt x="398" y="4838"/>
                </a:lnTo>
                <a:lnTo>
                  <a:pt x="371" y="4788"/>
                </a:lnTo>
                <a:lnTo>
                  <a:pt x="343" y="4737"/>
                </a:lnTo>
                <a:lnTo>
                  <a:pt x="317" y="4686"/>
                </a:lnTo>
                <a:lnTo>
                  <a:pt x="291" y="4633"/>
                </a:lnTo>
                <a:lnTo>
                  <a:pt x="267" y="4581"/>
                </a:lnTo>
                <a:lnTo>
                  <a:pt x="243" y="4527"/>
                </a:lnTo>
                <a:lnTo>
                  <a:pt x="221" y="4473"/>
                </a:lnTo>
                <a:lnTo>
                  <a:pt x="199" y="4419"/>
                </a:lnTo>
                <a:lnTo>
                  <a:pt x="178" y="4364"/>
                </a:lnTo>
                <a:lnTo>
                  <a:pt x="159" y="4309"/>
                </a:lnTo>
                <a:lnTo>
                  <a:pt x="141" y="4252"/>
                </a:lnTo>
                <a:lnTo>
                  <a:pt x="123" y="4196"/>
                </a:lnTo>
                <a:lnTo>
                  <a:pt x="108" y="4139"/>
                </a:lnTo>
                <a:lnTo>
                  <a:pt x="92" y="4082"/>
                </a:lnTo>
                <a:lnTo>
                  <a:pt x="79" y="4024"/>
                </a:lnTo>
                <a:lnTo>
                  <a:pt x="65" y="3966"/>
                </a:lnTo>
                <a:lnTo>
                  <a:pt x="54" y="3906"/>
                </a:lnTo>
                <a:lnTo>
                  <a:pt x="43" y="3847"/>
                </a:lnTo>
                <a:lnTo>
                  <a:pt x="33" y="3787"/>
                </a:lnTo>
                <a:lnTo>
                  <a:pt x="25" y="3727"/>
                </a:lnTo>
                <a:lnTo>
                  <a:pt x="18" y="3666"/>
                </a:lnTo>
                <a:lnTo>
                  <a:pt x="12" y="3606"/>
                </a:lnTo>
                <a:lnTo>
                  <a:pt x="6" y="3525"/>
                </a:lnTo>
                <a:lnTo>
                  <a:pt x="3" y="3446"/>
                </a:lnTo>
                <a:lnTo>
                  <a:pt x="0" y="3366"/>
                </a:lnTo>
                <a:lnTo>
                  <a:pt x="0" y="3288"/>
                </a:lnTo>
                <a:lnTo>
                  <a:pt x="4" y="3209"/>
                </a:lnTo>
                <a:lnTo>
                  <a:pt x="8" y="3131"/>
                </a:lnTo>
                <a:lnTo>
                  <a:pt x="14" y="3053"/>
                </a:lnTo>
                <a:lnTo>
                  <a:pt x="23" y="2976"/>
                </a:lnTo>
                <a:lnTo>
                  <a:pt x="33" y="2900"/>
                </a:lnTo>
                <a:lnTo>
                  <a:pt x="45" y="2824"/>
                </a:lnTo>
                <a:lnTo>
                  <a:pt x="60" y="2748"/>
                </a:lnTo>
                <a:lnTo>
                  <a:pt x="76" y="2673"/>
                </a:lnTo>
                <a:lnTo>
                  <a:pt x="94" y="2599"/>
                </a:lnTo>
                <a:lnTo>
                  <a:pt x="113" y="2525"/>
                </a:lnTo>
                <a:lnTo>
                  <a:pt x="136" y="2452"/>
                </a:lnTo>
                <a:lnTo>
                  <a:pt x="159" y="2380"/>
                </a:lnTo>
                <a:lnTo>
                  <a:pt x="184" y="2309"/>
                </a:lnTo>
                <a:lnTo>
                  <a:pt x="212" y="2238"/>
                </a:lnTo>
                <a:lnTo>
                  <a:pt x="240" y="2168"/>
                </a:lnTo>
                <a:lnTo>
                  <a:pt x="270" y="2099"/>
                </a:lnTo>
                <a:lnTo>
                  <a:pt x="302" y="2031"/>
                </a:lnTo>
                <a:lnTo>
                  <a:pt x="336" y="1964"/>
                </a:lnTo>
                <a:lnTo>
                  <a:pt x="372" y="1898"/>
                </a:lnTo>
                <a:lnTo>
                  <a:pt x="409" y="1833"/>
                </a:lnTo>
                <a:lnTo>
                  <a:pt x="447" y="1768"/>
                </a:lnTo>
                <a:lnTo>
                  <a:pt x="487" y="1704"/>
                </a:lnTo>
                <a:lnTo>
                  <a:pt x="528" y="1643"/>
                </a:lnTo>
                <a:lnTo>
                  <a:pt x="572" y="1581"/>
                </a:lnTo>
                <a:lnTo>
                  <a:pt x="617" y="1521"/>
                </a:lnTo>
                <a:lnTo>
                  <a:pt x="662" y="1462"/>
                </a:lnTo>
                <a:lnTo>
                  <a:pt x="709" y="1405"/>
                </a:lnTo>
                <a:lnTo>
                  <a:pt x="759" y="1348"/>
                </a:lnTo>
                <a:lnTo>
                  <a:pt x="781" y="1302"/>
                </a:lnTo>
                <a:lnTo>
                  <a:pt x="803" y="1257"/>
                </a:lnTo>
                <a:lnTo>
                  <a:pt x="827" y="1211"/>
                </a:lnTo>
                <a:lnTo>
                  <a:pt x="850" y="1166"/>
                </a:lnTo>
                <a:lnTo>
                  <a:pt x="875" y="1121"/>
                </a:lnTo>
                <a:lnTo>
                  <a:pt x="901" y="1076"/>
                </a:lnTo>
                <a:lnTo>
                  <a:pt x="926" y="1031"/>
                </a:lnTo>
                <a:lnTo>
                  <a:pt x="953" y="986"/>
                </a:lnTo>
                <a:lnTo>
                  <a:pt x="980" y="942"/>
                </a:lnTo>
                <a:lnTo>
                  <a:pt x="1008" y="897"/>
                </a:lnTo>
                <a:lnTo>
                  <a:pt x="1036" y="852"/>
                </a:lnTo>
                <a:lnTo>
                  <a:pt x="1065" y="809"/>
                </a:lnTo>
                <a:lnTo>
                  <a:pt x="1124" y="721"/>
                </a:lnTo>
                <a:lnTo>
                  <a:pt x="1186" y="634"/>
                </a:lnTo>
                <a:lnTo>
                  <a:pt x="1248" y="549"/>
                </a:lnTo>
                <a:lnTo>
                  <a:pt x="1313" y="465"/>
                </a:lnTo>
                <a:lnTo>
                  <a:pt x="1379" y="384"/>
                </a:lnTo>
                <a:lnTo>
                  <a:pt x="1446" y="302"/>
                </a:lnTo>
                <a:lnTo>
                  <a:pt x="1513" y="224"/>
                </a:lnTo>
                <a:lnTo>
                  <a:pt x="1583" y="146"/>
                </a:lnTo>
                <a:lnTo>
                  <a:pt x="1652" y="72"/>
                </a:lnTo>
                <a:lnTo>
                  <a:pt x="1721" y="0"/>
                </a:lnTo>
                <a:lnTo>
                  <a:pt x="1877" y="121"/>
                </a:lnTo>
                <a:lnTo>
                  <a:pt x="1793" y="209"/>
                </a:lnTo>
                <a:lnTo>
                  <a:pt x="1712" y="300"/>
                </a:lnTo>
                <a:lnTo>
                  <a:pt x="1634" y="392"/>
                </a:lnTo>
                <a:lnTo>
                  <a:pt x="1558" y="486"/>
                </a:lnTo>
                <a:lnTo>
                  <a:pt x="1484" y="584"/>
                </a:lnTo>
                <a:lnTo>
                  <a:pt x="1413" y="682"/>
                </a:lnTo>
                <a:lnTo>
                  <a:pt x="1343" y="783"/>
                </a:lnTo>
                <a:lnTo>
                  <a:pt x="1277" y="885"/>
                </a:lnTo>
                <a:lnTo>
                  <a:pt x="1214" y="989"/>
                </a:lnTo>
                <a:lnTo>
                  <a:pt x="1153" y="1095"/>
                </a:lnTo>
                <a:lnTo>
                  <a:pt x="1094" y="1202"/>
                </a:lnTo>
                <a:lnTo>
                  <a:pt x="1039" y="1312"/>
                </a:lnTo>
                <a:lnTo>
                  <a:pt x="987" y="1422"/>
                </a:lnTo>
                <a:lnTo>
                  <a:pt x="936" y="1534"/>
                </a:lnTo>
                <a:lnTo>
                  <a:pt x="889" y="1648"/>
                </a:lnTo>
                <a:lnTo>
                  <a:pt x="845" y="1762"/>
                </a:lnTo>
                <a:lnTo>
                  <a:pt x="804" y="1880"/>
                </a:lnTo>
                <a:lnTo>
                  <a:pt x="766" y="1997"/>
                </a:lnTo>
                <a:lnTo>
                  <a:pt x="731" y="2116"/>
                </a:lnTo>
                <a:lnTo>
                  <a:pt x="699" y="2237"/>
                </a:lnTo>
                <a:lnTo>
                  <a:pt x="670" y="2357"/>
                </a:lnTo>
                <a:lnTo>
                  <a:pt x="646" y="2479"/>
                </a:lnTo>
                <a:lnTo>
                  <a:pt x="623" y="2602"/>
                </a:lnTo>
                <a:lnTo>
                  <a:pt x="604" y="2726"/>
                </a:lnTo>
                <a:lnTo>
                  <a:pt x="589" y="2852"/>
                </a:lnTo>
                <a:lnTo>
                  <a:pt x="576" y="2977"/>
                </a:lnTo>
                <a:lnTo>
                  <a:pt x="568" y="3104"/>
                </a:lnTo>
                <a:lnTo>
                  <a:pt x="563" y="3231"/>
                </a:lnTo>
                <a:lnTo>
                  <a:pt x="562" y="3359"/>
                </a:lnTo>
                <a:lnTo>
                  <a:pt x="564" y="3488"/>
                </a:lnTo>
                <a:lnTo>
                  <a:pt x="570" y="3617"/>
                </a:lnTo>
                <a:lnTo>
                  <a:pt x="579" y="3746"/>
                </a:lnTo>
                <a:lnTo>
                  <a:pt x="589" y="3844"/>
                </a:lnTo>
                <a:lnTo>
                  <a:pt x="600" y="3941"/>
                </a:lnTo>
                <a:lnTo>
                  <a:pt x="614" y="4037"/>
                </a:lnTo>
                <a:lnTo>
                  <a:pt x="630" y="4133"/>
                </a:lnTo>
                <a:lnTo>
                  <a:pt x="648" y="4228"/>
                </a:lnTo>
                <a:lnTo>
                  <a:pt x="667" y="4324"/>
                </a:lnTo>
                <a:lnTo>
                  <a:pt x="689" y="4417"/>
                </a:lnTo>
                <a:lnTo>
                  <a:pt x="713" y="4510"/>
                </a:lnTo>
                <a:lnTo>
                  <a:pt x="737" y="4602"/>
                </a:lnTo>
                <a:lnTo>
                  <a:pt x="765" y="4694"/>
                </a:lnTo>
                <a:lnTo>
                  <a:pt x="794" y="4784"/>
                </a:lnTo>
                <a:lnTo>
                  <a:pt x="826" y="4875"/>
                </a:lnTo>
                <a:lnTo>
                  <a:pt x="858" y="4963"/>
                </a:lnTo>
                <a:lnTo>
                  <a:pt x="893" y="5052"/>
                </a:lnTo>
                <a:lnTo>
                  <a:pt x="929" y="5139"/>
                </a:lnTo>
                <a:lnTo>
                  <a:pt x="967" y="5225"/>
                </a:lnTo>
                <a:lnTo>
                  <a:pt x="1007" y="5310"/>
                </a:lnTo>
                <a:lnTo>
                  <a:pt x="1047" y="5394"/>
                </a:lnTo>
                <a:lnTo>
                  <a:pt x="1091" y="5478"/>
                </a:lnTo>
                <a:lnTo>
                  <a:pt x="1134" y="5559"/>
                </a:lnTo>
                <a:lnTo>
                  <a:pt x="1181" y="5641"/>
                </a:lnTo>
                <a:lnTo>
                  <a:pt x="1228" y="5721"/>
                </a:lnTo>
                <a:lnTo>
                  <a:pt x="1277" y="5801"/>
                </a:lnTo>
                <a:lnTo>
                  <a:pt x="1328" y="5878"/>
                </a:lnTo>
                <a:lnTo>
                  <a:pt x="1380" y="5955"/>
                </a:lnTo>
                <a:lnTo>
                  <a:pt x="1433" y="6031"/>
                </a:lnTo>
                <a:lnTo>
                  <a:pt x="1488" y="6105"/>
                </a:lnTo>
                <a:lnTo>
                  <a:pt x="1545" y="6179"/>
                </a:lnTo>
                <a:lnTo>
                  <a:pt x="1602" y="6250"/>
                </a:lnTo>
                <a:lnTo>
                  <a:pt x="1661" y="6322"/>
                </a:lnTo>
                <a:lnTo>
                  <a:pt x="1720" y="6391"/>
                </a:lnTo>
                <a:lnTo>
                  <a:pt x="1782" y="6460"/>
                </a:lnTo>
                <a:lnTo>
                  <a:pt x="1585" y="6593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099" name="Freeform 92"/>
          <p:cNvSpPr>
            <a:spLocks/>
          </p:cNvSpPr>
          <p:nvPr/>
        </p:nvSpPr>
        <p:spPr bwMode="auto">
          <a:xfrm>
            <a:off x="4838700" y="255588"/>
            <a:ext cx="744538" cy="2616200"/>
          </a:xfrm>
          <a:custGeom>
            <a:avLst/>
            <a:gdLst>
              <a:gd name="T0" fmla="*/ 2147483647 w 1877"/>
              <a:gd name="T1" fmla="*/ 2147483647 h 6593"/>
              <a:gd name="T2" fmla="*/ 2147483647 w 1877"/>
              <a:gd name="T3" fmla="*/ 2147483647 h 6593"/>
              <a:gd name="T4" fmla="*/ 2147483647 w 1877"/>
              <a:gd name="T5" fmla="*/ 2147483647 h 6593"/>
              <a:gd name="T6" fmla="*/ 2147483647 w 1877"/>
              <a:gd name="T7" fmla="*/ 2147483647 h 6593"/>
              <a:gd name="T8" fmla="*/ 2147483647 w 1877"/>
              <a:gd name="T9" fmla="*/ 2147483647 h 6593"/>
              <a:gd name="T10" fmla="*/ 2147483647 w 1877"/>
              <a:gd name="T11" fmla="*/ 2147483647 h 6593"/>
              <a:gd name="T12" fmla="*/ 2147483647 w 1877"/>
              <a:gd name="T13" fmla="*/ 2147483647 h 6593"/>
              <a:gd name="T14" fmla="*/ 2147483647 w 1877"/>
              <a:gd name="T15" fmla="*/ 2147483647 h 6593"/>
              <a:gd name="T16" fmla="*/ 2147483647 w 1877"/>
              <a:gd name="T17" fmla="*/ 2147483647 h 6593"/>
              <a:gd name="T18" fmla="*/ 2147483647 w 1877"/>
              <a:gd name="T19" fmla="*/ 2147483647 h 6593"/>
              <a:gd name="T20" fmla="*/ 2147483647 w 1877"/>
              <a:gd name="T21" fmla="*/ 2147483647 h 6593"/>
              <a:gd name="T22" fmla="*/ 2147483647 w 1877"/>
              <a:gd name="T23" fmla="*/ 2147483647 h 6593"/>
              <a:gd name="T24" fmla="*/ 2147483647 w 1877"/>
              <a:gd name="T25" fmla="*/ 2147483647 h 6593"/>
              <a:gd name="T26" fmla="*/ 2147483647 w 1877"/>
              <a:gd name="T27" fmla="*/ 2147483647 h 6593"/>
              <a:gd name="T28" fmla="*/ 2147483647 w 1877"/>
              <a:gd name="T29" fmla="*/ 2147483647 h 6593"/>
              <a:gd name="T30" fmla="*/ 2147483647 w 1877"/>
              <a:gd name="T31" fmla="*/ 2147483647 h 6593"/>
              <a:gd name="T32" fmla="*/ 2147483647 w 1877"/>
              <a:gd name="T33" fmla="*/ 2147483647 h 6593"/>
              <a:gd name="T34" fmla="*/ 2147483647 w 1877"/>
              <a:gd name="T35" fmla="*/ 2147483647 h 6593"/>
              <a:gd name="T36" fmla="*/ 2147483647 w 1877"/>
              <a:gd name="T37" fmla="*/ 2147483647 h 6593"/>
              <a:gd name="T38" fmla="*/ 2147483647 w 1877"/>
              <a:gd name="T39" fmla="*/ 2147483647 h 6593"/>
              <a:gd name="T40" fmla="*/ 2147483647 w 1877"/>
              <a:gd name="T41" fmla="*/ 2147483647 h 6593"/>
              <a:gd name="T42" fmla="*/ 2147483647 w 1877"/>
              <a:gd name="T43" fmla="*/ 2147483647 h 6593"/>
              <a:gd name="T44" fmla="*/ 2147483647 w 1877"/>
              <a:gd name="T45" fmla="*/ 2147483647 h 6593"/>
              <a:gd name="T46" fmla="*/ 2147483647 w 1877"/>
              <a:gd name="T47" fmla="*/ 2147483647 h 6593"/>
              <a:gd name="T48" fmla="*/ 2147483647 w 1877"/>
              <a:gd name="T49" fmla="*/ 2147483647 h 6593"/>
              <a:gd name="T50" fmla="*/ 2147483647 w 1877"/>
              <a:gd name="T51" fmla="*/ 2147483647 h 6593"/>
              <a:gd name="T52" fmla="*/ 2147483647 w 1877"/>
              <a:gd name="T53" fmla="*/ 2147483647 h 6593"/>
              <a:gd name="T54" fmla="*/ 2147483647 w 1877"/>
              <a:gd name="T55" fmla="*/ 2147483647 h 6593"/>
              <a:gd name="T56" fmla="*/ 2147483647 w 1877"/>
              <a:gd name="T57" fmla="*/ 2147483647 h 6593"/>
              <a:gd name="T58" fmla="*/ 2147483647 w 1877"/>
              <a:gd name="T59" fmla="*/ 2147483647 h 6593"/>
              <a:gd name="T60" fmla="*/ 2147483647 w 1877"/>
              <a:gd name="T61" fmla="*/ 2147483647 h 6593"/>
              <a:gd name="T62" fmla="*/ 2147483647 w 1877"/>
              <a:gd name="T63" fmla="*/ 2147483647 h 6593"/>
              <a:gd name="T64" fmla="*/ 2147483647 w 1877"/>
              <a:gd name="T65" fmla="*/ 2147483647 h 6593"/>
              <a:gd name="T66" fmla="*/ 2147483647 w 1877"/>
              <a:gd name="T67" fmla="*/ 2147483647 h 6593"/>
              <a:gd name="T68" fmla="*/ 2147483647 w 1877"/>
              <a:gd name="T69" fmla="*/ 2147483647 h 6593"/>
              <a:gd name="T70" fmla="*/ 2147483647 w 1877"/>
              <a:gd name="T71" fmla="*/ 2147483647 h 6593"/>
              <a:gd name="T72" fmla="*/ 2147483647 w 1877"/>
              <a:gd name="T73" fmla="*/ 2147483647 h 6593"/>
              <a:gd name="T74" fmla="*/ 2147483647 w 1877"/>
              <a:gd name="T75" fmla="*/ 2147483647 h 6593"/>
              <a:gd name="T76" fmla="*/ 2147483647 w 1877"/>
              <a:gd name="T77" fmla="*/ 2147483647 h 6593"/>
              <a:gd name="T78" fmla="*/ 2147483647 w 1877"/>
              <a:gd name="T79" fmla="*/ 2147483647 h 6593"/>
              <a:gd name="T80" fmla="*/ 2147483647 w 1877"/>
              <a:gd name="T81" fmla="*/ 2147483647 h 6593"/>
              <a:gd name="T82" fmla="*/ 2147483647 w 1877"/>
              <a:gd name="T83" fmla="*/ 2147483647 h 6593"/>
              <a:gd name="T84" fmla="*/ 2147483647 w 1877"/>
              <a:gd name="T85" fmla="*/ 2147483647 h 6593"/>
              <a:gd name="T86" fmla="*/ 2147483647 w 1877"/>
              <a:gd name="T87" fmla="*/ 2147483647 h 6593"/>
              <a:gd name="T88" fmla="*/ 2147483647 w 1877"/>
              <a:gd name="T89" fmla="*/ 2147483647 h 6593"/>
              <a:gd name="T90" fmla="*/ 2147483647 w 1877"/>
              <a:gd name="T91" fmla="*/ 2147483647 h 6593"/>
              <a:gd name="T92" fmla="*/ 2147483647 w 1877"/>
              <a:gd name="T93" fmla="*/ 2147483647 h 6593"/>
              <a:gd name="T94" fmla="*/ 2147483647 w 1877"/>
              <a:gd name="T95" fmla="*/ 2147483647 h 6593"/>
              <a:gd name="T96" fmla="*/ 2147483647 w 1877"/>
              <a:gd name="T97" fmla="*/ 2147483647 h 6593"/>
              <a:gd name="T98" fmla="*/ 2147483647 w 1877"/>
              <a:gd name="T99" fmla="*/ 2147483647 h 6593"/>
              <a:gd name="T100" fmla="*/ 2147483647 w 1877"/>
              <a:gd name="T101" fmla="*/ 2147483647 h 6593"/>
              <a:gd name="T102" fmla="*/ 2147483647 w 1877"/>
              <a:gd name="T103" fmla="*/ 2147483647 h 6593"/>
              <a:gd name="T104" fmla="*/ 2147483647 w 1877"/>
              <a:gd name="T105" fmla="*/ 2147483647 h 6593"/>
              <a:gd name="T106" fmla="*/ 2147483647 w 1877"/>
              <a:gd name="T107" fmla="*/ 2147483647 h 6593"/>
              <a:gd name="T108" fmla="*/ 2147483647 w 1877"/>
              <a:gd name="T109" fmla="*/ 2147483647 h 6593"/>
              <a:gd name="T110" fmla="*/ 2147483647 w 1877"/>
              <a:gd name="T111" fmla="*/ 2147483647 h 659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77"/>
              <a:gd name="T169" fmla="*/ 0 h 6593"/>
              <a:gd name="T170" fmla="*/ 1877 w 1877"/>
              <a:gd name="T171" fmla="*/ 6593 h 659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77" h="6593">
                <a:moveTo>
                  <a:pt x="1585" y="6593"/>
                </a:moveTo>
                <a:lnTo>
                  <a:pt x="1522" y="6523"/>
                </a:lnTo>
                <a:lnTo>
                  <a:pt x="1461" y="6451"/>
                </a:lnTo>
                <a:lnTo>
                  <a:pt x="1399" y="6378"/>
                </a:lnTo>
                <a:lnTo>
                  <a:pt x="1340" y="6302"/>
                </a:lnTo>
                <a:lnTo>
                  <a:pt x="1281" y="6225"/>
                </a:lnTo>
                <a:lnTo>
                  <a:pt x="1223" y="6146"/>
                </a:lnTo>
                <a:lnTo>
                  <a:pt x="1166" y="6066"/>
                </a:lnTo>
                <a:lnTo>
                  <a:pt x="1111" y="5984"/>
                </a:lnTo>
                <a:lnTo>
                  <a:pt x="1057" y="5902"/>
                </a:lnTo>
                <a:lnTo>
                  <a:pt x="1005" y="5819"/>
                </a:lnTo>
                <a:lnTo>
                  <a:pt x="953" y="5734"/>
                </a:lnTo>
                <a:lnTo>
                  <a:pt x="905" y="5650"/>
                </a:lnTo>
                <a:lnTo>
                  <a:pt x="858" y="5564"/>
                </a:lnTo>
                <a:lnTo>
                  <a:pt x="813" y="5479"/>
                </a:lnTo>
                <a:lnTo>
                  <a:pt x="771" y="5393"/>
                </a:lnTo>
                <a:lnTo>
                  <a:pt x="731" y="5307"/>
                </a:lnTo>
                <a:lnTo>
                  <a:pt x="694" y="5263"/>
                </a:lnTo>
                <a:lnTo>
                  <a:pt x="658" y="5218"/>
                </a:lnTo>
                <a:lnTo>
                  <a:pt x="622" y="5173"/>
                </a:lnTo>
                <a:lnTo>
                  <a:pt x="587" y="5128"/>
                </a:lnTo>
                <a:lnTo>
                  <a:pt x="554" y="5081"/>
                </a:lnTo>
                <a:lnTo>
                  <a:pt x="521" y="5034"/>
                </a:lnTo>
                <a:lnTo>
                  <a:pt x="489" y="4986"/>
                </a:lnTo>
                <a:lnTo>
                  <a:pt x="458" y="4937"/>
                </a:lnTo>
                <a:lnTo>
                  <a:pt x="428" y="4888"/>
                </a:lnTo>
                <a:lnTo>
                  <a:pt x="398" y="4838"/>
                </a:lnTo>
                <a:lnTo>
                  <a:pt x="371" y="4788"/>
                </a:lnTo>
                <a:lnTo>
                  <a:pt x="343" y="4737"/>
                </a:lnTo>
                <a:lnTo>
                  <a:pt x="317" y="4686"/>
                </a:lnTo>
                <a:lnTo>
                  <a:pt x="291" y="4633"/>
                </a:lnTo>
                <a:lnTo>
                  <a:pt x="267" y="4581"/>
                </a:lnTo>
                <a:lnTo>
                  <a:pt x="243" y="4527"/>
                </a:lnTo>
                <a:lnTo>
                  <a:pt x="221" y="4473"/>
                </a:lnTo>
                <a:lnTo>
                  <a:pt x="199" y="4419"/>
                </a:lnTo>
                <a:lnTo>
                  <a:pt x="178" y="4364"/>
                </a:lnTo>
                <a:lnTo>
                  <a:pt x="159" y="4309"/>
                </a:lnTo>
                <a:lnTo>
                  <a:pt x="141" y="4252"/>
                </a:lnTo>
                <a:lnTo>
                  <a:pt x="123" y="4196"/>
                </a:lnTo>
                <a:lnTo>
                  <a:pt x="108" y="4139"/>
                </a:lnTo>
                <a:lnTo>
                  <a:pt x="92" y="4082"/>
                </a:lnTo>
                <a:lnTo>
                  <a:pt x="79" y="4024"/>
                </a:lnTo>
                <a:lnTo>
                  <a:pt x="65" y="3966"/>
                </a:lnTo>
                <a:lnTo>
                  <a:pt x="54" y="3906"/>
                </a:lnTo>
                <a:lnTo>
                  <a:pt x="43" y="3847"/>
                </a:lnTo>
                <a:lnTo>
                  <a:pt x="33" y="3787"/>
                </a:lnTo>
                <a:lnTo>
                  <a:pt x="25" y="3727"/>
                </a:lnTo>
                <a:lnTo>
                  <a:pt x="18" y="3666"/>
                </a:lnTo>
                <a:lnTo>
                  <a:pt x="12" y="3606"/>
                </a:lnTo>
                <a:lnTo>
                  <a:pt x="6" y="3525"/>
                </a:lnTo>
                <a:lnTo>
                  <a:pt x="3" y="3446"/>
                </a:lnTo>
                <a:lnTo>
                  <a:pt x="0" y="3366"/>
                </a:lnTo>
                <a:lnTo>
                  <a:pt x="0" y="3288"/>
                </a:lnTo>
                <a:lnTo>
                  <a:pt x="4" y="3209"/>
                </a:lnTo>
                <a:lnTo>
                  <a:pt x="8" y="3131"/>
                </a:lnTo>
                <a:lnTo>
                  <a:pt x="14" y="3053"/>
                </a:lnTo>
                <a:lnTo>
                  <a:pt x="23" y="2976"/>
                </a:lnTo>
                <a:lnTo>
                  <a:pt x="33" y="2900"/>
                </a:lnTo>
                <a:lnTo>
                  <a:pt x="45" y="2824"/>
                </a:lnTo>
                <a:lnTo>
                  <a:pt x="60" y="2748"/>
                </a:lnTo>
                <a:lnTo>
                  <a:pt x="76" y="2673"/>
                </a:lnTo>
                <a:lnTo>
                  <a:pt x="94" y="2599"/>
                </a:lnTo>
                <a:lnTo>
                  <a:pt x="113" y="2525"/>
                </a:lnTo>
                <a:lnTo>
                  <a:pt x="136" y="2452"/>
                </a:lnTo>
                <a:lnTo>
                  <a:pt x="159" y="2380"/>
                </a:lnTo>
                <a:lnTo>
                  <a:pt x="184" y="2309"/>
                </a:lnTo>
                <a:lnTo>
                  <a:pt x="212" y="2238"/>
                </a:lnTo>
                <a:lnTo>
                  <a:pt x="240" y="2168"/>
                </a:lnTo>
                <a:lnTo>
                  <a:pt x="270" y="2099"/>
                </a:lnTo>
                <a:lnTo>
                  <a:pt x="302" y="2031"/>
                </a:lnTo>
                <a:lnTo>
                  <a:pt x="336" y="1964"/>
                </a:lnTo>
                <a:lnTo>
                  <a:pt x="372" y="1898"/>
                </a:lnTo>
                <a:lnTo>
                  <a:pt x="409" y="1833"/>
                </a:lnTo>
                <a:lnTo>
                  <a:pt x="447" y="1768"/>
                </a:lnTo>
                <a:lnTo>
                  <a:pt x="487" y="1704"/>
                </a:lnTo>
                <a:lnTo>
                  <a:pt x="528" y="1643"/>
                </a:lnTo>
                <a:lnTo>
                  <a:pt x="572" y="1581"/>
                </a:lnTo>
                <a:lnTo>
                  <a:pt x="617" y="1521"/>
                </a:lnTo>
                <a:lnTo>
                  <a:pt x="662" y="1462"/>
                </a:lnTo>
                <a:lnTo>
                  <a:pt x="709" y="1405"/>
                </a:lnTo>
                <a:lnTo>
                  <a:pt x="759" y="1348"/>
                </a:lnTo>
                <a:lnTo>
                  <a:pt x="781" y="1302"/>
                </a:lnTo>
                <a:lnTo>
                  <a:pt x="803" y="1257"/>
                </a:lnTo>
                <a:lnTo>
                  <a:pt x="827" y="1211"/>
                </a:lnTo>
                <a:lnTo>
                  <a:pt x="850" y="1166"/>
                </a:lnTo>
                <a:lnTo>
                  <a:pt x="875" y="1121"/>
                </a:lnTo>
                <a:lnTo>
                  <a:pt x="901" y="1076"/>
                </a:lnTo>
                <a:lnTo>
                  <a:pt x="926" y="1031"/>
                </a:lnTo>
                <a:lnTo>
                  <a:pt x="953" y="986"/>
                </a:lnTo>
                <a:lnTo>
                  <a:pt x="980" y="942"/>
                </a:lnTo>
                <a:lnTo>
                  <a:pt x="1008" y="897"/>
                </a:lnTo>
                <a:lnTo>
                  <a:pt x="1036" y="852"/>
                </a:lnTo>
                <a:lnTo>
                  <a:pt x="1065" y="809"/>
                </a:lnTo>
                <a:lnTo>
                  <a:pt x="1124" y="721"/>
                </a:lnTo>
                <a:lnTo>
                  <a:pt x="1186" y="634"/>
                </a:lnTo>
                <a:lnTo>
                  <a:pt x="1248" y="549"/>
                </a:lnTo>
                <a:lnTo>
                  <a:pt x="1313" y="465"/>
                </a:lnTo>
                <a:lnTo>
                  <a:pt x="1379" y="384"/>
                </a:lnTo>
                <a:lnTo>
                  <a:pt x="1446" y="302"/>
                </a:lnTo>
                <a:lnTo>
                  <a:pt x="1513" y="224"/>
                </a:lnTo>
                <a:lnTo>
                  <a:pt x="1583" y="146"/>
                </a:lnTo>
                <a:lnTo>
                  <a:pt x="1652" y="72"/>
                </a:lnTo>
                <a:lnTo>
                  <a:pt x="1721" y="0"/>
                </a:lnTo>
                <a:lnTo>
                  <a:pt x="1877" y="121"/>
                </a:lnTo>
                <a:lnTo>
                  <a:pt x="1793" y="209"/>
                </a:lnTo>
                <a:lnTo>
                  <a:pt x="1712" y="300"/>
                </a:lnTo>
                <a:lnTo>
                  <a:pt x="1634" y="392"/>
                </a:lnTo>
                <a:lnTo>
                  <a:pt x="1558" y="486"/>
                </a:lnTo>
                <a:lnTo>
                  <a:pt x="1484" y="584"/>
                </a:lnTo>
                <a:lnTo>
                  <a:pt x="1413" y="682"/>
                </a:lnTo>
                <a:lnTo>
                  <a:pt x="1343" y="783"/>
                </a:lnTo>
                <a:lnTo>
                  <a:pt x="1277" y="885"/>
                </a:lnTo>
                <a:lnTo>
                  <a:pt x="1214" y="989"/>
                </a:lnTo>
                <a:lnTo>
                  <a:pt x="1153" y="1095"/>
                </a:lnTo>
                <a:lnTo>
                  <a:pt x="1094" y="1202"/>
                </a:lnTo>
                <a:lnTo>
                  <a:pt x="1039" y="1312"/>
                </a:lnTo>
                <a:lnTo>
                  <a:pt x="987" y="1422"/>
                </a:lnTo>
                <a:lnTo>
                  <a:pt x="936" y="1534"/>
                </a:lnTo>
                <a:lnTo>
                  <a:pt x="889" y="1648"/>
                </a:lnTo>
                <a:lnTo>
                  <a:pt x="845" y="1762"/>
                </a:lnTo>
                <a:lnTo>
                  <a:pt x="804" y="1880"/>
                </a:lnTo>
                <a:lnTo>
                  <a:pt x="766" y="1997"/>
                </a:lnTo>
                <a:lnTo>
                  <a:pt x="731" y="2116"/>
                </a:lnTo>
                <a:lnTo>
                  <a:pt x="699" y="2237"/>
                </a:lnTo>
                <a:lnTo>
                  <a:pt x="670" y="2357"/>
                </a:lnTo>
                <a:lnTo>
                  <a:pt x="646" y="2479"/>
                </a:lnTo>
                <a:lnTo>
                  <a:pt x="623" y="2602"/>
                </a:lnTo>
                <a:lnTo>
                  <a:pt x="604" y="2726"/>
                </a:lnTo>
                <a:lnTo>
                  <a:pt x="589" y="2852"/>
                </a:lnTo>
                <a:lnTo>
                  <a:pt x="576" y="2977"/>
                </a:lnTo>
                <a:lnTo>
                  <a:pt x="568" y="3104"/>
                </a:lnTo>
                <a:lnTo>
                  <a:pt x="563" y="3231"/>
                </a:lnTo>
                <a:lnTo>
                  <a:pt x="562" y="3359"/>
                </a:lnTo>
                <a:lnTo>
                  <a:pt x="564" y="3488"/>
                </a:lnTo>
                <a:lnTo>
                  <a:pt x="570" y="3617"/>
                </a:lnTo>
                <a:lnTo>
                  <a:pt x="579" y="3746"/>
                </a:lnTo>
                <a:lnTo>
                  <a:pt x="589" y="3844"/>
                </a:lnTo>
                <a:lnTo>
                  <a:pt x="600" y="3941"/>
                </a:lnTo>
                <a:lnTo>
                  <a:pt x="614" y="4037"/>
                </a:lnTo>
                <a:lnTo>
                  <a:pt x="630" y="4133"/>
                </a:lnTo>
                <a:lnTo>
                  <a:pt x="648" y="4228"/>
                </a:lnTo>
                <a:lnTo>
                  <a:pt x="667" y="4324"/>
                </a:lnTo>
                <a:lnTo>
                  <a:pt x="689" y="4417"/>
                </a:lnTo>
                <a:lnTo>
                  <a:pt x="713" y="4510"/>
                </a:lnTo>
                <a:lnTo>
                  <a:pt x="737" y="4602"/>
                </a:lnTo>
                <a:lnTo>
                  <a:pt x="765" y="4694"/>
                </a:lnTo>
                <a:lnTo>
                  <a:pt x="794" y="4784"/>
                </a:lnTo>
                <a:lnTo>
                  <a:pt x="826" y="4875"/>
                </a:lnTo>
                <a:lnTo>
                  <a:pt x="858" y="4963"/>
                </a:lnTo>
                <a:lnTo>
                  <a:pt x="893" y="5052"/>
                </a:lnTo>
                <a:lnTo>
                  <a:pt x="929" y="5139"/>
                </a:lnTo>
                <a:lnTo>
                  <a:pt x="967" y="5225"/>
                </a:lnTo>
                <a:lnTo>
                  <a:pt x="1007" y="5310"/>
                </a:lnTo>
                <a:lnTo>
                  <a:pt x="1047" y="5394"/>
                </a:lnTo>
                <a:lnTo>
                  <a:pt x="1091" y="5478"/>
                </a:lnTo>
                <a:lnTo>
                  <a:pt x="1134" y="5559"/>
                </a:lnTo>
                <a:lnTo>
                  <a:pt x="1181" y="5641"/>
                </a:lnTo>
                <a:lnTo>
                  <a:pt x="1228" y="5721"/>
                </a:lnTo>
                <a:lnTo>
                  <a:pt x="1277" y="5801"/>
                </a:lnTo>
                <a:lnTo>
                  <a:pt x="1328" y="5878"/>
                </a:lnTo>
                <a:lnTo>
                  <a:pt x="1380" y="5955"/>
                </a:lnTo>
                <a:lnTo>
                  <a:pt x="1433" y="6031"/>
                </a:lnTo>
                <a:lnTo>
                  <a:pt x="1488" y="6105"/>
                </a:lnTo>
                <a:lnTo>
                  <a:pt x="1545" y="6179"/>
                </a:lnTo>
                <a:lnTo>
                  <a:pt x="1602" y="6250"/>
                </a:lnTo>
                <a:lnTo>
                  <a:pt x="1661" y="6322"/>
                </a:lnTo>
                <a:lnTo>
                  <a:pt x="1720" y="6391"/>
                </a:lnTo>
                <a:lnTo>
                  <a:pt x="1782" y="6460"/>
                </a:lnTo>
                <a:lnTo>
                  <a:pt x="1585" y="6593"/>
                </a:lnTo>
              </a:path>
            </a:pathLst>
          </a:custGeom>
          <a:noFill/>
          <a:ln w="3175">
            <a:solidFill>
              <a:srgbClr val="667BB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0" name="Freeform 93"/>
          <p:cNvSpPr>
            <a:spLocks/>
          </p:cNvSpPr>
          <p:nvPr/>
        </p:nvSpPr>
        <p:spPr bwMode="auto">
          <a:xfrm>
            <a:off x="5205413" y="1054100"/>
            <a:ext cx="1716087" cy="1084263"/>
          </a:xfrm>
          <a:custGeom>
            <a:avLst/>
            <a:gdLst>
              <a:gd name="T0" fmla="*/ 2147483647 w 4323"/>
              <a:gd name="T1" fmla="*/ 2147483647 h 2731"/>
              <a:gd name="T2" fmla="*/ 2147483647 w 4323"/>
              <a:gd name="T3" fmla="*/ 2147483647 h 2731"/>
              <a:gd name="T4" fmla="*/ 2147483647 w 4323"/>
              <a:gd name="T5" fmla="*/ 2147483647 h 2731"/>
              <a:gd name="T6" fmla="*/ 2147483647 w 4323"/>
              <a:gd name="T7" fmla="*/ 2147483647 h 2731"/>
              <a:gd name="T8" fmla="*/ 2147483647 w 4323"/>
              <a:gd name="T9" fmla="*/ 2147483647 h 2731"/>
              <a:gd name="T10" fmla="*/ 2147483647 w 4323"/>
              <a:gd name="T11" fmla="*/ 2147483647 h 2731"/>
              <a:gd name="T12" fmla="*/ 2147483647 w 4323"/>
              <a:gd name="T13" fmla="*/ 2147483647 h 2731"/>
              <a:gd name="T14" fmla="*/ 2147483647 w 4323"/>
              <a:gd name="T15" fmla="*/ 2147483647 h 2731"/>
              <a:gd name="T16" fmla="*/ 2147483647 w 4323"/>
              <a:gd name="T17" fmla="*/ 2147483647 h 2731"/>
              <a:gd name="T18" fmla="*/ 2147483647 w 4323"/>
              <a:gd name="T19" fmla="*/ 2147483647 h 2731"/>
              <a:gd name="T20" fmla="*/ 2147483647 w 4323"/>
              <a:gd name="T21" fmla="*/ 2147483647 h 2731"/>
              <a:gd name="T22" fmla="*/ 2147483647 w 4323"/>
              <a:gd name="T23" fmla="*/ 2147483647 h 2731"/>
              <a:gd name="T24" fmla="*/ 2147483647 w 4323"/>
              <a:gd name="T25" fmla="*/ 2147483647 h 2731"/>
              <a:gd name="T26" fmla="*/ 2147483647 w 4323"/>
              <a:gd name="T27" fmla="*/ 2147483647 h 2731"/>
              <a:gd name="T28" fmla="*/ 2147483647 w 4323"/>
              <a:gd name="T29" fmla="*/ 2147483647 h 2731"/>
              <a:gd name="T30" fmla="*/ 2147483647 w 4323"/>
              <a:gd name="T31" fmla="*/ 2147483647 h 2731"/>
              <a:gd name="T32" fmla="*/ 2147483647 w 4323"/>
              <a:gd name="T33" fmla="*/ 2147483647 h 2731"/>
              <a:gd name="T34" fmla="*/ 2147483647 w 4323"/>
              <a:gd name="T35" fmla="*/ 2147483647 h 2731"/>
              <a:gd name="T36" fmla="*/ 2147483647 w 4323"/>
              <a:gd name="T37" fmla="*/ 2147483647 h 2731"/>
              <a:gd name="T38" fmla="*/ 2147483647 w 4323"/>
              <a:gd name="T39" fmla="*/ 2147483647 h 2731"/>
              <a:gd name="T40" fmla="*/ 2147483647 w 4323"/>
              <a:gd name="T41" fmla="*/ 2147483647 h 2731"/>
              <a:gd name="T42" fmla="*/ 2147483647 w 4323"/>
              <a:gd name="T43" fmla="*/ 2147483647 h 2731"/>
              <a:gd name="T44" fmla="*/ 2147483647 w 4323"/>
              <a:gd name="T45" fmla="*/ 2147483647 h 2731"/>
              <a:gd name="T46" fmla="*/ 2147483647 w 4323"/>
              <a:gd name="T47" fmla="*/ 2147483647 h 2731"/>
              <a:gd name="T48" fmla="*/ 2147483647 w 4323"/>
              <a:gd name="T49" fmla="*/ 2147483647 h 2731"/>
              <a:gd name="T50" fmla="*/ 2147483647 w 4323"/>
              <a:gd name="T51" fmla="*/ 2147483647 h 2731"/>
              <a:gd name="T52" fmla="*/ 2147483647 w 4323"/>
              <a:gd name="T53" fmla="*/ 2147483647 h 2731"/>
              <a:gd name="T54" fmla="*/ 2147483647 w 4323"/>
              <a:gd name="T55" fmla="*/ 2147483647 h 2731"/>
              <a:gd name="T56" fmla="*/ 2147483647 w 4323"/>
              <a:gd name="T57" fmla="*/ 2147483647 h 2731"/>
              <a:gd name="T58" fmla="*/ 2147483647 w 4323"/>
              <a:gd name="T59" fmla="*/ 2147483647 h 2731"/>
              <a:gd name="T60" fmla="*/ 2147483647 w 4323"/>
              <a:gd name="T61" fmla="*/ 2147483647 h 2731"/>
              <a:gd name="T62" fmla="*/ 2147483647 w 4323"/>
              <a:gd name="T63" fmla="*/ 2147483647 h 2731"/>
              <a:gd name="T64" fmla="*/ 2147483647 w 4323"/>
              <a:gd name="T65" fmla="*/ 2147483647 h 2731"/>
              <a:gd name="T66" fmla="*/ 2147483647 w 4323"/>
              <a:gd name="T67" fmla="*/ 2147483647 h 2731"/>
              <a:gd name="T68" fmla="*/ 2147483647 w 4323"/>
              <a:gd name="T69" fmla="*/ 2147483647 h 2731"/>
              <a:gd name="T70" fmla="*/ 2147483647 w 4323"/>
              <a:gd name="T71" fmla="*/ 2147483647 h 2731"/>
              <a:gd name="T72" fmla="*/ 2147483647 w 4323"/>
              <a:gd name="T73" fmla="*/ 2147483647 h 2731"/>
              <a:gd name="T74" fmla="*/ 2147483647 w 4323"/>
              <a:gd name="T75" fmla="*/ 2147483647 h 2731"/>
              <a:gd name="T76" fmla="*/ 2147483647 w 4323"/>
              <a:gd name="T77" fmla="*/ 2147483647 h 2731"/>
              <a:gd name="T78" fmla="*/ 2147483647 w 4323"/>
              <a:gd name="T79" fmla="*/ 2147483647 h 2731"/>
              <a:gd name="T80" fmla="*/ 2147483647 w 4323"/>
              <a:gd name="T81" fmla="*/ 2147483647 h 2731"/>
              <a:gd name="T82" fmla="*/ 2147483647 w 4323"/>
              <a:gd name="T83" fmla="*/ 2147483647 h 2731"/>
              <a:gd name="T84" fmla="*/ 2147483647 w 4323"/>
              <a:gd name="T85" fmla="*/ 2147483647 h 2731"/>
              <a:gd name="T86" fmla="*/ 2147483647 w 4323"/>
              <a:gd name="T87" fmla="*/ 2147483647 h 2731"/>
              <a:gd name="T88" fmla="*/ 2147483647 w 4323"/>
              <a:gd name="T89" fmla="*/ 2147483647 h 2731"/>
              <a:gd name="T90" fmla="*/ 2147483647 w 4323"/>
              <a:gd name="T91" fmla="*/ 2147483647 h 2731"/>
              <a:gd name="T92" fmla="*/ 2147483647 w 4323"/>
              <a:gd name="T93" fmla="*/ 2147483647 h 2731"/>
              <a:gd name="T94" fmla="*/ 2147483647 w 4323"/>
              <a:gd name="T95" fmla="*/ 2147483647 h 2731"/>
              <a:gd name="T96" fmla="*/ 2147483647 w 4323"/>
              <a:gd name="T97" fmla="*/ 2147483647 h 2731"/>
              <a:gd name="T98" fmla="*/ 2147483647 w 4323"/>
              <a:gd name="T99" fmla="*/ 2147483647 h 2731"/>
              <a:gd name="T100" fmla="*/ 2147483647 w 4323"/>
              <a:gd name="T101" fmla="*/ 2147483647 h 2731"/>
              <a:gd name="T102" fmla="*/ 2147483647 w 4323"/>
              <a:gd name="T103" fmla="*/ 2147483647 h 2731"/>
              <a:gd name="T104" fmla="*/ 2147483647 w 4323"/>
              <a:gd name="T105" fmla="*/ 2147483647 h 2731"/>
              <a:gd name="T106" fmla="*/ 2147483647 w 4323"/>
              <a:gd name="T107" fmla="*/ 2147483647 h 2731"/>
              <a:gd name="T108" fmla="*/ 2147483647 w 4323"/>
              <a:gd name="T109" fmla="*/ 2147483647 h 2731"/>
              <a:gd name="T110" fmla="*/ 2147483647 w 4323"/>
              <a:gd name="T111" fmla="*/ 2147483647 h 2731"/>
              <a:gd name="T112" fmla="*/ 2147483647 w 4323"/>
              <a:gd name="T113" fmla="*/ 2147483647 h 2731"/>
              <a:gd name="T114" fmla="*/ 2147483647 w 4323"/>
              <a:gd name="T115" fmla="*/ 2147483647 h 27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23"/>
              <a:gd name="T175" fmla="*/ 0 h 2731"/>
              <a:gd name="T176" fmla="*/ 4323 w 4323"/>
              <a:gd name="T177" fmla="*/ 2731 h 27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23" h="2731">
                <a:moveTo>
                  <a:pt x="4190" y="649"/>
                </a:moveTo>
                <a:lnTo>
                  <a:pt x="4157" y="687"/>
                </a:lnTo>
                <a:lnTo>
                  <a:pt x="4122" y="724"/>
                </a:lnTo>
                <a:lnTo>
                  <a:pt x="4086" y="760"/>
                </a:lnTo>
                <a:lnTo>
                  <a:pt x="4049" y="795"/>
                </a:lnTo>
                <a:lnTo>
                  <a:pt x="4010" y="829"/>
                </a:lnTo>
                <a:lnTo>
                  <a:pt x="3971" y="860"/>
                </a:lnTo>
                <a:lnTo>
                  <a:pt x="3930" y="891"/>
                </a:lnTo>
                <a:lnTo>
                  <a:pt x="3887" y="920"/>
                </a:lnTo>
                <a:lnTo>
                  <a:pt x="3842" y="948"/>
                </a:lnTo>
                <a:lnTo>
                  <a:pt x="3798" y="974"/>
                </a:lnTo>
                <a:lnTo>
                  <a:pt x="3752" y="999"/>
                </a:lnTo>
                <a:lnTo>
                  <a:pt x="3705" y="1021"/>
                </a:lnTo>
                <a:lnTo>
                  <a:pt x="3656" y="1041"/>
                </a:lnTo>
                <a:lnTo>
                  <a:pt x="3606" y="1060"/>
                </a:lnTo>
                <a:lnTo>
                  <a:pt x="3555" y="1078"/>
                </a:lnTo>
                <a:lnTo>
                  <a:pt x="3502" y="1093"/>
                </a:lnTo>
                <a:lnTo>
                  <a:pt x="3460" y="1104"/>
                </a:lnTo>
                <a:lnTo>
                  <a:pt x="3417" y="1113"/>
                </a:lnTo>
                <a:lnTo>
                  <a:pt x="3374" y="1121"/>
                </a:lnTo>
                <a:lnTo>
                  <a:pt x="3329" y="1126"/>
                </a:lnTo>
                <a:lnTo>
                  <a:pt x="3284" y="1131"/>
                </a:lnTo>
                <a:lnTo>
                  <a:pt x="3241" y="1134"/>
                </a:lnTo>
                <a:lnTo>
                  <a:pt x="3196" y="1135"/>
                </a:lnTo>
                <a:lnTo>
                  <a:pt x="3150" y="1135"/>
                </a:lnTo>
                <a:lnTo>
                  <a:pt x="3105" y="1134"/>
                </a:lnTo>
                <a:lnTo>
                  <a:pt x="3061" y="1132"/>
                </a:lnTo>
                <a:lnTo>
                  <a:pt x="3016" y="1128"/>
                </a:lnTo>
                <a:lnTo>
                  <a:pt x="2971" y="1123"/>
                </a:lnTo>
                <a:lnTo>
                  <a:pt x="2927" y="1116"/>
                </a:lnTo>
                <a:lnTo>
                  <a:pt x="2882" y="1108"/>
                </a:lnTo>
                <a:lnTo>
                  <a:pt x="2837" y="1098"/>
                </a:lnTo>
                <a:lnTo>
                  <a:pt x="2793" y="1088"/>
                </a:lnTo>
                <a:lnTo>
                  <a:pt x="2751" y="1076"/>
                </a:lnTo>
                <a:lnTo>
                  <a:pt x="2707" y="1064"/>
                </a:lnTo>
                <a:lnTo>
                  <a:pt x="2666" y="1049"/>
                </a:lnTo>
                <a:lnTo>
                  <a:pt x="2623" y="1033"/>
                </a:lnTo>
                <a:lnTo>
                  <a:pt x="2583" y="1017"/>
                </a:lnTo>
                <a:lnTo>
                  <a:pt x="2543" y="999"/>
                </a:lnTo>
                <a:lnTo>
                  <a:pt x="2504" y="980"/>
                </a:lnTo>
                <a:lnTo>
                  <a:pt x="2465" y="960"/>
                </a:lnTo>
                <a:lnTo>
                  <a:pt x="2428" y="937"/>
                </a:lnTo>
                <a:lnTo>
                  <a:pt x="2391" y="915"/>
                </a:lnTo>
                <a:lnTo>
                  <a:pt x="2355" y="891"/>
                </a:lnTo>
                <a:lnTo>
                  <a:pt x="2322" y="867"/>
                </a:lnTo>
                <a:lnTo>
                  <a:pt x="2288" y="841"/>
                </a:lnTo>
                <a:lnTo>
                  <a:pt x="2256" y="814"/>
                </a:lnTo>
                <a:lnTo>
                  <a:pt x="2225" y="786"/>
                </a:lnTo>
                <a:lnTo>
                  <a:pt x="2196" y="757"/>
                </a:lnTo>
                <a:lnTo>
                  <a:pt x="2155" y="716"/>
                </a:lnTo>
                <a:lnTo>
                  <a:pt x="2112" y="675"/>
                </a:lnTo>
                <a:lnTo>
                  <a:pt x="2069" y="636"/>
                </a:lnTo>
                <a:lnTo>
                  <a:pt x="2024" y="599"/>
                </a:lnTo>
                <a:lnTo>
                  <a:pt x="2002" y="582"/>
                </a:lnTo>
                <a:lnTo>
                  <a:pt x="1978" y="564"/>
                </a:lnTo>
                <a:lnTo>
                  <a:pt x="1955" y="546"/>
                </a:lnTo>
                <a:lnTo>
                  <a:pt x="1931" y="530"/>
                </a:lnTo>
                <a:lnTo>
                  <a:pt x="1907" y="513"/>
                </a:lnTo>
                <a:lnTo>
                  <a:pt x="1882" y="498"/>
                </a:lnTo>
                <a:lnTo>
                  <a:pt x="1857" y="483"/>
                </a:lnTo>
                <a:lnTo>
                  <a:pt x="1833" y="469"/>
                </a:lnTo>
                <a:lnTo>
                  <a:pt x="1807" y="455"/>
                </a:lnTo>
                <a:lnTo>
                  <a:pt x="1781" y="442"/>
                </a:lnTo>
                <a:lnTo>
                  <a:pt x="1755" y="429"/>
                </a:lnTo>
                <a:lnTo>
                  <a:pt x="1728" y="418"/>
                </a:lnTo>
                <a:lnTo>
                  <a:pt x="1701" y="407"/>
                </a:lnTo>
                <a:lnTo>
                  <a:pt x="1674" y="398"/>
                </a:lnTo>
                <a:lnTo>
                  <a:pt x="1646" y="388"/>
                </a:lnTo>
                <a:lnTo>
                  <a:pt x="1618" y="380"/>
                </a:lnTo>
                <a:lnTo>
                  <a:pt x="1590" y="372"/>
                </a:lnTo>
                <a:lnTo>
                  <a:pt x="1561" y="366"/>
                </a:lnTo>
                <a:lnTo>
                  <a:pt x="1532" y="360"/>
                </a:lnTo>
                <a:lnTo>
                  <a:pt x="1503" y="356"/>
                </a:lnTo>
                <a:lnTo>
                  <a:pt x="1473" y="352"/>
                </a:lnTo>
                <a:lnTo>
                  <a:pt x="1443" y="350"/>
                </a:lnTo>
                <a:lnTo>
                  <a:pt x="1412" y="348"/>
                </a:lnTo>
                <a:lnTo>
                  <a:pt x="1381" y="348"/>
                </a:lnTo>
                <a:lnTo>
                  <a:pt x="1329" y="349"/>
                </a:lnTo>
                <a:lnTo>
                  <a:pt x="1277" y="352"/>
                </a:lnTo>
                <a:lnTo>
                  <a:pt x="1227" y="359"/>
                </a:lnTo>
                <a:lnTo>
                  <a:pt x="1176" y="368"/>
                </a:lnTo>
                <a:lnTo>
                  <a:pt x="1127" y="380"/>
                </a:lnTo>
                <a:lnTo>
                  <a:pt x="1079" y="394"/>
                </a:lnTo>
                <a:lnTo>
                  <a:pt x="1031" y="409"/>
                </a:lnTo>
                <a:lnTo>
                  <a:pt x="985" y="427"/>
                </a:lnTo>
                <a:lnTo>
                  <a:pt x="941" y="448"/>
                </a:lnTo>
                <a:lnTo>
                  <a:pt x="897" y="471"/>
                </a:lnTo>
                <a:lnTo>
                  <a:pt x="853" y="495"/>
                </a:lnTo>
                <a:lnTo>
                  <a:pt x="813" y="522"/>
                </a:lnTo>
                <a:lnTo>
                  <a:pt x="773" y="550"/>
                </a:lnTo>
                <a:lnTo>
                  <a:pt x="734" y="580"/>
                </a:lnTo>
                <a:lnTo>
                  <a:pt x="697" y="613"/>
                </a:lnTo>
                <a:lnTo>
                  <a:pt x="662" y="646"/>
                </a:lnTo>
                <a:lnTo>
                  <a:pt x="629" y="682"/>
                </a:lnTo>
                <a:lnTo>
                  <a:pt x="596" y="719"/>
                </a:lnTo>
                <a:lnTo>
                  <a:pt x="566" y="757"/>
                </a:lnTo>
                <a:lnTo>
                  <a:pt x="537" y="797"/>
                </a:lnTo>
                <a:lnTo>
                  <a:pt x="511" y="839"/>
                </a:lnTo>
                <a:lnTo>
                  <a:pt x="487" y="881"/>
                </a:lnTo>
                <a:lnTo>
                  <a:pt x="464" y="925"/>
                </a:lnTo>
                <a:lnTo>
                  <a:pt x="443" y="970"/>
                </a:lnTo>
                <a:lnTo>
                  <a:pt x="425" y="1017"/>
                </a:lnTo>
                <a:lnTo>
                  <a:pt x="409" y="1064"/>
                </a:lnTo>
                <a:lnTo>
                  <a:pt x="395" y="1112"/>
                </a:lnTo>
                <a:lnTo>
                  <a:pt x="384" y="1161"/>
                </a:lnTo>
                <a:lnTo>
                  <a:pt x="375" y="1211"/>
                </a:lnTo>
                <a:lnTo>
                  <a:pt x="368" y="1261"/>
                </a:lnTo>
                <a:lnTo>
                  <a:pt x="365" y="1313"/>
                </a:lnTo>
                <a:lnTo>
                  <a:pt x="363" y="1365"/>
                </a:lnTo>
                <a:lnTo>
                  <a:pt x="365" y="1418"/>
                </a:lnTo>
                <a:lnTo>
                  <a:pt x="368" y="1470"/>
                </a:lnTo>
                <a:lnTo>
                  <a:pt x="375" y="1520"/>
                </a:lnTo>
                <a:lnTo>
                  <a:pt x="384" y="1570"/>
                </a:lnTo>
                <a:lnTo>
                  <a:pt x="395" y="1619"/>
                </a:lnTo>
                <a:lnTo>
                  <a:pt x="409" y="1667"/>
                </a:lnTo>
                <a:lnTo>
                  <a:pt x="425" y="1714"/>
                </a:lnTo>
                <a:lnTo>
                  <a:pt x="443" y="1761"/>
                </a:lnTo>
                <a:lnTo>
                  <a:pt x="464" y="1806"/>
                </a:lnTo>
                <a:lnTo>
                  <a:pt x="487" y="1850"/>
                </a:lnTo>
                <a:lnTo>
                  <a:pt x="511" y="1892"/>
                </a:lnTo>
                <a:lnTo>
                  <a:pt x="537" y="1934"/>
                </a:lnTo>
                <a:lnTo>
                  <a:pt x="566" y="1974"/>
                </a:lnTo>
                <a:lnTo>
                  <a:pt x="596" y="2012"/>
                </a:lnTo>
                <a:lnTo>
                  <a:pt x="629" y="2049"/>
                </a:lnTo>
                <a:lnTo>
                  <a:pt x="662" y="2085"/>
                </a:lnTo>
                <a:lnTo>
                  <a:pt x="697" y="2118"/>
                </a:lnTo>
                <a:lnTo>
                  <a:pt x="734" y="2151"/>
                </a:lnTo>
                <a:lnTo>
                  <a:pt x="773" y="2181"/>
                </a:lnTo>
                <a:lnTo>
                  <a:pt x="813" y="2209"/>
                </a:lnTo>
                <a:lnTo>
                  <a:pt x="853" y="2236"/>
                </a:lnTo>
                <a:lnTo>
                  <a:pt x="897" y="2260"/>
                </a:lnTo>
                <a:lnTo>
                  <a:pt x="941" y="2283"/>
                </a:lnTo>
                <a:lnTo>
                  <a:pt x="985" y="2303"/>
                </a:lnTo>
                <a:lnTo>
                  <a:pt x="1031" y="2322"/>
                </a:lnTo>
                <a:lnTo>
                  <a:pt x="1079" y="2337"/>
                </a:lnTo>
                <a:lnTo>
                  <a:pt x="1127" y="2351"/>
                </a:lnTo>
                <a:lnTo>
                  <a:pt x="1176" y="2363"/>
                </a:lnTo>
                <a:lnTo>
                  <a:pt x="1227" y="2372"/>
                </a:lnTo>
                <a:lnTo>
                  <a:pt x="1277" y="2378"/>
                </a:lnTo>
                <a:lnTo>
                  <a:pt x="1329" y="2382"/>
                </a:lnTo>
                <a:lnTo>
                  <a:pt x="1381" y="2383"/>
                </a:lnTo>
                <a:lnTo>
                  <a:pt x="1410" y="2383"/>
                </a:lnTo>
                <a:lnTo>
                  <a:pt x="1439" y="2382"/>
                </a:lnTo>
                <a:lnTo>
                  <a:pt x="1468" y="2380"/>
                </a:lnTo>
                <a:lnTo>
                  <a:pt x="1497" y="2376"/>
                </a:lnTo>
                <a:lnTo>
                  <a:pt x="1525" y="2372"/>
                </a:lnTo>
                <a:lnTo>
                  <a:pt x="1553" y="2368"/>
                </a:lnTo>
                <a:lnTo>
                  <a:pt x="1581" y="2362"/>
                </a:lnTo>
                <a:lnTo>
                  <a:pt x="1609" y="2356"/>
                </a:lnTo>
                <a:lnTo>
                  <a:pt x="1636" y="2349"/>
                </a:lnTo>
                <a:lnTo>
                  <a:pt x="1663" y="2341"/>
                </a:lnTo>
                <a:lnTo>
                  <a:pt x="1690" y="2333"/>
                </a:lnTo>
                <a:lnTo>
                  <a:pt x="1715" y="2323"/>
                </a:lnTo>
                <a:lnTo>
                  <a:pt x="1741" y="2313"/>
                </a:lnTo>
                <a:lnTo>
                  <a:pt x="1767" y="2303"/>
                </a:lnTo>
                <a:lnTo>
                  <a:pt x="1793" y="2291"/>
                </a:lnTo>
                <a:lnTo>
                  <a:pt x="1817" y="2279"/>
                </a:lnTo>
                <a:lnTo>
                  <a:pt x="1842" y="2267"/>
                </a:lnTo>
                <a:lnTo>
                  <a:pt x="1866" y="2253"/>
                </a:lnTo>
                <a:lnTo>
                  <a:pt x="1890" y="2240"/>
                </a:lnTo>
                <a:lnTo>
                  <a:pt x="1913" y="2226"/>
                </a:lnTo>
                <a:lnTo>
                  <a:pt x="1937" y="2210"/>
                </a:lnTo>
                <a:lnTo>
                  <a:pt x="1959" y="2194"/>
                </a:lnTo>
                <a:lnTo>
                  <a:pt x="1982" y="2179"/>
                </a:lnTo>
                <a:lnTo>
                  <a:pt x="2004" y="2162"/>
                </a:lnTo>
                <a:lnTo>
                  <a:pt x="2025" y="2145"/>
                </a:lnTo>
                <a:lnTo>
                  <a:pt x="2046" y="2127"/>
                </a:lnTo>
                <a:lnTo>
                  <a:pt x="2068" y="2109"/>
                </a:lnTo>
                <a:lnTo>
                  <a:pt x="2088" y="2090"/>
                </a:lnTo>
                <a:lnTo>
                  <a:pt x="2108" y="2071"/>
                </a:lnTo>
                <a:lnTo>
                  <a:pt x="2128" y="2052"/>
                </a:lnTo>
                <a:lnTo>
                  <a:pt x="2147" y="2032"/>
                </a:lnTo>
                <a:lnTo>
                  <a:pt x="2166" y="2012"/>
                </a:lnTo>
                <a:lnTo>
                  <a:pt x="2194" y="1982"/>
                </a:lnTo>
                <a:lnTo>
                  <a:pt x="2224" y="1953"/>
                </a:lnTo>
                <a:lnTo>
                  <a:pt x="2254" y="1924"/>
                </a:lnTo>
                <a:lnTo>
                  <a:pt x="2287" y="1894"/>
                </a:lnTo>
                <a:lnTo>
                  <a:pt x="2320" y="1865"/>
                </a:lnTo>
                <a:lnTo>
                  <a:pt x="2355" y="1837"/>
                </a:lnTo>
                <a:lnTo>
                  <a:pt x="2391" y="1811"/>
                </a:lnTo>
                <a:lnTo>
                  <a:pt x="2427" y="1784"/>
                </a:lnTo>
                <a:lnTo>
                  <a:pt x="2465" y="1758"/>
                </a:lnTo>
                <a:lnTo>
                  <a:pt x="2503" y="1733"/>
                </a:lnTo>
                <a:lnTo>
                  <a:pt x="2543" y="1709"/>
                </a:lnTo>
                <a:lnTo>
                  <a:pt x="2582" y="1685"/>
                </a:lnTo>
                <a:lnTo>
                  <a:pt x="2623" y="1663"/>
                </a:lnTo>
                <a:lnTo>
                  <a:pt x="2665" y="1642"/>
                </a:lnTo>
                <a:lnTo>
                  <a:pt x="2707" y="1622"/>
                </a:lnTo>
                <a:lnTo>
                  <a:pt x="2750" y="1603"/>
                </a:lnTo>
                <a:lnTo>
                  <a:pt x="2792" y="1585"/>
                </a:lnTo>
                <a:lnTo>
                  <a:pt x="2836" y="1568"/>
                </a:lnTo>
                <a:lnTo>
                  <a:pt x="2880" y="1552"/>
                </a:lnTo>
                <a:lnTo>
                  <a:pt x="2924" y="1539"/>
                </a:lnTo>
                <a:lnTo>
                  <a:pt x="2969" y="1525"/>
                </a:lnTo>
                <a:lnTo>
                  <a:pt x="3014" y="1514"/>
                </a:lnTo>
                <a:lnTo>
                  <a:pt x="3058" y="1505"/>
                </a:lnTo>
                <a:lnTo>
                  <a:pt x="3103" y="1496"/>
                </a:lnTo>
                <a:lnTo>
                  <a:pt x="3148" y="1491"/>
                </a:lnTo>
                <a:lnTo>
                  <a:pt x="3193" y="1485"/>
                </a:lnTo>
                <a:lnTo>
                  <a:pt x="3237" y="1483"/>
                </a:lnTo>
                <a:lnTo>
                  <a:pt x="3282" y="1482"/>
                </a:lnTo>
                <a:lnTo>
                  <a:pt x="3327" y="1482"/>
                </a:lnTo>
                <a:lnTo>
                  <a:pt x="3370" y="1485"/>
                </a:lnTo>
                <a:lnTo>
                  <a:pt x="3415" y="1490"/>
                </a:lnTo>
                <a:lnTo>
                  <a:pt x="3458" y="1495"/>
                </a:lnTo>
                <a:lnTo>
                  <a:pt x="3491" y="1502"/>
                </a:lnTo>
                <a:lnTo>
                  <a:pt x="3524" y="1509"/>
                </a:lnTo>
                <a:lnTo>
                  <a:pt x="3556" y="1516"/>
                </a:lnTo>
                <a:lnTo>
                  <a:pt x="3589" y="1525"/>
                </a:lnTo>
                <a:lnTo>
                  <a:pt x="3620" y="1534"/>
                </a:lnTo>
                <a:lnTo>
                  <a:pt x="3651" y="1544"/>
                </a:lnTo>
                <a:lnTo>
                  <a:pt x="3682" y="1556"/>
                </a:lnTo>
                <a:lnTo>
                  <a:pt x="3714" y="1567"/>
                </a:lnTo>
                <a:lnTo>
                  <a:pt x="3744" y="1579"/>
                </a:lnTo>
                <a:lnTo>
                  <a:pt x="3774" y="1591"/>
                </a:lnTo>
                <a:lnTo>
                  <a:pt x="3804" y="1605"/>
                </a:lnTo>
                <a:lnTo>
                  <a:pt x="3833" y="1619"/>
                </a:lnTo>
                <a:lnTo>
                  <a:pt x="3862" y="1634"/>
                </a:lnTo>
                <a:lnTo>
                  <a:pt x="3892" y="1650"/>
                </a:lnTo>
                <a:lnTo>
                  <a:pt x="3920" y="1665"/>
                </a:lnTo>
                <a:lnTo>
                  <a:pt x="3947" y="1682"/>
                </a:lnTo>
                <a:lnTo>
                  <a:pt x="3974" y="1699"/>
                </a:lnTo>
                <a:lnTo>
                  <a:pt x="4001" y="1717"/>
                </a:lnTo>
                <a:lnTo>
                  <a:pt x="4028" y="1735"/>
                </a:lnTo>
                <a:lnTo>
                  <a:pt x="4054" y="1754"/>
                </a:lnTo>
                <a:lnTo>
                  <a:pt x="4079" y="1774"/>
                </a:lnTo>
                <a:lnTo>
                  <a:pt x="4105" y="1794"/>
                </a:lnTo>
                <a:lnTo>
                  <a:pt x="4129" y="1814"/>
                </a:lnTo>
                <a:lnTo>
                  <a:pt x="4153" y="1835"/>
                </a:lnTo>
                <a:lnTo>
                  <a:pt x="4177" y="1856"/>
                </a:lnTo>
                <a:lnTo>
                  <a:pt x="4199" y="1879"/>
                </a:lnTo>
                <a:lnTo>
                  <a:pt x="4221" y="1901"/>
                </a:lnTo>
                <a:lnTo>
                  <a:pt x="4243" y="1924"/>
                </a:lnTo>
                <a:lnTo>
                  <a:pt x="4264" y="1947"/>
                </a:lnTo>
                <a:lnTo>
                  <a:pt x="4284" y="1971"/>
                </a:lnTo>
                <a:lnTo>
                  <a:pt x="4304" y="1995"/>
                </a:lnTo>
                <a:lnTo>
                  <a:pt x="4323" y="2020"/>
                </a:lnTo>
                <a:lnTo>
                  <a:pt x="4035" y="2221"/>
                </a:lnTo>
                <a:lnTo>
                  <a:pt x="4007" y="2187"/>
                </a:lnTo>
                <a:lnTo>
                  <a:pt x="3975" y="2154"/>
                </a:lnTo>
                <a:lnTo>
                  <a:pt x="3944" y="2122"/>
                </a:lnTo>
                <a:lnTo>
                  <a:pt x="3911" y="2090"/>
                </a:lnTo>
                <a:lnTo>
                  <a:pt x="3876" y="2060"/>
                </a:lnTo>
                <a:lnTo>
                  <a:pt x="3839" y="2031"/>
                </a:lnTo>
                <a:lnTo>
                  <a:pt x="3802" y="2004"/>
                </a:lnTo>
                <a:lnTo>
                  <a:pt x="3763" y="1978"/>
                </a:lnTo>
                <a:lnTo>
                  <a:pt x="3723" y="1954"/>
                </a:lnTo>
                <a:lnTo>
                  <a:pt x="3681" y="1931"/>
                </a:lnTo>
                <a:lnTo>
                  <a:pt x="3639" y="1911"/>
                </a:lnTo>
                <a:lnTo>
                  <a:pt x="3596" y="1892"/>
                </a:lnTo>
                <a:lnTo>
                  <a:pt x="3574" y="1884"/>
                </a:lnTo>
                <a:lnTo>
                  <a:pt x="3552" y="1877"/>
                </a:lnTo>
                <a:lnTo>
                  <a:pt x="3529" y="1869"/>
                </a:lnTo>
                <a:lnTo>
                  <a:pt x="3507" y="1862"/>
                </a:lnTo>
                <a:lnTo>
                  <a:pt x="3483" y="1855"/>
                </a:lnTo>
                <a:lnTo>
                  <a:pt x="3460" y="1850"/>
                </a:lnTo>
                <a:lnTo>
                  <a:pt x="3438" y="1845"/>
                </a:lnTo>
                <a:lnTo>
                  <a:pt x="3413" y="1841"/>
                </a:lnTo>
                <a:lnTo>
                  <a:pt x="3379" y="1835"/>
                </a:lnTo>
                <a:lnTo>
                  <a:pt x="3346" y="1831"/>
                </a:lnTo>
                <a:lnTo>
                  <a:pt x="3311" y="1827"/>
                </a:lnTo>
                <a:lnTo>
                  <a:pt x="3278" y="1825"/>
                </a:lnTo>
                <a:lnTo>
                  <a:pt x="3244" y="1824"/>
                </a:lnTo>
                <a:lnTo>
                  <a:pt x="3211" y="1824"/>
                </a:lnTo>
                <a:lnTo>
                  <a:pt x="3177" y="1825"/>
                </a:lnTo>
                <a:lnTo>
                  <a:pt x="3143" y="1827"/>
                </a:lnTo>
                <a:lnTo>
                  <a:pt x="3111" y="1831"/>
                </a:lnTo>
                <a:lnTo>
                  <a:pt x="3077" y="1835"/>
                </a:lnTo>
                <a:lnTo>
                  <a:pt x="3045" y="1841"/>
                </a:lnTo>
                <a:lnTo>
                  <a:pt x="3013" y="1846"/>
                </a:lnTo>
                <a:lnTo>
                  <a:pt x="2981" y="1854"/>
                </a:lnTo>
                <a:lnTo>
                  <a:pt x="2950" y="1862"/>
                </a:lnTo>
                <a:lnTo>
                  <a:pt x="2919" y="1872"/>
                </a:lnTo>
                <a:lnTo>
                  <a:pt x="2887" y="1882"/>
                </a:lnTo>
                <a:lnTo>
                  <a:pt x="2857" y="1893"/>
                </a:lnTo>
                <a:lnTo>
                  <a:pt x="2827" y="1906"/>
                </a:lnTo>
                <a:lnTo>
                  <a:pt x="2798" y="1919"/>
                </a:lnTo>
                <a:lnTo>
                  <a:pt x="2769" y="1933"/>
                </a:lnTo>
                <a:lnTo>
                  <a:pt x="2740" y="1948"/>
                </a:lnTo>
                <a:lnTo>
                  <a:pt x="2713" y="1964"/>
                </a:lnTo>
                <a:lnTo>
                  <a:pt x="2685" y="1981"/>
                </a:lnTo>
                <a:lnTo>
                  <a:pt x="2658" y="1998"/>
                </a:lnTo>
                <a:lnTo>
                  <a:pt x="2632" y="2017"/>
                </a:lnTo>
                <a:lnTo>
                  <a:pt x="2608" y="2037"/>
                </a:lnTo>
                <a:lnTo>
                  <a:pt x="2583" y="2058"/>
                </a:lnTo>
                <a:lnTo>
                  <a:pt x="2559" y="2079"/>
                </a:lnTo>
                <a:lnTo>
                  <a:pt x="2536" y="2101"/>
                </a:lnTo>
                <a:lnTo>
                  <a:pt x="2514" y="2124"/>
                </a:lnTo>
                <a:lnTo>
                  <a:pt x="2492" y="2148"/>
                </a:lnTo>
                <a:lnTo>
                  <a:pt x="2471" y="2173"/>
                </a:lnTo>
                <a:lnTo>
                  <a:pt x="2447" y="2203"/>
                </a:lnTo>
                <a:lnTo>
                  <a:pt x="2421" y="2232"/>
                </a:lnTo>
                <a:lnTo>
                  <a:pt x="2394" y="2261"/>
                </a:lnTo>
                <a:lnTo>
                  <a:pt x="2367" y="2289"/>
                </a:lnTo>
                <a:lnTo>
                  <a:pt x="2339" y="2317"/>
                </a:lnTo>
                <a:lnTo>
                  <a:pt x="2310" y="2344"/>
                </a:lnTo>
                <a:lnTo>
                  <a:pt x="2281" y="2371"/>
                </a:lnTo>
                <a:lnTo>
                  <a:pt x="2251" y="2397"/>
                </a:lnTo>
                <a:lnTo>
                  <a:pt x="2221" y="2421"/>
                </a:lnTo>
                <a:lnTo>
                  <a:pt x="2188" y="2446"/>
                </a:lnTo>
                <a:lnTo>
                  <a:pt x="2157" y="2469"/>
                </a:lnTo>
                <a:lnTo>
                  <a:pt x="2125" y="2492"/>
                </a:lnTo>
                <a:lnTo>
                  <a:pt x="2091" y="2513"/>
                </a:lnTo>
                <a:lnTo>
                  <a:pt x="2058" y="2534"/>
                </a:lnTo>
                <a:lnTo>
                  <a:pt x="2023" y="2554"/>
                </a:lnTo>
                <a:lnTo>
                  <a:pt x="1987" y="2573"/>
                </a:lnTo>
                <a:lnTo>
                  <a:pt x="1953" y="2591"/>
                </a:lnTo>
                <a:lnTo>
                  <a:pt x="1916" y="2608"/>
                </a:lnTo>
                <a:lnTo>
                  <a:pt x="1880" y="2625"/>
                </a:lnTo>
                <a:lnTo>
                  <a:pt x="1843" y="2639"/>
                </a:lnTo>
                <a:lnTo>
                  <a:pt x="1805" y="2654"/>
                </a:lnTo>
                <a:lnTo>
                  <a:pt x="1767" y="2666"/>
                </a:lnTo>
                <a:lnTo>
                  <a:pt x="1729" y="2678"/>
                </a:lnTo>
                <a:lnTo>
                  <a:pt x="1690" y="2689"/>
                </a:lnTo>
                <a:lnTo>
                  <a:pt x="1651" y="2699"/>
                </a:lnTo>
                <a:lnTo>
                  <a:pt x="1610" y="2706"/>
                </a:lnTo>
                <a:lnTo>
                  <a:pt x="1570" y="2714"/>
                </a:lnTo>
                <a:lnTo>
                  <a:pt x="1530" y="2720"/>
                </a:lnTo>
                <a:lnTo>
                  <a:pt x="1490" y="2724"/>
                </a:lnTo>
                <a:lnTo>
                  <a:pt x="1448" y="2728"/>
                </a:lnTo>
                <a:lnTo>
                  <a:pt x="1407" y="2730"/>
                </a:lnTo>
                <a:lnTo>
                  <a:pt x="1365" y="2731"/>
                </a:lnTo>
                <a:lnTo>
                  <a:pt x="1295" y="2729"/>
                </a:lnTo>
                <a:lnTo>
                  <a:pt x="1226" y="2723"/>
                </a:lnTo>
                <a:lnTo>
                  <a:pt x="1157" y="2715"/>
                </a:lnTo>
                <a:lnTo>
                  <a:pt x="1090" y="2703"/>
                </a:lnTo>
                <a:lnTo>
                  <a:pt x="1024" y="2687"/>
                </a:lnTo>
                <a:lnTo>
                  <a:pt x="960" y="2669"/>
                </a:lnTo>
                <a:lnTo>
                  <a:pt x="897" y="2647"/>
                </a:lnTo>
                <a:lnTo>
                  <a:pt x="834" y="2623"/>
                </a:lnTo>
                <a:lnTo>
                  <a:pt x="774" y="2596"/>
                </a:lnTo>
                <a:lnTo>
                  <a:pt x="716" y="2565"/>
                </a:lnTo>
                <a:lnTo>
                  <a:pt x="659" y="2533"/>
                </a:lnTo>
                <a:lnTo>
                  <a:pt x="603" y="2497"/>
                </a:lnTo>
                <a:lnTo>
                  <a:pt x="549" y="2459"/>
                </a:lnTo>
                <a:lnTo>
                  <a:pt x="498" y="2418"/>
                </a:lnTo>
                <a:lnTo>
                  <a:pt x="448" y="2375"/>
                </a:lnTo>
                <a:lnTo>
                  <a:pt x="400" y="2330"/>
                </a:lnTo>
                <a:lnTo>
                  <a:pt x="356" y="2283"/>
                </a:lnTo>
                <a:lnTo>
                  <a:pt x="312" y="2233"/>
                </a:lnTo>
                <a:lnTo>
                  <a:pt x="272" y="2182"/>
                </a:lnTo>
                <a:lnTo>
                  <a:pt x="234" y="2128"/>
                </a:lnTo>
                <a:lnTo>
                  <a:pt x="198" y="2072"/>
                </a:lnTo>
                <a:lnTo>
                  <a:pt x="166" y="2015"/>
                </a:lnTo>
                <a:lnTo>
                  <a:pt x="135" y="1956"/>
                </a:lnTo>
                <a:lnTo>
                  <a:pt x="107" y="1896"/>
                </a:lnTo>
                <a:lnTo>
                  <a:pt x="83" y="1834"/>
                </a:lnTo>
                <a:lnTo>
                  <a:pt x="62" y="1770"/>
                </a:lnTo>
                <a:lnTo>
                  <a:pt x="44" y="1705"/>
                </a:lnTo>
                <a:lnTo>
                  <a:pt x="28" y="1639"/>
                </a:lnTo>
                <a:lnTo>
                  <a:pt x="16" y="1572"/>
                </a:lnTo>
                <a:lnTo>
                  <a:pt x="7" y="1504"/>
                </a:lnTo>
                <a:lnTo>
                  <a:pt x="2" y="1436"/>
                </a:lnTo>
                <a:lnTo>
                  <a:pt x="0" y="1365"/>
                </a:lnTo>
                <a:lnTo>
                  <a:pt x="2" y="1295"/>
                </a:lnTo>
                <a:lnTo>
                  <a:pt x="7" y="1226"/>
                </a:lnTo>
                <a:lnTo>
                  <a:pt x="16" y="1157"/>
                </a:lnTo>
                <a:lnTo>
                  <a:pt x="28" y="1090"/>
                </a:lnTo>
                <a:lnTo>
                  <a:pt x="44" y="1026"/>
                </a:lnTo>
                <a:lnTo>
                  <a:pt x="62" y="961"/>
                </a:lnTo>
                <a:lnTo>
                  <a:pt x="83" y="897"/>
                </a:lnTo>
                <a:lnTo>
                  <a:pt x="107" y="835"/>
                </a:lnTo>
                <a:lnTo>
                  <a:pt x="135" y="775"/>
                </a:lnTo>
                <a:lnTo>
                  <a:pt x="166" y="716"/>
                </a:lnTo>
                <a:lnTo>
                  <a:pt x="198" y="659"/>
                </a:lnTo>
                <a:lnTo>
                  <a:pt x="234" y="603"/>
                </a:lnTo>
                <a:lnTo>
                  <a:pt x="272" y="549"/>
                </a:lnTo>
                <a:lnTo>
                  <a:pt x="312" y="498"/>
                </a:lnTo>
                <a:lnTo>
                  <a:pt x="356" y="448"/>
                </a:lnTo>
                <a:lnTo>
                  <a:pt x="400" y="400"/>
                </a:lnTo>
                <a:lnTo>
                  <a:pt x="448" y="356"/>
                </a:lnTo>
                <a:lnTo>
                  <a:pt x="498" y="313"/>
                </a:lnTo>
                <a:lnTo>
                  <a:pt x="549" y="272"/>
                </a:lnTo>
                <a:lnTo>
                  <a:pt x="603" y="234"/>
                </a:lnTo>
                <a:lnTo>
                  <a:pt x="659" y="198"/>
                </a:lnTo>
                <a:lnTo>
                  <a:pt x="716" y="166"/>
                </a:lnTo>
                <a:lnTo>
                  <a:pt x="774" y="135"/>
                </a:lnTo>
                <a:lnTo>
                  <a:pt x="834" y="107"/>
                </a:lnTo>
                <a:lnTo>
                  <a:pt x="897" y="84"/>
                </a:lnTo>
                <a:lnTo>
                  <a:pt x="960" y="61"/>
                </a:lnTo>
                <a:lnTo>
                  <a:pt x="1024" y="44"/>
                </a:lnTo>
                <a:lnTo>
                  <a:pt x="1090" y="28"/>
                </a:lnTo>
                <a:lnTo>
                  <a:pt x="1157" y="16"/>
                </a:lnTo>
                <a:lnTo>
                  <a:pt x="1226" y="8"/>
                </a:lnTo>
                <a:lnTo>
                  <a:pt x="1295" y="2"/>
                </a:lnTo>
                <a:lnTo>
                  <a:pt x="1365" y="0"/>
                </a:lnTo>
                <a:lnTo>
                  <a:pt x="1407" y="1"/>
                </a:lnTo>
                <a:lnTo>
                  <a:pt x="1448" y="2"/>
                </a:lnTo>
                <a:lnTo>
                  <a:pt x="1488" y="6"/>
                </a:lnTo>
                <a:lnTo>
                  <a:pt x="1529" y="9"/>
                </a:lnTo>
                <a:lnTo>
                  <a:pt x="1569" y="15"/>
                </a:lnTo>
                <a:lnTo>
                  <a:pt x="1608" y="20"/>
                </a:lnTo>
                <a:lnTo>
                  <a:pt x="1647" y="27"/>
                </a:lnTo>
                <a:lnTo>
                  <a:pt x="1686" y="35"/>
                </a:lnTo>
                <a:lnTo>
                  <a:pt x="1724" y="44"/>
                </a:lnTo>
                <a:lnTo>
                  <a:pt x="1762" y="54"/>
                </a:lnTo>
                <a:lnTo>
                  <a:pt x="1799" y="65"/>
                </a:lnTo>
                <a:lnTo>
                  <a:pt x="1836" y="77"/>
                </a:lnTo>
                <a:lnTo>
                  <a:pt x="1872" y="91"/>
                </a:lnTo>
                <a:lnTo>
                  <a:pt x="1908" y="104"/>
                </a:lnTo>
                <a:lnTo>
                  <a:pt x="1942" y="119"/>
                </a:lnTo>
                <a:lnTo>
                  <a:pt x="1978" y="135"/>
                </a:lnTo>
                <a:lnTo>
                  <a:pt x="2012" y="152"/>
                </a:lnTo>
                <a:lnTo>
                  <a:pt x="2045" y="169"/>
                </a:lnTo>
                <a:lnTo>
                  <a:pt x="2079" y="188"/>
                </a:lnTo>
                <a:lnTo>
                  <a:pt x="2111" y="207"/>
                </a:lnTo>
                <a:lnTo>
                  <a:pt x="2144" y="228"/>
                </a:lnTo>
                <a:lnTo>
                  <a:pt x="2175" y="248"/>
                </a:lnTo>
                <a:lnTo>
                  <a:pt x="2206" y="271"/>
                </a:lnTo>
                <a:lnTo>
                  <a:pt x="2237" y="294"/>
                </a:lnTo>
                <a:lnTo>
                  <a:pt x="2267" y="318"/>
                </a:lnTo>
                <a:lnTo>
                  <a:pt x="2296" y="342"/>
                </a:lnTo>
                <a:lnTo>
                  <a:pt x="2325" y="367"/>
                </a:lnTo>
                <a:lnTo>
                  <a:pt x="2353" y="393"/>
                </a:lnTo>
                <a:lnTo>
                  <a:pt x="2381" y="419"/>
                </a:lnTo>
                <a:lnTo>
                  <a:pt x="2408" y="447"/>
                </a:lnTo>
                <a:lnTo>
                  <a:pt x="2434" y="475"/>
                </a:lnTo>
                <a:lnTo>
                  <a:pt x="2460" y="504"/>
                </a:lnTo>
                <a:lnTo>
                  <a:pt x="2483" y="528"/>
                </a:lnTo>
                <a:lnTo>
                  <a:pt x="2505" y="551"/>
                </a:lnTo>
                <a:lnTo>
                  <a:pt x="2528" y="573"/>
                </a:lnTo>
                <a:lnTo>
                  <a:pt x="2553" y="594"/>
                </a:lnTo>
                <a:lnTo>
                  <a:pt x="2578" y="613"/>
                </a:lnTo>
                <a:lnTo>
                  <a:pt x="2603" y="632"/>
                </a:lnTo>
                <a:lnTo>
                  <a:pt x="2630" y="650"/>
                </a:lnTo>
                <a:lnTo>
                  <a:pt x="2657" y="667"/>
                </a:lnTo>
                <a:lnTo>
                  <a:pt x="2685" y="682"/>
                </a:lnTo>
                <a:lnTo>
                  <a:pt x="2714" y="697"/>
                </a:lnTo>
                <a:lnTo>
                  <a:pt x="2743" y="710"/>
                </a:lnTo>
                <a:lnTo>
                  <a:pt x="2772" y="722"/>
                </a:lnTo>
                <a:lnTo>
                  <a:pt x="2802" y="734"/>
                </a:lnTo>
                <a:lnTo>
                  <a:pt x="2834" y="744"/>
                </a:lnTo>
                <a:lnTo>
                  <a:pt x="2865" y="754"/>
                </a:lnTo>
                <a:lnTo>
                  <a:pt x="2896" y="762"/>
                </a:lnTo>
                <a:lnTo>
                  <a:pt x="2928" y="769"/>
                </a:lnTo>
                <a:lnTo>
                  <a:pt x="2960" y="775"/>
                </a:lnTo>
                <a:lnTo>
                  <a:pt x="2993" y="781"/>
                </a:lnTo>
                <a:lnTo>
                  <a:pt x="3026" y="785"/>
                </a:lnTo>
                <a:lnTo>
                  <a:pt x="3058" y="788"/>
                </a:lnTo>
                <a:lnTo>
                  <a:pt x="3092" y="790"/>
                </a:lnTo>
                <a:lnTo>
                  <a:pt x="3126" y="791"/>
                </a:lnTo>
                <a:lnTo>
                  <a:pt x="3159" y="791"/>
                </a:lnTo>
                <a:lnTo>
                  <a:pt x="3193" y="790"/>
                </a:lnTo>
                <a:lnTo>
                  <a:pt x="3226" y="788"/>
                </a:lnTo>
                <a:lnTo>
                  <a:pt x="3260" y="785"/>
                </a:lnTo>
                <a:lnTo>
                  <a:pt x="3294" y="781"/>
                </a:lnTo>
                <a:lnTo>
                  <a:pt x="3328" y="775"/>
                </a:lnTo>
                <a:lnTo>
                  <a:pt x="3362" y="769"/>
                </a:lnTo>
                <a:lnTo>
                  <a:pt x="3395" y="762"/>
                </a:lnTo>
                <a:lnTo>
                  <a:pt x="3429" y="754"/>
                </a:lnTo>
                <a:lnTo>
                  <a:pt x="3466" y="743"/>
                </a:lnTo>
                <a:lnTo>
                  <a:pt x="3501" y="730"/>
                </a:lnTo>
                <a:lnTo>
                  <a:pt x="3537" y="717"/>
                </a:lnTo>
                <a:lnTo>
                  <a:pt x="3572" y="702"/>
                </a:lnTo>
                <a:lnTo>
                  <a:pt x="3605" y="687"/>
                </a:lnTo>
                <a:lnTo>
                  <a:pt x="3639" y="669"/>
                </a:lnTo>
                <a:lnTo>
                  <a:pt x="3671" y="651"/>
                </a:lnTo>
                <a:lnTo>
                  <a:pt x="3704" y="631"/>
                </a:lnTo>
                <a:lnTo>
                  <a:pt x="3734" y="611"/>
                </a:lnTo>
                <a:lnTo>
                  <a:pt x="3764" y="589"/>
                </a:lnTo>
                <a:lnTo>
                  <a:pt x="3794" y="567"/>
                </a:lnTo>
                <a:lnTo>
                  <a:pt x="3822" y="544"/>
                </a:lnTo>
                <a:lnTo>
                  <a:pt x="3849" y="519"/>
                </a:lnTo>
                <a:lnTo>
                  <a:pt x="3876" y="494"/>
                </a:lnTo>
                <a:lnTo>
                  <a:pt x="3902" y="469"/>
                </a:lnTo>
                <a:lnTo>
                  <a:pt x="3926" y="442"/>
                </a:lnTo>
                <a:lnTo>
                  <a:pt x="4190" y="649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1" name="Freeform 94"/>
          <p:cNvSpPr>
            <a:spLocks/>
          </p:cNvSpPr>
          <p:nvPr/>
        </p:nvSpPr>
        <p:spPr bwMode="auto">
          <a:xfrm>
            <a:off x="5219700" y="1052513"/>
            <a:ext cx="1716088" cy="1084262"/>
          </a:xfrm>
          <a:custGeom>
            <a:avLst/>
            <a:gdLst>
              <a:gd name="T0" fmla="*/ 2147483647 w 4323"/>
              <a:gd name="T1" fmla="*/ 2147483647 h 2731"/>
              <a:gd name="T2" fmla="*/ 2147483647 w 4323"/>
              <a:gd name="T3" fmla="*/ 2147483647 h 2731"/>
              <a:gd name="T4" fmla="*/ 2147483647 w 4323"/>
              <a:gd name="T5" fmla="*/ 2147483647 h 2731"/>
              <a:gd name="T6" fmla="*/ 2147483647 w 4323"/>
              <a:gd name="T7" fmla="*/ 2147483647 h 2731"/>
              <a:gd name="T8" fmla="*/ 2147483647 w 4323"/>
              <a:gd name="T9" fmla="*/ 2147483647 h 2731"/>
              <a:gd name="T10" fmla="*/ 2147483647 w 4323"/>
              <a:gd name="T11" fmla="*/ 2147483647 h 2731"/>
              <a:gd name="T12" fmla="*/ 2147483647 w 4323"/>
              <a:gd name="T13" fmla="*/ 2147483647 h 2731"/>
              <a:gd name="T14" fmla="*/ 2147483647 w 4323"/>
              <a:gd name="T15" fmla="*/ 2147483647 h 2731"/>
              <a:gd name="T16" fmla="*/ 2147483647 w 4323"/>
              <a:gd name="T17" fmla="*/ 2147483647 h 2731"/>
              <a:gd name="T18" fmla="*/ 2147483647 w 4323"/>
              <a:gd name="T19" fmla="*/ 2147483647 h 2731"/>
              <a:gd name="T20" fmla="*/ 2147483647 w 4323"/>
              <a:gd name="T21" fmla="*/ 2147483647 h 2731"/>
              <a:gd name="T22" fmla="*/ 2147483647 w 4323"/>
              <a:gd name="T23" fmla="*/ 2147483647 h 2731"/>
              <a:gd name="T24" fmla="*/ 2147483647 w 4323"/>
              <a:gd name="T25" fmla="*/ 2147483647 h 2731"/>
              <a:gd name="T26" fmla="*/ 2147483647 w 4323"/>
              <a:gd name="T27" fmla="*/ 2147483647 h 2731"/>
              <a:gd name="T28" fmla="*/ 2147483647 w 4323"/>
              <a:gd name="T29" fmla="*/ 2147483647 h 2731"/>
              <a:gd name="T30" fmla="*/ 2147483647 w 4323"/>
              <a:gd name="T31" fmla="*/ 2147483647 h 2731"/>
              <a:gd name="T32" fmla="*/ 2147483647 w 4323"/>
              <a:gd name="T33" fmla="*/ 2147483647 h 2731"/>
              <a:gd name="T34" fmla="*/ 2147483647 w 4323"/>
              <a:gd name="T35" fmla="*/ 2147483647 h 2731"/>
              <a:gd name="T36" fmla="*/ 2147483647 w 4323"/>
              <a:gd name="T37" fmla="*/ 2147483647 h 2731"/>
              <a:gd name="T38" fmla="*/ 2147483647 w 4323"/>
              <a:gd name="T39" fmla="*/ 2147483647 h 2731"/>
              <a:gd name="T40" fmla="*/ 2147483647 w 4323"/>
              <a:gd name="T41" fmla="*/ 2147483647 h 2731"/>
              <a:gd name="T42" fmla="*/ 2147483647 w 4323"/>
              <a:gd name="T43" fmla="*/ 2147483647 h 2731"/>
              <a:gd name="T44" fmla="*/ 2147483647 w 4323"/>
              <a:gd name="T45" fmla="*/ 2147483647 h 2731"/>
              <a:gd name="T46" fmla="*/ 2147483647 w 4323"/>
              <a:gd name="T47" fmla="*/ 2147483647 h 2731"/>
              <a:gd name="T48" fmla="*/ 2147483647 w 4323"/>
              <a:gd name="T49" fmla="*/ 2147483647 h 2731"/>
              <a:gd name="T50" fmla="*/ 2147483647 w 4323"/>
              <a:gd name="T51" fmla="*/ 2147483647 h 2731"/>
              <a:gd name="T52" fmla="*/ 2147483647 w 4323"/>
              <a:gd name="T53" fmla="*/ 2147483647 h 2731"/>
              <a:gd name="T54" fmla="*/ 2147483647 w 4323"/>
              <a:gd name="T55" fmla="*/ 2147483647 h 2731"/>
              <a:gd name="T56" fmla="*/ 2147483647 w 4323"/>
              <a:gd name="T57" fmla="*/ 2147483647 h 2731"/>
              <a:gd name="T58" fmla="*/ 2147483647 w 4323"/>
              <a:gd name="T59" fmla="*/ 2147483647 h 2731"/>
              <a:gd name="T60" fmla="*/ 2147483647 w 4323"/>
              <a:gd name="T61" fmla="*/ 2147483647 h 2731"/>
              <a:gd name="T62" fmla="*/ 2147483647 w 4323"/>
              <a:gd name="T63" fmla="*/ 2147483647 h 2731"/>
              <a:gd name="T64" fmla="*/ 2147483647 w 4323"/>
              <a:gd name="T65" fmla="*/ 2147483647 h 2731"/>
              <a:gd name="T66" fmla="*/ 2147483647 w 4323"/>
              <a:gd name="T67" fmla="*/ 2147483647 h 2731"/>
              <a:gd name="T68" fmla="*/ 2147483647 w 4323"/>
              <a:gd name="T69" fmla="*/ 2147483647 h 2731"/>
              <a:gd name="T70" fmla="*/ 2147483647 w 4323"/>
              <a:gd name="T71" fmla="*/ 2147483647 h 2731"/>
              <a:gd name="T72" fmla="*/ 2147483647 w 4323"/>
              <a:gd name="T73" fmla="*/ 2147483647 h 2731"/>
              <a:gd name="T74" fmla="*/ 2147483647 w 4323"/>
              <a:gd name="T75" fmla="*/ 2147483647 h 2731"/>
              <a:gd name="T76" fmla="*/ 2147483647 w 4323"/>
              <a:gd name="T77" fmla="*/ 2147483647 h 2731"/>
              <a:gd name="T78" fmla="*/ 2147483647 w 4323"/>
              <a:gd name="T79" fmla="*/ 2147483647 h 2731"/>
              <a:gd name="T80" fmla="*/ 2147483647 w 4323"/>
              <a:gd name="T81" fmla="*/ 2147483647 h 2731"/>
              <a:gd name="T82" fmla="*/ 2147483647 w 4323"/>
              <a:gd name="T83" fmla="*/ 2147483647 h 2731"/>
              <a:gd name="T84" fmla="*/ 2147483647 w 4323"/>
              <a:gd name="T85" fmla="*/ 2147483647 h 2731"/>
              <a:gd name="T86" fmla="*/ 2147483647 w 4323"/>
              <a:gd name="T87" fmla="*/ 2147483647 h 2731"/>
              <a:gd name="T88" fmla="*/ 2147483647 w 4323"/>
              <a:gd name="T89" fmla="*/ 2147483647 h 2731"/>
              <a:gd name="T90" fmla="*/ 2147483647 w 4323"/>
              <a:gd name="T91" fmla="*/ 2147483647 h 2731"/>
              <a:gd name="T92" fmla="*/ 2147483647 w 4323"/>
              <a:gd name="T93" fmla="*/ 2147483647 h 2731"/>
              <a:gd name="T94" fmla="*/ 2147483647 w 4323"/>
              <a:gd name="T95" fmla="*/ 2147483647 h 2731"/>
              <a:gd name="T96" fmla="*/ 2147483647 w 4323"/>
              <a:gd name="T97" fmla="*/ 2147483647 h 2731"/>
              <a:gd name="T98" fmla="*/ 2147483647 w 4323"/>
              <a:gd name="T99" fmla="*/ 2147483647 h 2731"/>
              <a:gd name="T100" fmla="*/ 2147483647 w 4323"/>
              <a:gd name="T101" fmla="*/ 2147483647 h 2731"/>
              <a:gd name="T102" fmla="*/ 2147483647 w 4323"/>
              <a:gd name="T103" fmla="*/ 2147483647 h 2731"/>
              <a:gd name="T104" fmla="*/ 2147483647 w 4323"/>
              <a:gd name="T105" fmla="*/ 2147483647 h 2731"/>
              <a:gd name="T106" fmla="*/ 2147483647 w 4323"/>
              <a:gd name="T107" fmla="*/ 2147483647 h 2731"/>
              <a:gd name="T108" fmla="*/ 2147483647 w 4323"/>
              <a:gd name="T109" fmla="*/ 2147483647 h 2731"/>
              <a:gd name="T110" fmla="*/ 2147483647 w 4323"/>
              <a:gd name="T111" fmla="*/ 2147483647 h 2731"/>
              <a:gd name="T112" fmla="*/ 2147483647 w 4323"/>
              <a:gd name="T113" fmla="*/ 2147483647 h 2731"/>
              <a:gd name="T114" fmla="*/ 2147483647 w 4323"/>
              <a:gd name="T115" fmla="*/ 2147483647 h 27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323"/>
              <a:gd name="T175" fmla="*/ 0 h 2731"/>
              <a:gd name="T176" fmla="*/ 4323 w 4323"/>
              <a:gd name="T177" fmla="*/ 2731 h 27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323" h="2731">
                <a:moveTo>
                  <a:pt x="4190" y="649"/>
                </a:moveTo>
                <a:lnTo>
                  <a:pt x="4157" y="687"/>
                </a:lnTo>
                <a:lnTo>
                  <a:pt x="4122" y="724"/>
                </a:lnTo>
                <a:lnTo>
                  <a:pt x="4086" y="760"/>
                </a:lnTo>
                <a:lnTo>
                  <a:pt x="4049" y="795"/>
                </a:lnTo>
                <a:lnTo>
                  <a:pt x="4010" y="829"/>
                </a:lnTo>
                <a:lnTo>
                  <a:pt x="3971" y="860"/>
                </a:lnTo>
                <a:lnTo>
                  <a:pt x="3930" y="891"/>
                </a:lnTo>
                <a:lnTo>
                  <a:pt x="3887" y="920"/>
                </a:lnTo>
                <a:lnTo>
                  <a:pt x="3842" y="948"/>
                </a:lnTo>
                <a:lnTo>
                  <a:pt x="3798" y="974"/>
                </a:lnTo>
                <a:lnTo>
                  <a:pt x="3752" y="999"/>
                </a:lnTo>
                <a:lnTo>
                  <a:pt x="3705" y="1021"/>
                </a:lnTo>
                <a:lnTo>
                  <a:pt x="3656" y="1041"/>
                </a:lnTo>
                <a:lnTo>
                  <a:pt x="3606" y="1060"/>
                </a:lnTo>
                <a:lnTo>
                  <a:pt x="3555" y="1078"/>
                </a:lnTo>
                <a:lnTo>
                  <a:pt x="3502" y="1093"/>
                </a:lnTo>
                <a:lnTo>
                  <a:pt x="3460" y="1104"/>
                </a:lnTo>
                <a:lnTo>
                  <a:pt x="3417" y="1113"/>
                </a:lnTo>
                <a:lnTo>
                  <a:pt x="3374" y="1121"/>
                </a:lnTo>
                <a:lnTo>
                  <a:pt x="3329" y="1126"/>
                </a:lnTo>
                <a:lnTo>
                  <a:pt x="3284" y="1131"/>
                </a:lnTo>
                <a:lnTo>
                  <a:pt x="3241" y="1134"/>
                </a:lnTo>
                <a:lnTo>
                  <a:pt x="3196" y="1135"/>
                </a:lnTo>
                <a:lnTo>
                  <a:pt x="3150" y="1135"/>
                </a:lnTo>
                <a:lnTo>
                  <a:pt x="3105" y="1134"/>
                </a:lnTo>
                <a:lnTo>
                  <a:pt x="3061" y="1132"/>
                </a:lnTo>
                <a:lnTo>
                  <a:pt x="3016" y="1128"/>
                </a:lnTo>
                <a:lnTo>
                  <a:pt x="2971" y="1123"/>
                </a:lnTo>
                <a:lnTo>
                  <a:pt x="2927" y="1116"/>
                </a:lnTo>
                <a:lnTo>
                  <a:pt x="2882" y="1108"/>
                </a:lnTo>
                <a:lnTo>
                  <a:pt x="2837" y="1098"/>
                </a:lnTo>
                <a:lnTo>
                  <a:pt x="2793" y="1088"/>
                </a:lnTo>
                <a:lnTo>
                  <a:pt x="2751" y="1076"/>
                </a:lnTo>
                <a:lnTo>
                  <a:pt x="2707" y="1064"/>
                </a:lnTo>
                <a:lnTo>
                  <a:pt x="2666" y="1049"/>
                </a:lnTo>
                <a:lnTo>
                  <a:pt x="2623" y="1033"/>
                </a:lnTo>
                <a:lnTo>
                  <a:pt x="2583" y="1017"/>
                </a:lnTo>
                <a:lnTo>
                  <a:pt x="2543" y="999"/>
                </a:lnTo>
                <a:lnTo>
                  <a:pt x="2504" y="980"/>
                </a:lnTo>
                <a:lnTo>
                  <a:pt x="2465" y="960"/>
                </a:lnTo>
                <a:lnTo>
                  <a:pt x="2428" y="937"/>
                </a:lnTo>
                <a:lnTo>
                  <a:pt x="2391" y="915"/>
                </a:lnTo>
                <a:lnTo>
                  <a:pt x="2355" y="891"/>
                </a:lnTo>
                <a:lnTo>
                  <a:pt x="2322" y="867"/>
                </a:lnTo>
                <a:lnTo>
                  <a:pt x="2288" y="841"/>
                </a:lnTo>
                <a:lnTo>
                  <a:pt x="2256" y="814"/>
                </a:lnTo>
                <a:lnTo>
                  <a:pt x="2225" y="786"/>
                </a:lnTo>
                <a:lnTo>
                  <a:pt x="2196" y="757"/>
                </a:lnTo>
                <a:lnTo>
                  <a:pt x="2155" y="716"/>
                </a:lnTo>
                <a:lnTo>
                  <a:pt x="2112" y="675"/>
                </a:lnTo>
                <a:lnTo>
                  <a:pt x="2069" y="636"/>
                </a:lnTo>
                <a:lnTo>
                  <a:pt x="2024" y="599"/>
                </a:lnTo>
                <a:lnTo>
                  <a:pt x="2002" y="582"/>
                </a:lnTo>
                <a:lnTo>
                  <a:pt x="1978" y="564"/>
                </a:lnTo>
                <a:lnTo>
                  <a:pt x="1955" y="546"/>
                </a:lnTo>
                <a:lnTo>
                  <a:pt x="1931" y="530"/>
                </a:lnTo>
                <a:lnTo>
                  <a:pt x="1907" y="513"/>
                </a:lnTo>
                <a:lnTo>
                  <a:pt x="1882" y="498"/>
                </a:lnTo>
                <a:lnTo>
                  <a:pt x="1857" y="483"/>
                </a:lnTo>
                <a:lnTo>
                  <a:pt x="1833" y="469"/>
                </a:lnTo>
                <a:lnTo>
                  <a:pt x="1807" y="455"/>
                </a:lnTo>
                <a:lnTo>
                  <a:pt x="1781" y="442"/>
                </a:lnTo>
                <a:lnTo>
                  <a:pt x="1755" y="429"/>
                </a:lnTo>
                <a:lnTo>
                  <a:pt x="1728" y="418"/>
                </a:lnTo>
                <a:lnTo>
                  <a:pt x="1701" y="407"/>
                </a:lnTo>
                <a:lnTo>
                  <a:pt x="1674" y="398"/>
                </a:lnTo>
                <a:lnTo>
                  <a:pt x="1646" y="388"/>
                </a:lnTo>
                <a:lnTo>
                  <a:pt x="1618" y="380"/>
                </a:lnTo>
                <a:lnTo>
                  <a:pt x="1590" y="372"/>
                </a:lnTo>
                <a:lnTo>
                  <a:pt x="1561" y="366"/>
                </a:lnTo>
                <a:lnTo>
                  <a:pt x="1532" y="360"/>
                </a:lnTo>
                <a:lnTo>
                  <a:pt x="1503" y="356"/>
                </a:lnTo>
                <a:lnTo>
                  <a:pt x="1473" y="352"/>
                </a:lnTo>
                <a:lnTo>
                  <a:pt x="1443" y="350"/>
                </a:lnTo>
                <a:lnTo>
                  <a:pt x="1412" y="348"/>
                </a:lnTo>
                <a:lnTo>
                  <a:pt x="1381" y="348"/>
                </a:lnTo>
                <a:lnTo>
                  <a:pt x="1329" y="349"/>
                </a:lnTo>
                <a:lnTo>
                  <a:pt x="1277" y="352"/>
                </a:lnTo>
                <a:lnTo>
                  <a:pt x="1227" y="359"/>
                </a:lnTo>
                <a:lnTo>
                  <a:pt x="1176" y="368"/>
                </a:lnTo>
                <a:lnTo>
                  <a:pt x="1127" y="380"/>
                </a:lnTo>
                <a:lnTo>
                  <a:pt x="1079" y="394"/>
                </a:lnTo>
                <a:lnTo>
                  <a:pt x="1031" y="409"/>
                </a:lnTo>
                <a:lnTo>
                  <a:pt x="985" y="427"/>
                </a:lnTo>
                <a:lnTo>
                  <a:pt x="941" y="448"/>
                </a:lnTo>
                <a:lnTo>
                  <a:pt x="897" y="471"/>
                </a:lnTo>
                <a:lnTo>
                  <a:pt x="853" y="495"/>
                </a:lnTo>
                <a:lnTo>
                  <a:pt x="813" y="522"/>
                </a:lnTo>
                <a:lnTo>
                  <a:pt x="773" y="550"/>
                </a:lnTo>
                <a:lnTo>
                  <a:pt x="734" y="580"/>
                </a:lnTo>
                <a:lnTo>
                  <a:pt x="697" y="613"/>
                </a:lnTo>
                <a:lnTo>
                  <a:pt x="662" y="646"/>
                </a:lnTo>
                <a:lnTo>
                  <a:pt x="629" y="682"/>
                </a:lnTo>
                <a:lnTo>
                  <a:pt x="596" y="719"/>
                </a:lnTo>
                <a:lnTo>
                  <a:pt x="566" y="757"/>
                </a:lnTo>
                <a:lnTo>
                  <a:pt x="537" y="797"/>
                </a:lnTo>
                <a:lnTo>
                  <a:pt x="511" y="839"/>
                </a:lnTo>
                <a:lnTo>
                  <a:pt x="487" y="881"/>
                </a:lnTo>
                <a:lnTo>
                  <a:pt x="464" y="925"/>
                </a:lnTo>
                <a:lnTo>
                  <a:pt x="443" y="970"/>
                </a:lnTo>
                <a:lnTo>
                  <a:pt x="425" y="1017"/>
                </a:lnTo>
                <a:lnTo>
                  <a:pt x="409" y="1064"/>
                </a:lnTo>
                <a:lnTo>
                  <a:pt x="395" y="1112"/>
                </a:lnTo>
                <a:lnTo>
                  <a:pt x="384" y="1161"/>
                </a:lnTo>
                <a:lnTo>
                  <a:pt x="375" y="1211"/>
                </a:lnTo>
                <a:lnTo>
                  <a:pt x="368" y="1261"/>
                </a:lnTo>
                <a:lnTo>
                  <a:pt x="365" y="1313"/>
                </a:lnTo>
                <a:lnTo>
                  <a:pt x="363" y="1365"/>
                </a:lnTo>
                <a:lnTo>
                  <a:pt x="365" y="1418"/>
                </a:lnTo>
                <a:lnTo>
                  <a:pt x="368" y="1470"/>
                </a:lnTo>
                <a:lnTo>
                  <a:pt x="375" y="1520"/>
                </a:lnTo>
                <a:lnTo>
                  <a:pt x="384" y="1570"/>
                </a:lnTo>
                <a:lnTo>
                  <a:pt x="395" y="1619"/>
                </a:lnTo>
                <a:lnTo>
                  <a:pt x="409" y="1667"/>
                </a:lnTo>
                <a:lnTo>
                  <a:pt x="425" y="1714"/>
                </a:lnTo>
                <a:lnTo>
                  <a:pt x="443" y="1761"/>
                </a:lnTo>
                <a:lnTo>
                  <a:pt x="464" y="1806"/>
                </a:lnTo>
                <a:lnTo>
                  <a:pt x="487" y="1850"/>
                </a:lnTo>
                <a:lnTo>
                  <a:pt x="511" y="1892"/>
                </a:lnTo>
                <a:lnTo>
                  <a:pt x="537" y="1934"/>
                </a:lnTo>
                <a:lnTo>
                  <a:pt x="566" y="1974"/>
                </a:lnTo>
                <a:lnTo>
                  <a:pt x="596" y="2012"/>
                </a:lnTo>
                <a:lnTo>
                  <a:pt x="629" y="2049"/>
                </a:lnTo>
                <a:lnTo>
                  <a:pt x="662" y="2085"/>
                </a:lnTo>
                <a:lnTo>
                  <a:pt x="697" y="2118"/>
                </a:lnTo>
                <a:lnTo>
                  <a:pt x="734" y="2151"/>
                </a:lnTo>
                <a:lnTo>
                  <a:pt x="773" y="2181"/>
                </a:lnTo>
                <a:lnTo>
                  <a:pt x="813" y="2209"/>
                </a:lnTo>
                <a:lnTo>
                  <a:pt x="853" y="2236"/>
                </a:lnTo>
                <a:lnTo>
                  <a:pt x="897" y="2260"/>
                </a:lnTo>
                <a:lnTo>
                  <a:pt x="941" y="2283"/>
                </a:lnTo>
                <a:lnTo>
                  <a:pt x="985" y="2303"/>
                </a:lnTo>
                <a:lnTo>
                  <a:pt x="1031" y="2322"/>
                </a:lnTo>
                <a:lnTo>
                  <a:pt x="1079" y="2337"/>
                </a:lnTo>
                <a:lnTo>
                  <a:pt x="1127" y="2351"/>
                </a:lnTo>
                <a:lnTo>
                  <a:pt x="1176" y="2363"/>
                </a:lnTo>
                <a:lnTo>
                  <a:pt x="1227" y="2372"/>
                </a:lnTo>
                <a:lnTo>
                  <a:pt x="1277" y="2378"/>
                </a:lnTo>
                <a:lnTo>
                  <a:pt x="1329" y="2382"/>
                </a:lnTo>
                <a:lnTo>
                  <a:pt x="1381" y="2383"/>
                </a:lnTo>
                <a:lnTo>
                  <a:pt x="1410" y="2383"/>
                </a:lnTo>
                <a:lnTo>
                  <a:pt x="1439" y="2382"/>
                </a:lnTo>
                <a:lnTo>
                  <a:pt x="1468" y="2380"/>
                </a:lnTo>
                <a:lnTo>
                  <a:pt x="1497" y="2376"/>
                </a:lnTo>
                <a:lnTo>
                  <a:pt x="1525" y="2372"/>
                </a:lnTo>
                <a:lnTo>
                  <a:pt x="1553" y="2368"/>
                </a:lnTo>
                <a:lnTo>
                  <a:pt x="1581" y="2362"/>
                </a:lnTo>
                <a:lnTo>
                  <a:pt x="1609" y="2356"/>
                </a:lnTo>
                <a:lnTo>
                  <a:pt x="1636" y="2349"/>
                </a:lnTo>
                <a:lnTo>
                  <a:pt x="1663" y="2341"/>
                </a:lnTo>
                <a:lnTo>
                  <a:pt x="1690" y="2333"/>
                </a:lnTo>
                <a:lnTo>
                  <a:pt x="1715" y="2323"/>
                </a:lnTo>
                <a:lnTo>
                  <a:pt x="1741" y="2313"/>
                </a:lnTo>
                <a:lnTo>
                  <a:pt x="1767" y="2303"/>
                </a:lnTo>
                <a:lnTo>
                  <a:pt x="1793" y="2291"/>
                </a:lnTo>
                <a:lnTo>
                  <a:pt x="1817" y="2279"/>
                </a:lnTo>
                <a:lnTo>
                  <a:pt x="1842" y="2267"/>
                </a:lnTo>
                <a:lnTo>
                  <a:pt x="1866" y="2253"/>
                </a:lnTo>
                <a:lnTo>
                  <a:pt x="1890" y="2240"/>
                </a:lnTo>
                <a:lnTo>
                  <a:pt x="1913" y="2226"/>
                </a:lnTo>
                <a:lnTo>
                  <a:pt x="1937" y="2210"/>
                </a:lnTo>
                <a:lnTo>
                  <a:pt x="1959" y="2194"/>
                </a:lnTo>
                <a:lnTo>
                  <a:pt x="1982" y="2179"/>
                </a:lnTo>
                <a:lnTo>
                  <a:pt x="2004" y="2162"/>
                </a:lnTo>
                <a:lnTo>
                  <a:pt x="2025" y="2145"/>
                </a:lnTo>
                <a:lnTo>
                  <a:pt x="2046" y="2127"/>
                </a:lnTo>
                <a:lnTo>
                  <a:pt x="2068" y="2109"/>
                </a:lnTo>
                <a:lnTo>
                  <a:pt x="2088" y="2090"/>
                </a:lnTo>
                <a:lnTo>
                  <a:pt x="2108" y="2071"/>
                </a:lnTo>
                <a:lnTo>
                  <a:pt x="2128" y="2052"/>
                </a:lnTo>
                <a:lnTo>
                  <a:pt x="2147" y="2032"/>
                </a:lnTo>
                <a:lnTo>
                  <a:pt x="2166" y="2012"/>
                </a:lnTo>
                <a:lnTo>
                  <a:pt x="2194" y="1982"/>
                </a:lnTo>
                <a:lnTo>
                  <a:pt x="2224" y="1953"/>
                </a:lnTo>
                <a:lnTo>
                  <a:pt x="2254" y="1924"/>
                </a:lnTo>
                <a:lnTo>
                  <a:pt x="2287" y="1894"/>
                </a:lnTo>
                <a:lnTo>
                  <a:pt x="2320" y="1865"/>
                </a:lnTo>
                <a:lnTo>
                  <a:pt x="2355" y="1837"/>
                </a:lnTo>
                <a:lnTo>
                  <a:pt x="2391" y="1811"/>
                </a:lnTo>
                <a:lnTo>
                  <a:pt x="2427" y="1784"/>
                </a:lnTo>
                <a:lnTo>
                  <a:pt x="2465" y="1758"/>
                </a:lnTo>
                <a:lnTo>
                  <a:pt x="2503" y="1733"/>
                </a:lnTo>
                <a:lnTo>
                  <a:pt x="2543" y="1709"/>
                </a:lnTo>
                <a:lnTo>
                  <a:pt x="2582" y="1685"/>
                </a:lnTo>
                <a:lnTo>
                  <a:pt x="2623" y="1663"/>
                </a:lnTo>
                <a:lnTo>
                  <a:pt x="2665" y="1642"/>
                </a:lnTo>
                <a:lnTo>
                  <a:pt x="2707" y="1622"/>
                </a:lnTo>
                <a:lnTo>
                  <a:pt x="2750" y="1603"/>
                </a:lnTo>
                <a:lnTo>
                  <a:pt x="2792" y="1585"/>
                </a:lnTo>
                <a:lnTo>
                  <a:pt x="2836" y="1568"/>
                </a:lnTo>
                <a:lnTo>
                  <a:pt x="2880" y="1552"/>
                </a:lnTo>
                <a:lnTo>
                  <a:pt x="2924" y="1539"/>
                </a:lnTo>
                <a:lnTo>
                  <a:pt x="2969" y="1525"/>
                </a:lnTo>
                <a:lnTo>
                  <a:pt x="3014" y="1514"/>
                </a:lnTo>
                <a:lnTo>
                  <a:pt x="3058" y="1505"/>
                </a:lnTo>
                <a:lnTo>
                  <a:pt x="3103" y="1496"/>
                </a:lnTo>
                <a:lnTo>
                  <a:pt x="3148" y="1491"/>
                </a:lnTo>
                <a:lnTo>
                  <a:pt x="3193" y="1485"/>
                </a:lnTo>
                <a:lnTo>
                  <a:pt x="3237" y="1483"/>
                </a:lnTo>
                <a:lnTo>
                  <a:pt x="3282" y="1482"/>
                </a:lnTo>
                <a:lnTo>
                  <a:pt x="3327" y="1482"/>
                </a:lnTo>
                <a:lnTo>
                  <a:pt x="3370" y="1485"/>
                </a:lnTo>
                <a:lnTo>
                  <a:pt x="3415" y="1490"/>
                </a:lnTo>
                <a:lnTo>
                  <a:pt x="3458" y="1495"/>
                </a:lnTo>
                <a:lnTo>
                  <a:pt x="3491" y="1502"/>
                </a:lnTo>
                <a:lnTo>
                  <a:pt x="3524" y="1509"/>
                </a:lnTo>
                <a:lnTo>
                  <a:pt x="3556" y="1516"/>
                </a:lnTo>
                <a:lnTo>
                  <a:pt x="3589" y="1525"/>
                </a:lnTo>
                <a:lnTo>
                  <a:pt x="3620" y="1534"/>
                </a:lnTo>
                <a:lnTo>
                  <a:pt x="3651" y="1544"/>
                </a:lnTo>
                <a:lnTo>
                  <a:pt x="3682" y="1556"/>
                </a:lnTo>
                <a:lnTo>
                  <a:pt x="3714" y="1567"/>
                </a:lnTo>
                <a:lnTo>
                  <a:pt x="3744" y="1579"/>
                </a:lnTo>
                <a:lnTo>
                  <a:pt x="3774" y="1591"/>
                </a:lnTo>
                <a:lnTo>
                  <a:pt x="3804" y="1605"/>
                </a:lnTo>
                <a:lnTo>
                  <a:pt x="3833" y="1619"/>
                </a:lnTo>
                <a:lnTo>
                  <a:pt x="3862" y="1634"/>
                </a:lnTo>
                <a:lnTo>
                  <a:pt x="3892" y="1650"/>
                </a:lnTo>
                <a:lnTo>
                  <a:pt x="3920" y="1665"/>
                </a:lnTo>
                <a:lnTo>
                  <a:pt x="3947" y="1682"/>
                </a:lnTo>
                <a:lnTo>
                  <a:pt x="3974" y="1699"/>
                </a:lnTo>
                <a:lnTo>
                  <a:pt x="4001" y="1717"/>
                </a:lnTo>
                <a:lnTo>
                  <a:pt x="4028" y="1735"/>
                </a:lnTo>
                <a:lnTo>
                  <a:pt x="4054" y="1754"/>
                </a:lnTo>
                <a:lnTo>
                  <a:pt x="4079" y="1774"/>
                </a:lnTo>
                <a:lnTo>
                  <a:pt x="4105" y="1794"/>
                </a:lnTo>
                <a:lnTo>
                  <a:pt x="4129" y="1814"/>
                </a:lnTo>
                <a:lnTo>
                  <a:pt x="4153" y="1835"/>
                </a:lnTo>
                <a:lnTo>
                  <a:pt x="4177" y="1856"/>
                </a:lnTo>
                <a:lnTo>
                  <a:pt x="4199" y="1879"/>
                </a:lnTo>
                <a:lnTo>
                  <a:pt x="4221" y="1901"/>
                </a:lnTo>
                <a:lnTo>
                  <a:pt x="4243" y="1924"/>
                </a:lnTo>
                <a:lnTo>
                  <a:pt x="4264" y="1947"/>
                </a:lnTo>
                <a:lnTo>
                  <a:pt x="4284" y="1971"/>
                </a:lnTo>
                <a:lnTo>
                  <a:pt x="4304" y="1995"/>
                </a:lnTo>
                <a:lnTo>
                  <a:pt x="4323" y="2020"/>
                </a:lnTo>
                <a:lnTo>
                  <a:pt x="4035" y="2221"/>
                </a:lnTo>
                <a:lnTo>
                  <a:pt x="4007" y="2187"/>
                </a:lnTo>
                <a:lnTo>
                  <a:pt x="3975" y="2154"/>
                </a:lnTo>
                <a:lnTo>
                  <a:pt x="3944" y="2122"/>
                </a:lnTo>
                <a:lnTo>
                  <a:pt x="3911" y="2090"/>
                </a:lnTo>
                <a:lnTo>
                  <a:pt x="3876" y="2060"/>
                </a:lnTo>
                <a:lnTo>
                  <a:pt x="3839" y="2031"/>
                </a:lnTo>
                <a:lnTo>
                  <a:pt x="3802" y="2004"/>
                </a:lnTo>
                <a:lnTo>
                  <a:pt x="3763" y="1978"/>
                </a:lnTo>
                <a:lnTo>
                  <a:pt x="3723" y="1954"/>
                </a:lnTo>
                <a:lnTo>
                  <a:pt x="3681" y="1931"/>
                </a:lnTo>
                <a:lnTo>
                  <a:pt x="3639" y="1911"/>
                </a:lnTo>
                <a:lnTo>
                  <a:pt x="3596" y="1892"/>
                </a:lnTo>
                <a:lnTo>
                  <a:pt x="3574" y="1884"/>
                </a:lnTo>
                <a:lnTo>
                  <a:pt x="3552" y="1877"/>
                </a:lnTo>
                <a:lnTo>
                  <a:pt x="3529" y="1869"/>
                </a:lnTo>
                <a:lnTo>
                  <a:pt x="3507" y="1862"/>
                </a:lnTo>
                <a:lnTo>
                  <a:pt x="3483" y="1855"/>
                </a:lnTo>
                <a:lnTo>
                  <a:pt x="3460" y="1850"/>
                </a:lnTo>
                <a:lnTo>
                  <a:pt x="3438" y="1845"/>
                </a:lnTo>
                <a:lnTo>
                  <a:pt x="3413" y="1841"/>
                </a:lnTo>
                <a:lnTo>
                  <a:pt x="3379" y="1835"/>
                </a:lnTo>
                <a:lnTo>
                  <a:pt x="3346" y="1831"/>
                </a:lnTo>
                <a:lnTo>
                  <a:pt x="3311" y="1827"/>
                </a:lnTo>
                <a:lnTo>
                  <a:pt x="3278" y="1825"/>
                </a:lnTo>
                <a:lnTo>
                  <a:pt x="3244" y="1824"/>
                </a:lnTo>
                <a:lnTo>
                  <a:pt x="3211" y="1824"/>
                </a:lnTo>
                <a:lnTo>
                  <a:pt x="3177" y="1825"/>
                </a:lnTo>
                <a:lnTo>
                  <a:pt x="3143" y="1827"/>
                </a:lnTo>
                <a:lnTo>
                  <a:pt x="3111" y="1831"/>
                </a:lnTo>
                <a:lnTo>
                  <a:pt x="3077" y="1835"/>
                </a:lnTo>
                <a:lnTo>
                  <a:pt x="3045" y="1841"/>
                </a:lnTo>
                <a:lnTo>
                  <a:pt x="3013" y="1846"/>
                </a:lnTo>
                <a:lnTo>
                  <a:pt x="2981" y="1854"/>
                </a:lnTo>
                <a:lnTo>
                  <a:pt x="2950" y="1862"/>
                </a:lnTo>
                <a:lnTo>
                  <a:pt x="2919" y="1872"/>
                </a:lnTo>
                <a:lnTo>
                  <a:pt x="2887" y="1882"/>
                </a:lnTo>
                <a:lnTo>
                  <a:pt x="2857" y="1893"/>
                </a:lnTo>
                <a:lnTo>
                  <a:pt x="2827" y="1906"/>
                </a:lnTo>
                <a:lnTo>
                  <a:pt x="2798" y="1919"/>
                </a:lnTo>
                <a:lnTo>
                  <a:pt x="2769" y="1933"/>
                </a:lnTo>
                <a:lnTo>
                  <a:pt x="2740" y="1948"/>
                </a:lnTo>
                <a:lnTo>
                  <a:pt x="2713" y="1964"/>
                </a:lnTo>
                <a:lnTo>
                  <a:pt x="2685" y="1981"/>
                </a:lnTo>
                <a:lnTo>
                  <a:pt x="2658" y="1998"/>
                </a:lnTo>
                <a:lnTo>
                  <a:pt x="2632" y="2017"/>
                </a:lnTo>
                <a:lnTo>
                  <a:pt x="2608" y="2037"/>
                </a:lnTo>
                <a:lnTo>
                  <a:pt x="2583" y="2058"/>
                </a:lnTo>
                <a:lnTo>
                  <a:pt x="2559" y="2079"/>
                </a:lnTo>
                <a:lnTo>
                  <a:pt x="2536" y="2101"/>
                </a:lnTo>
                <a:lnTo>
                  <a:pt x="2514" y="2124"/>
                </a:lnTo>
                <a:lnTo>
                  <a:pt x="2492" y="2148"/>
                </a:lnTo>
                <a:lnTo>
                  <a:pt x="2471" y="2173"/>
                </a:lnTo>
                <a:lnTo>
                  <a:pt x="2447" y="2203"/>
                </a:lnTo>
                <a:lnTo>
                  <a:pt x="2421" y="2232"/>
                </a:lnTo>
                <a:lnTo>
                  <a:pt x="2394" y="2261"/>
                </a:lnTo>
                <a:lnTo>
                  <a:pt x="2367" y="2289"/>
                </a:lnTo>
                <a:lnTo>
                  <a:pt x="2339" y="2317"/>
                </a:lnTo>
                <a:lnTo>
                  <a:pt x="2310" y="2344"/>
                </a:lnTo>
                <a:lnTo>
                  <a:pt x="2281" y="2371"/>
                </a:lnTo>
                <a:lnTo>
                  <a:pt x="2251" y="2397"/>
                </a:lnTo>
                <a:lnTo>
                  <a:pt x="2221" y="2421"/>
                </a:lnTo>
                <a:lnTo>
                  <a:pt x="2188" y="2446"/>
                </a:lnTo>
                <a:lnTo>
                  <a:pt x="2157" y="2469"/>
                </a:lnTo>
                <a:lnTo>
                  <a:pt x="2125" y="2492"/>
                </a:lnTo>
                <a:lnTo>
                  <a:pt x="2091" y="2513"/>
                </a:lnTo>
                <a:lnTo>
                  <a:pt x="2058" y="2534"/>
                </a:lnTo>
                <a:lnTo>
                  <a:pt x="2023" y="2554"/>
                </a:lnTo>
                <a:lnTo>
                  <a:pt x="1987" y="2573"/>
                </a:lnTo>
                <a:lnTo>
                  <a:pt x="1953" y="2591"/>
                </a:lnTo>
                <a:lnTo>
                  <a:pt x="1916" y="2608"/>
                </a:lnTo>
                <a:lnTo>
                  <a:pt x="1880" y="2625"/>
                </a:lnTo>
                <a:lnTo>
                  <a:pt x="1843" y="2639"/>
                </a:lnTo>
                <a:lnTo>
                  <a:pt x="1805" y="2654"/>
                </a:lnTo>
                <a:lnTo>
                  <a:pt x="1767" y="2666"/>
                </a:lnTo>
                <a:lnTo>
                  <a:pt x="1729" y="2678"/>
                </a:lnTo>
                <a:lnTo>
                  <a:pt x="1690" y="2689"/>
                </a:lnTo>
                <a:lnTo>
                  <a:pt x="1651" y="2699"/>
                </a:lnTo>
                <a:lnTo>
                  <a:pt x="1610" y="2706"/>
                </a:lnTo>
                <a:lnTo>
                  <a:pt x="1570" y="2714"/>
                </a:lnTo>
                <a:lnTo>
                  <a:pt x="1530" y="2720"/>
                </a:lnTo>
                <a:lnTo>
                  <a:pt x="1490" y="2724"/>
                </a:lnTo>
                <a:lnTo>
                  <a:pt x="1448" y="2728"/>
                </a:lnTo>
                <a:lnTo>
                  <a:pt x="1407" y="2730"/>
                </a:lnTo>
                <a:lnTo>
                  <a:pt x="1365" y="2731"/>
                </a:lnTo>
                <a:lnTo>
                  <a:pt x="1295" y="2729"/>
                </a:lnTo>
                <a:lnTo>
                  <a:pt x="1226" y="2723"/>
                </a:lnTo>
                <a:lnTo>
                  <a:pt x="1157" y="2715"/>
                </a:lnTo>
                <a:lnTo>
                  <a:pt x="1090" y="2703"/>
                </a:lnTo>
                <a:lnTo>
                  <a:pt x="1024" y="2687"/>
                </a:lnTo>
                <a:lnTo>
                  <a:pt x="960" y="2669"/>
                </a:lnTo>
                <a:lnTo>
                  <a:pt x="897" y="2647"/>
                </a:lnTo>
                <a:lnTo>
                  <a:pt x="834" y="2623"/>
                </a:lnTo>
                <a:lnTo>
                  <a:pt x="774" y="2596"/>
                </a:lnTo>
                <a:lnTo>
                  <a:pt x="716" y="2565"/>
                </a:lnTo>
                <a:lnTo>
                  <a:pt x="659" y="2533"/>
                </a:lnTo>
                <a:lnTo>
                  <a:pt x="603" y="2497"/>
                </a:lnTo>
                <a:lnTo>
                  <a:pt x="549" y="2459"/>
                </a:lnTo>
                <a:lnTo>
                  <a:pt x="498" y="2418"/>
                </a:lnTo>
                <a:lnTo>
                  <a:pt x="448" y="2375"/>
                </a:lnTo>
                <a:lnTo>
                  <a:pt x="400" y="2330"/>
                </a:lnTo>
                <a:lnTo>
                  <a:pt x="356" y="2283"/>
                </a:lnTo>
                <a:lnTo>
                  <a:pt x="312" y="2233"/>
                </a:lnTo>
                <a:lnTo>
                  <a:pt x="272" y="2182"/>
                </a:lnTo>
                <a:lnTo>
                  <a:pt x="234" y="2128"/>
                </a:lnTo>
                <a:lnTo>
                  <a:pt x="198" y="2072"/>
                </a:lnTo>
                <a:lnTo>
                  <a:pt x="166" y="2015"/>
                </a:lnTo>
                <a:lnTo>
                  <a:pt x="135" y="1956"/>
                </a:lnTo>
                <a:lnTo>
                  <a:pt x="107" y="1896"/>
                </a:lnTo>
                <a:lnTo>
                  <a:pt x="83" y="1834"/>
                </a:lnTo>
                <a:lnTo>
                  <a:pt x="62" y="1770"/>
                </a:lnTo>
                <a:lnTo>
                  <a:pt x="44" y="1705"/>
                </a:lnTo>
                <a:lnTo>
                  <a:pt x="28" y="1639"/>
                </a:lnTo>
                <a:lnTo>
                  <a:pt x="16" y="1572"/>
                </a:lnTo>
                <a:lnTo>
                  <a:pt x="7" y="1504"/>
                </a:lnTo>
                <a:lnTo>
                  <a:pt x="2" y="1436"/>
                </a:lnTo>
                <a:lnTo>
                  <a:pt x="0" y="1365"/>
                </a:lnTo>
                <a:lnTo>
                  <a:pt x="2" y="1295"/>
                </a:lnTo>
                <a:lnTo>
                  <a:pt x="7" y="1226"/>
                </a:lnTo>
                <a:lnTo>
                  <a:pt x="16" y="1157"/>
                </a:lnTo>
                <a:lnTo>
                  <a:pt x="28" y="1090"/>
                </a:lnTo>
                <a:lnTo>
                  <a:pt x="44" y="1026"/>
                </a:lnTo>
                <a:lnTo>
                  <a:pt x="62" y="961"/>
                </a:lnTo>
                <a:lnTo>
                  <a:pt x="83" y="897"/>
                </a:lnTo>
                <a:lnTo>
                  <a:pt x="107" y="835"/>
                </a:lnTo>
                <a:lnTo>
                  <a:pt x="135" y="775"/>
                </a:lnTo>
                <a:lnTo>
                  <a:pt x="166" y="716"/>
                </a:lnTo>
                <a:lnTo>
                  <a:pt x="198" y="659"/>
                </a:lnTo>
                <a:lnTo>
                  <a:pt x="234" y="603"/>
                </a:lnTo>
                <a:lnTo>
                  <a:pt x="272" y="549"/>
                </a:lnTo>
                <a:lnTo>
                  <a:pt x="312" y="498"/>
                </a:lnTo>
                <a:lnTo>
                  <a:pt x="356" y="448"/>
                </a:lnTo>
                <a:lnTo>
                  <a:pt x="400" y="400"/>
                </a:lnTo>
                <a:lnTo>
                  <a:pt x="448" y="356"/>
                </a:lnTo>
                <a:lnTo>
                  <a:pt x="498" y="313"/>
                </a:lnTo>
                <a:lnTo>
                  <a:pt x="549" y="272"/>
                </a:lnTo>
                <a:lnTo>
                  <a:pt x="603" y="234"/>
                </a:lnTo>
                <a:lnTo>
                  <a:pt x="659" y="198"/>
                </a:lnTo>
                <a:lnTo>
                  <a:pt x="716" y="166"/>
                </a:lnTo>
                <a:lnTo>
                  <a:pt x="774" y="135"/>
                </a:lnTo>
                <a:lnTo>
                  <a:pt x="834" y="107"/>
                </a:lnTo>
                <a:lnTo>
                  <a:pt x="897" y="84"/>
                </a:lnTo>
                <a:lnTo>
                  <a:pt x="960" y="61"/>
                </a:lnTo>
                <a:lnTo>
                  <a:pt x="1024" y="44"/>
                </a:lnTo>
                <a:lnTo>
                  <a:pt x="1090" y="28"/>
                </a:lnTo>
                <a:lnTo>
                  <a:pt x="1157" y="16"/>
                </a:lnTo>
                <a:lnTo>
                  <a:pt x="1226" y="8"/>
                </a:lnTo>
                <a:lnTo>
                  <a:pt x="1295" y="2"/>
                </a:lnTo>
                <a:lnTo>
                  <a:pt x="1365" y="0"/>
                </a:lnTo>
                <a:lnTo>
                  <a:pt x="1407" y="1"/>
                </a:lnTo>
                <a:lnTo>
                  <a:pt x="1448" y="2"/>
                </a:lnTo>
                <a:lnTo>
                  <a:pt x="1488" y="6"/>
                </a:lnTo>
                <a:lnTo>
                  <a:pt x="1529" y="9"/>
                </a:lnTo>
                <a:lnTo>
                  <a:pt x="1569" y="15"/>
                </a:lnTo>
                <a:lnTo>
                  <a:pt x="1608" y="20"/>
                </a:lnTo>
                <a:lnTo>
                  <a:pt x="1647" y="27"/>
                </a:lnTo>
                <a:lnTo>
                  <a:pt x="1686" y="35"/>
                </a:lnTo>
                <a:lnTo>
                  <a:pt x="1724" y="44"/>
                </a:lnTo>
                <a:lnTo>
                  <a:pt x="1762" y="54"/>
                </a:lnTo>
                <a:lnTo>
                  <a:pt x="1799" y="65"/>
                </a:lnTo>
                <a:lnTo>
                  <a:pt x="1836" y="77"/>
                </a:lnTo>
                <a:lnTo>
                  <a:pt x="1872" y="91"/>
                </a:lnTo>
                <a:lnTo>
                  <a:pt x="1908" y="104"/>
                </a:lnTo>
                <a:lnTo>
                  <a:pt x="1942" y="119"/>
                </a:lnTo>
                <a:lnTo>
                  <a:pt x="1978" y="135"/>
                </a:lnTo>
                <a:lnTo>
                  <a:pt x="2012" y="152"/>
                </a:lnTo>
                <a:lnTo>
                  <a:pt x="2045" y="169"/>
                </a:lnTo>
                <a:lnTo>
                  <a:pt x="2079" y="188"/>
                </a:lnTo>
                <a:lnTo>
                  <a:pt x="2111" y="207"/>
                </a:lnTo>
                <a:lnTo>
                  <a:pt x="2144" y="228"/>
                </a:lnTo>
                <a:lnTo>
                  <a:pt x="2175" y="248"/>
                </a:lnTo>
                <a:lnTo>
                  <a:pt x="2206" y="271"/>
                </a:lnTo>
                <a:lnTo>
                  <a:pt x="2237" y="294"/>
                </a:lnTo>
                <a:lnTo>
                  <a:pt x="2267" y="318"/>
                </a:lnTo>
                <a:lnTo>
                  <a:pt x="2296" y="342"/>
                </a:lnTo>
                <a:lnTo>
                  <a:pt x="2325" y="367"/>
                </a:lnTo>
                <a:lnTo>
                  <a:pt x="2353" y="393"/>
                </a:lnTo>
                <a:lnTo>
                  <a:pt x="2381" y="419"/>
                </a:lnTo>
                <a:lnTo>
                  <a:pt x="2408" y="447"/>
                </a:lnTo>
                <a:lnTo>
                  <a:pt x="2434" y="475"/>
                </a:lnTo>
                <a:lnTo>
                  <a:pt x="2460" y="504"/>
                </a:lnTo>
                <a:lnTo>
                  <a:pt x="2483" y="528"/>
                </a:lnTo>
                <a:lnTo>
                  <a:pt x="2505" y="551"/>
                </a:lnTo>
                <a:lnTo>
                  <a:pt x="2528" y="573"/>
                </a:lnTo>
                <a:lnTo>
                  <a:pt x="2553" y="594"/>
                </a:lnTo>
                <a:lnTo>
                  <a:pt x="2578" y="613"/>
                </a:lnTo>
                <a:lnTo>
                  <a:pt x="2603" y="632"/>
                </a:lnTo>
                <a:lnTo>
                  <a:pt x="2630" y="650"/>
                </a:lnTo>
                <a:lnTo>
                  <a:pt x="2657" y="667"/>
                </a:lnTo>
                <a:lnTo>
                  <a:pt x="2685" y="682"/>
                </a:lnTo>
                <a:lnTo>
                  <a:pt x="2714" y="697"/>
                </a:lnTo>
                <a:lnTo>
                  <a:pt x="2743" y="710"/>
                </a:lnTo>
                <a:lnTo>
                  <a:pt x="2772" y="722"/>
                </a:lnTo>
                <a:lnTo>
                  <a:pt x="2802" y="734"/>
                </a:lnTo>
                <a:lnTo>
                  <a:pt x="2834" y="744"/>
                </a:lnTo>
                <a:lnTo>
                  <a:pt x="2865" y="754"/>
                </a:lnTo>
                <a:lnTo>
                  <a:pt x="2896" y="762"/>
                </a:lnTo>
                <a:lnTo>
                  <a:pt x="2928" y="769"/>
                </a:lnTo>
                <a:lnTo>
                  <a:pt x="2960" y="775"/>
                </a:lnTo>
                <a:lnTo>
                  <a:pt x="2993" y="781"/>
                </a:lnTo>
                <a:lnTo>
                  <a:pt x="3026" y="785"/>
                </a:lnTo>
                <a:lnTo>
                  <a:pt x="3058" y="788"/>
                </a:lnTo>
                <a:lnTo>
                  <a:pt x="3092" y="790"/>
                </a:lnTo>
                <a:lnTo>
                  <a:pt x="3126" y="791"/>
                </a:lnTo>
                <a:lnTo>
                  <a:pt x="3159" y="791"/>
                </a:lnTo>
                <a:lnTo>
                  <a:pt x="3193" y="790"/>
                </a:lnTo>
                <a:lnTo>
                  <a:pt x="3226" y="788"/>
                </a:lnTo>
                <a:lnTo>
                  <a:pt x="3260" y="785"/>
                </a:lnTo>
                <a:lnTo>
                  <a:pt x="3294" y="781"/>
                </a:lnTo>
                <a:lnTo>
                  <a:pt x="3328" y="775"/>
                </a:lnTo>
                <a:lnTo>
                  <a:pt x="3362" y="769"/>
                </a:lnTo>
                <a:lnTo>
                  <a:pt x="3395" y="762"/>
                </a:lnTo>
                <a:lnTo>
                  <a:pt x="3429" y="754"/>
                </a:lnTo>
                <a:lnTo>
                  <a:pt x="3466" y="743"/>
                </a:lnTo>
                <a:lnTo>
                  <a:pt x="3501" y="730"/>
                </a:lnTo>
                <a:lnTo>
                  <a:pt x="3537" y="717"/>
                </a:lnTo>
                <a:lnTo>
                  <a:pt x="3572" y="702"/>
                </a:lnTo>
                <a:lnTo>
                  <a:pt x="3605" y="687"/>
                </a:lnTo>
                <a:lnTo>
                  <a:pt x="3639" y="669"/>
                </a:lnTo>
                <a:lnTo>
                  <a:pt x="3671" y="651"/>
                </a:lnTo>
                <a:lnTo>
                  <a:pt x="3704" y="631"/>
                </a:lnTo>
                <a:lnTo>
                  <a:pt x="3734" y="611"/>
                </a:lnTo>
                <a:lnTo>
                  <a:pt x="3764" y="589"/>
                </a:lnTo>
                <a:lnTo>
                  <a:pt x="3794" y="567"/>
                </a:lnTo>
                <a:lnTo>
                  <a:pt x="3822" y="544"/>
                </a:lnTo>
                <a:lnTo>
                  <a:pt x="3849" y="519"/>
                </a:lnTo>
                <a:lnTo>
                  <a:pt x="3876" y="494"/>
                </a:lnTo>
                <a:lnTo>
                  <a:pt x="3902" y="469"/>
                </a:lnTo>
                <a:lnTo>
                  <a:pt x="3926" y="442"/>
                </a:lnTo>
                <a:lnTo>
                  <a:pt x="4190" y="649"/>
                </a:lnTo>
              </a:path>
            </a:pathLst>
          </a:custGeom>
          <a:noFill/>
          <a:ln w="3175">
            <a:solidFill>
              <a:srgbClr val="00924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2" name="Line 95"/>
          <p:cNvSpPr>
            <a:spLocks noChangeShapeType="1"/>
          </p:cNvSpPr>
          <p:nvPr/>
        </p:nvSpPr>
        <p:spPr bwMode="auto">
          <a:xfrm flipV="1">
            <a:off x="5545138" y="1936750"/>
            <a:ext cx="1262062" cy="8826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3" name="Freeform 96"/>
          <p:cNvSpPr>
            <a:spLocks/>
          </p:cNvSpPr>
          <p:nvPr/>
        </p:nvSpPr>
        <p:spPr bwMode="auto">
          <a:xfrm>
            <a:off x="2047875" y="3763963"/>
            <a:ext cx="1965325" cy="2463800"/>
          </a:xfrm>
          <a:custGeom>
            <a:avLst/>
            <a:gdLst>
              <a:gd name="T0" fmla="*/ 2147483647 w 4953"/>
              <a:gd name="T1" fmla="*/ 2147483647 h 6204"/>
              <a:gd name="T2" fmla="*/ 2147483647 w 4953"/>
              <a:gd name="T3" fmla="*/ 2147483647 h 6204"/>
              <a:gd name="T4" fmla="*/ 2147483647 w 4953"/>
              <a:gd name="T5" fmla="*/ 2147483647 h 6204"/>
              <a:gd name="T6" fmla="*/ 2147483647 w 4953"/>
              <a:gd name="T7" fmla="*/ 2147483647 h 6204"/>
              <a:gd name="T8" fmla="*/ 2147483647 w 4953"/>
              <a:gd name="T9" fmla="*/ 2147483647 h 6204"/>
              <a:gd name="T10" fmla="*/ 2147483647 w 4953"/>
              <a:gd name="T11" fmla="*/ 2147483647 h 6204"/>
              <a:gd name="T12" fmla="*/ 2147483647 w 4953"/>
              <a:gd name="T13" fmla="*/ 2147483647 h 6204"/>
              <a:gd name="T14" fmla="*/ 2147483647 w 4953"/>
              <a:gd name="T15" fmla="*/ 2147483647 h 6204"/>
              <a:gd name="T16" fmla="*/ 2147483647 w 4953"/>
              <a:gd name="T17" fmla="*/ 2147483647 h 6204"/>
              <a:gd name="T18" fmla="*/ 2147483647 w 4953"/>
              <a:gd name="T19" fmla="*/ 2147483647 h 6204"/>
              <a:gd name="T20" fmla="*/ 2147483647 w 4953"/>
              <a:gd name="T21" fmla="*/ 2147483647 h 6204"/>
              <a:gd name="T22" fmla="*/ 2147483647 w 4953"/>
              <a:gd name="T23" fmla="*/ 2147483647 h 6204"/>
              <a:gd name="T24" fmla="*/ 2147483647 w 4953"/>
              <a:gd name="T25" fmla="*/ 2147483647 h 6204"/>
              <a:gd name="T26" fmla="*/ 2147483647 w 4953"/>
              <a:gd name="T27" fmla="*/ 2147483647 h 6204"/>
              <a:gd name="T28" fmla="*/ 2147483647 w 4953"/>
              <a:gd name="T29" fmla="*/ 2147483647 h 6204"/>
              <a:gd name="T30" fmla="*/ 2147483647 w 4953"/>
              <a:gd name="T31" fmla="*/ 2147483647 h 6204"/>
              <a:gd name="T32" fmla="*/ 2147483647 w 4953"/>
              <a:gd name="T33" fmla="*/ 2147483647 h 6204"/>
              <a:gd name="T34" fmla="*/ 2147483647 w 4953"/>
              <a:gd name="T35" fmla="*/ 2147483647 h 6204"/>
              <a:gd name="T36" fmla="*/ 2147483647 w 4953"/>
              <a:gd name="T37" fmla="*/ 2147483647 h 6204"/>
              <a:gd name="T38" fmla="*/ 2147483647 w 4953"/>
              <a:gd name="T39" fmla="*/ 2147483647 h 6204"/>
              <a:gd name="T40" fmla="*/ 2147483647 w 4953"/>
              <a:gd name="T41" fmla="*/ 2147483647 h 6204"/>
              <a:gd name="T42" fmla="*/ 2147483647 w 4953"/>
              <a:gd name="T43" fmla="*/ 2147483647 h 6204"/>
              <a:gd name="T44" fmla="*/ 2147483647 w 4953"/>
              <a:gd name="T45" fmla="*/ 2147483647 h 6204"/>
              <a:gd name="T46" fmla="*/ 2147483647 w 4953"/>
              <a:gd name="T47" fmla="*/ 2147483647 h 6204"/>
              <a:gd name="T48" fmla="*/ 2147483647 w 4953"/>
              <a:gd name="T49" fmla="*/ 2147483647 h 6204"/>
              <a:gd name="T50" fmla="*/ 2147483647 w 4953"/>
              <a:gd name="T51" fmla="*/ 2147483647 h 6204"/>
              <a:gd name="T52" fmla="*/ 2147483647 w 4953"/>
              <a:gd name="T53" fmla="*/ 2147483647 h 6204"/>
              <a:gd name="T54" fmla="*/ 2147483647 w 4953"/>
              <a:gd name="T55" fmla="*/ 2147483647 h 6204"/>
              <a:gd name="T56" fmla="*/ 2147483647 w 4953"/>
              <a:gd name="T57" fmla="*/ 2147483647 h 6204"/>
              <a:gd name="T58" fmla="*/ 2147483647 w 4953"/>
              <a:gd name="T59" fmla="*/ 2147483647 h 6204"/>
              <a:gd name="T60" fmla="*/ 2147483647 w 4953"/>
              <a:gd name="T61" fmla="*/ 2147483647 h 6204"/>
              <a:gd name="T62" fmla="*/ 2147483647 w 4953"/>
              <a:gd name="T63" fmla="*/ 2147483647 h 6204"/>
              <a:gd name="T64" fmla="*/ 2147483647 w 4953"/>
              <a:gd name="T65" fmla="*/ 2147483647 h 6204"/>
              <a:gd name="T66" fmla="*/ 2147483647 w 4953"/>
              <a:gd name="T67" fmla="*/ 2147483647 h 6204"/>
              <a:gd name="T68" fmla="*/ 2147483647 w 4953"/>
              <a:gd name="T69" fmla="*/ 2147483647 h 6204"/>
              <a:gd name="T70" fmla="*/ 2147483647 w 4953"/>
              <a:gd name="T71" fmla="*/ 2147483647 h 6204"/>
              <a:gd name="T72" fmla="*/ 2147483647 w 4953"/>
              <a:gd name="T73" fmla="*/ 2147483647 h 6204"/>
              <a:gd name="T74" fmla="*/ 2147483647 w 4953"/>
              <a:gd name="T75" fmla="*/ 2147483647 h 6204"/>
              <a:gd name="T76" fmla="*/ 2147483647 w 4953"/>
              <a:gd name="T77" fmla="*/ 2147483647 h 6204"/>
              <a:gd name="T78" fmla="*/ 0 w 4953"/>
              <a:gd name="T79" fmla="*/ 2147483647 h 6204"/>
              <a:gd name="T80" fmla="*/ 2147483647 w 4953"/>
              <a:gd name="T81" fmla="*/ 2147483647 h 6204"/>
              <a:gd name="T82" fmla="*/ 2147483647 w 4953"/>
              <a:gd name="T83" fmla="*/ 2147483647 h 6204"/>
              <a:gd name="T84" fmla="*/ 2147483647 w 4953"/>
              <a:gd name="T85" fmla="*/ 2147483647 h 6204"/>
              <a:gd name="T86" fmla="*/ 2147483647 w 4953"/>
              <a:gd name="T87" fmla="*/ 2147483647 h 6204"/>
              <a:gd name="T88" fmla="*/ 2147483647 w 4953"/>
              <a:gd name="T89" fmla="*/ 2147483647 h 6204"/>
              <a:gd name="T90" fmla="*/ 2147483647 w 4953"/>
              <a:gd name="T91" fmla="*/ 2147483647 h 6204"/>
              <a:gd name="T92" fmla="*/ 2147483647 w 4953"/>
              <a:gd name="T93" fmla="*/ 2147483647 h 6204"/>
              <a:gd name="T94" fmla="*/ 2147483647 w 4953"/>
              <a:gd name="T95" fmla="*/ 2147483647 h 6204"/>
              <a:gd name="T96" fmla="*/ 2147483647 w 4953"/>
              <a:gd name="T97" fmla="*/ 2147483647 h 6204"/>
              <a:gd name="T98" fmla="*/ 2147483647 w 4953"/>
              <a:gd name="T99" fmla="*/ 2147483647 h 6204"/>
              <a:gd name="T100" fmla="*/ 2147483647 w 4953"/>
              <a:gd name="T101" fmla="*/ 2147483647 h 6204"/>
              <a:gd name="T102" fmla="*/ 2147483647 w 4953"/>
              <a:gd name="T103" fmla="*/ 2147483647 h 6204"/>
              <a:gd name="T104" fmla="*/ 2147483647 w 4953"/>
              <a:gd name="T105" fmla="*/ 2147483647 h 6204"/>
              <a:gd name="T106" fmla="*/ 2147483647 w 4953"/>
              <a:gd name="T107" fmla="*/ 2147483647 h 6204"/>
              <a:gd name="T108" fmla="*/ 2147483647 w 4953"/>
              <a:gd name="T109" fmla="*/ 2147483647 h 6204"/>
              <a:gd name="T110" fmla="*/ 2147483647 w 4953"/>
              <a:gd name="T111" fmla="*/ 2147483647 h 6204"/>
              <a:gd name="T112" fmla="*/ 2147483647 w 4953"/>
              <a:gd name="T113" fmla="*/ 2147483647 h 6204"/>
              <a:gd name="T114" fmla="*/ 2147483647 w 4953"/>
              <a:gd name="T115" fmla="*/ 2147483647 h 620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953"/>
              <a:gd name="T175" fmla="*/ 0 h 6204"/>
              <a:gd name="T176" fmla="*/ 4953 w 4953"/>
              <a:gd name="T177" fmla="*/ 6204 h 620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953" h="6204">
                <a:moveTo>
                  <a:pt x="4953" y="1590"/>
                </a:moveTo>
                <a:lnTo>
                  <a:pt x="4715" y="2209"/>
                </a:lnTo>
                <a:lnTo>
                  <a:pt x="4709" y="2226"/>
                </a:lnTo>
                <a:lnTo>
                  <a:pt x="4702" y="2242"/>
                </a:lnTo>
                <a:lnTo>
                  <a:pt x="4694" y="2257"/>
                </a:lnTo>
                <a:lnTo>
                  <a:pt x="4685" y="2273"/>
                </a:lnTo>
                <a:lnTo>
                  <a:pt x="4676" y="2289"/>
                </a:lnTo>
                <a:lnTo>
                  <a:pt x="4667" y="2303"/>
                </a:lnTo>
                <a:lnTo>
                  <a:pt x="4658" y="2318"/>
                </a:lnTo>
                <a:lnTo>
                  <a:pt x="4648" y="2332"/>
                </a:lnTo>
                <a:lnTo>
                  <a:pt x="4637" y="2346"/>
                </a:lnTo>
                <a:lnTo>
                  <a:pt x="4626" y="2359"/>
                </a:lnTo>
                <a:lnTo>
                  <a:pt x="4615" y="2373"/>
                </a:lnTo>
                <a:lnTo>
                  <a:pt x="4602" y="2385"/>
                </a:lnTo>
                <a:lnTo>
                  <a:pt x="4590" y="2396"/>
                </a:lnTo>
                <a:lnTo>
                  <a:pt x="4578" y="2407"/>
                </a:lnTo>
                <a:lnTo>
                  <a:pt x="4564" y="2419"/>
                </a:lnTo>
                <a:lnTo>
                  <a:pt x="4551" y="2430"/>
                </a:lnTo>
                <a:lnTo>
                  <a:pt x="4537" y="2439"/>
                </a:lnTo>
                <a:lnTo>
                  <a:pt x="4523" y="2449"/>
                </a:lnTo>
                <a:lnTo>
                  <a:pt x="4508" y="2458"/>
                </a:lnTo>
                <a:lnTo>
                  <a:pt x="4494" y="2466"/>
                </a:lnTo>
                <a:lnTo>
                  <a:pt x="4478" y="2473"/>
                </a:lnTo>
                <a:lnTo>
                  <a:pt x="4463" y="2480"/>
                </a:lnTo>
                <a:lnTo>
                  <a:pt x="4446" y="2487"/>
                </a:lnTo>
                <a:lnTo>
                  <a:pt x="4430" y="2492"/>
                </a:lnTo>
                <a:lnTo>
                  <a:pt x="4413" y="2498"/>
                </a:lnTo>
                <a:lnTo>
                  <a:pt x="4397" y="2502"/>
                </a:lnTo>
                <a:lnTo>
                  <a:pt x="4379" y="2506"/>
                </a:lnTo>
                <a:lnTo>
                  <a:pt x="4361" y="2509"/>
                </a:lnTo>
                <a:lnTo>
                  <a:pt x="4343" y="2512"/>
                </a:lnTo>
                <a:lnTo>
                  <a:pt x="4325" y="2514"/>
                </a:lnTo>
                <a:lnTo>
                  <a:pt x="4307" y="2515"/>
                </a:lnTo>
                <a:lnTo>
                  <a:pt x="4288" y="2516"/>
                </a:lnTo>
                <a:lnTo>
                  <a:pt x="4266" y="2515"/>
                </a:lnTo>
                <a:lnTo>
                  <a:pt x="4244" y="2514"/>
                </a:lnTo>
                <a:lnTo>
                  <a:pt x="4222" y="2511"/>
                </a:lnTo>
                <a:lnTo>
                  <a:pt x="4200" y="2508"/>
                </a:lnTo>
                <a:lnTo>
                  <a:pt x="4178" y="2505"/>
                </a:lnTo>
                <a:lnTo>
                  <a:pt x="4156" y="2499"/>
                </a:lnTo>
                <a:lnTo>
                  <a:pt x="4135" y="2493"/>
                </a:lnTo>
                <a:lnTo>
                  <a:pt x="4114" y="2487"/>
                </a:lnTo>
                <a:lnTo>
                  <a:pt x="4091" y="2480"/>
                </a:lnTo>
                <a:lnTo>
                  <a:pt x="4070" y="2472"/>
                </a:lnTo>
                <a:lnTo>
                  <a:pt x="4050" y="2463"/>
                </a:lnTo>
                <a:lnTo>
                  <a:pt x="4029" y="2454"/>
                </a:lnTo>
                <a:lnTo>
                  <a:pt x="4009" y="2444"/>
                </a:lnTo>
                <a:lnTo>
                  <a:pt x="3988" y="2433"/>
                </a:lnTo>
                <a:lnTo>
                  <a:pt x="3969" y="2422"/>
                </a:lnTo>
                <a:lnTo>
                  <a:pt x="3950" y="2410"/>
                </a:lnTo>
                <a:lnTo>
                  <a:pt x="3931" y="2396"/>
                </a:lnTo>
                <a:lnTo>
                  <a:pt x="3913" y="2383"/>
                </a:lnTo>
                <a:lnTo>
                  <a:pt x="3896" y="2369"/>
                </a:lnTo>
                <a:lnTo>
                  <a:pt x="3879" y="2355"/>
                </a:lnTo>
                <a:lnTo>
                  <a:pt x="3863" y="2339"/>
                </a:lnTo>
                <a:lnTo>
                  <a:pt x="3847" y="2323"/>
                </a:lnTo>
                <a:lnTo>
                  <a:pt x="3832" y="2308"/>
                </a:lnTo>
                <a:lnTo>
                  <a:pt x="3818" y="2291"/>
                </a:lnTo>
                <a:lnTo>
                  <a:pt x="3805" y="2273"/>
                </a:lnTo>
                <a:lnTo>
                  <a:pt x="3793" y="2255"/>
                </a:lnTo>
                <a:lnTo>
                  <a:pt x="3780" y="2237"/>
                </a:lnTo>
                <a:lnTo>
                  <a:pt x="3770" y="2218"/>
                </a:lnTo>
                <a:lnTo>
                  <a:pt x="3760" y="2199"/>
                </a:lnTo>
                <a:lnTo>
                  <a:pt x="3751" y="2180"/>
                </a:lnTo>
                <a:lnTo>
                  <a:pt x="3743" y="2160"/>
                </a:lnTo>
                <a:lnTo>
                  <a:pt x="3737" y="2140"/>
                </a:lnTo>
                <a:lnTo>
                  <a:pt x="3711" y="2061"/>
                </a:lnTo>
                <a:lnTo>
                  <a:pt x="3683" y="1982"/>
                </a:lnTo>
                <a:lnTo>
                  <a:pt x="3652" y="1905"/>
                </a:lnTo>
                <a:lnTo>
                  <a:pt x="3617" y="1830"/>
                </a:lnTo>
                <a:lnTo>
                  <a:pt x="3580" y="1758"/>
                </a:lnTo>
                <a:lnTo>
                  <a:pt x="3541" y="1686"/>
                </a:lnTo>
                <a:lnTo>
                  <a:pt x="3500" y="1616"/>
                </a:lnTo>
                <a:lnTo>
                  <a:pt x="3455" y="1548"/>
                </a:lnTo>
                <a:lnTo>
                  <a:pt x="3409" y="1482"/>
                </a:lnTo>
                <a:lnTo>
                  <a:pt x="3360" y="1419"/>
                </a:lnTo>
                <a:lnTo>
                  <a:pt x="3310" y="1357"/>
                </a:lnTo>
                <a:lnTo>
                  <a:pt x="3257" y="1297"/>
                </a:lnTo>
                <a:lnTo>
                  <a:pt x="3201" y="1240"/>
                </a:lnTo>
                <a:lnTo>
                  <a:pt x="3145" y="1186"/>
                </a:lnTo>
                <a:lnTo>
                  <a:pt x="3086" y="1134"/>
                </a:lnTo>
                <a:lnTo>
                  <a:pt x="3026" y="1083"/>
                </a:lnTo>
                <a:lnTo>
                  <a:pt x="2963" y="1036"/>
                </a:lnTo>
                <a:lnTo>
                  <a:pt x="2899" y="993"/>
                </a:lnTo>
                <a:lnTo>
                  <a:pt x="2834" y="951"/>
                </a:lnTo>
                <a:lnTo>
                  <a:pt x="2767" y="912"/>
                </a:lnTo>
                <a:lnTo>
                  <a:pt x="2699" y="876"/>
                </a:lnTo>
                <a:lnTo>
                  <a:pt x="2630" y="844"/>
                </a:lnTo>
                <a:lnTo>
                  <a:pt x="2559" y="814"/>
                </a:lnTo>
                <a:lnTo>
                  <a:pt x="2488" y="788"/>
                </a:lnTo>
                <a:lnTo>
                  <a:pt x="2415" y="764"/>
                </a:lnTo>
                <a:lnTo>
                  <a:pt x="2341" y="744"/>
                </a:lnTo>
                <a:lnTo>
                  <a:pt x="2266" y="729"/>
                </a:lnTo>
                <a:lnTo>
                  <a:pt x="2190" y="715"/>
                </a:lnTo>
                <a:lnTo>
                  <a:pt x="2114" y="706"/>
                </a:lnTo>
                <a:lnTo>
                  <a:pt x="2037" y="701"/>
                </a:lnTo>
                <a:lnTo>
                  <a:pt x="1960" y="699"/>
                </a:lnTo>
                <a:lnTo>
                  <a:pt x="1882" y="701"/>
                </a:lnTo>
                <a:lnTo>
                  <a:pt x="1817" y="705"/>
                </a:lnTo>
                <a:lnTo>
                  <a:pt x="1754" y="712"/>
                </a:lnTo>
                <a:lnTo>
                  <a:pt x="1693" y="722"/>
                </a:lnTo>
                <a:lnTo>
                  <a:pt x="1633" y="734"/>
                </a:lnTo>
                <a:lnTo>
                  <a:pt x="1575" y="749"/>
                </a:lnTo>
                <a:lnTo>
                  <a:pt x="1518" y="766"/>
                </a:lnTo>
                <a:lnTo>
                  <a:pt x="1463" y="785"/>
                </a:lnTo>
                <a:lnTo>
                  <a:pt x="1411" y="806"/>
                </a:lnTo>
                <a:lnTo>
                  <a:pt x="1359" y="829"/>
                </a:lnTo>
                <a:lnTo>
                  <a:pt x="1309" y="855"/>
                </a:lnTo>
                <a:lnTo>
                  <a:pt x="1261" y="883"/>
                </a:lnTo>
                <a:lnTo>
                  <a:pt x="1214" y="912"/>
                </a:lnTo>
                <a:lnTo>
                  <a:pt x="1169" y="943"/>
                </a:lnTo>
                <a:lnTo>
                  <a:pt x="1127" y="976"/>
                </a:lnTo>
                <a:lnTo>
                  <a:pt x="1085" y="1011"/>
                </a:lnTo>
                <a:lnTo>
                  <a:pt x="1046" y="1047"/>
                </a:lnTo>
                <a:lnTo>
                  <a:pt x="1009" y="1084"/>
                </a:lnTo>
                <a:lnTo>
                  <a:pt x="974" y="1125"/>
                </a:lnTo>
                <a:lnTo>
                  <a:pt x="940" y="1165"/>
                </a:lnTo>
                <a:lnTo>
                  <a:pt x="908" y="1206"/>
                </a:lnTo>
                <a:lnTo>
                  <a:pt x="879" y="1250"/>
                </a:lnTo>
                <a:lnTo>
                  <a:pt x="851" y="1295"/>
                </a:lnTo>
                <a:lnTo>
                  <a:pt x="824" y="1339"/>
                </a:lnTo>
                <a:lnTo>
                  <a:pt x="800" y="1386"/>
                </a:lnTo>
                <a:lnTo>
                  <a:pt x="778" y="1433"/>
                </a:lnTo>
                <a:lnTo>
                  <a:pt x="758" y="1482"/>
                </a:lnTo>
                <a:lnTo>
                  <a:pt x="740" y="1531"/>
                </a:lnTo>
                <a:lnTo>
                  <a:pt x="724" y="1581"/>
                </a:lnTo>
                <a:lnTo>
                  <a:pt x="711" y="1631"/>
                </a:lnTo>
                <a:lnTo>
                  <a:pt x="699" y="1683"/>
                </a:lnTo>
                <a:lnTo>
                  <a:pt x="688" y="1734"/>
                </a:lnTo>
                <a:lnTo>
                  <a:pt x="682" y="1786"/>
                </a:lnTo>
                <a:lnTo>
                  <a:pt x="702" y="1769"/>
                </a:lnTo>
                <a:lnTo>
                  <a:pt x="722" y="1753"/>
                </a:lnTo>
                <a:lnTo>
                  <a:pt x="743" y="1739"/>
                </a:lnTo>
                <a:lnTo>
                  <a:pt x="764" y="1724"/>
                </a:lnTo>
                <a:lnTo>
                  <a:pt x="787" y="1712"/>
                </a:lnTo>
                <a:lnTo>
                  <a:pt x="809" y="1699"/>
                </a:lnTo>
                <a:lnTo>
                  <a:pt x="832" y="1688"/>
                </a:lnTo>
                <a:lnTo>
                  <a:pt x="855" y="1678"/>
                </a:lnTo>
                <a:lnTo>
                  <a:pt x="880" y="1668"/>
                </a:lnTo>
                <a:lnTo>
                  <a:pt x="903" y="1660"/>
                </a:lnTo>
                <a:lnTo>
                  <a:pt x="928" y="1652"/>
                </a:lnTo>
                <a:lnTo>
                  <a:pt x="952" y="1645"/>
                </a:lnTo>
                <a:lnTo>
                  <a:pt x="978" y="1639"/>
                </a:lnTo>
                <a:lnTo>
                  <a:pt x="1004" y="1632"/>
                </a:lnTo>
                <a:lnTo>
                  <a:pt x="1030" y="1628"/>
                </a:lnTo>
                <a:lnTo>
                  <a:pt x="1055" y="1623"/>
                </a:lnTo>
                <a:lnTo>
                  <a:pt x="1108" y="1616"/>
                </a:lnTo>
                <a:lnTo>
                  <a:pt x="1161" y="1610"/>
                </a:lnTo>
                <a:lnTo>
                  <a:pt x="1215" y="1605"/>
                </a:lnTo>
                <a:lnTo>
                  <a:pt x="1270" y="1603"/>
                </a:lnTo>
                <a:lnTo>
                  <a:pt x="1325" y="1601"/>
                </a:lnTo>
                <a:lnTo>
                  <a:pt x="1378" y="1600"/>
                </a:lnTo>
                <a:lnTo>
                  <a:pt x="1433" y="1600"/>
                </a:lnTo>
                <a:lnTo>
                  <a:pt x="1487" y="1600"/>
                </a:lnTo>
                <a:lnTo>
                  <a:pt x="1549" y="1602"/>
                </a:lnTo>
                <a:lnTo>
                  <a:pt x="1612" y="1608"/>
                </a:lnTo>
                <a:lnTo>
                  <a:pt x="1674" y="1616"/>
                </a:lnTo>
                <a:lnTo>
                  <a:pt x="1734" y="1628"/>
                </a:lnTo>
                <a:lnTo>
                  <a:pt x="1793" y="1644"/>
                </a:lnTo>
                <a:lnTo>
                  <a:pt x="1853" y="1663"/>
                </a:lnTo>
                <a:lnTo>
                  <a:pt x="1910" y="1685"/>
                </a:lnTo>
                <a:lnTo>
                  <a:pt x="1965" y="1710"/>
                </a:lnTo>
                <a:lnTo>
                  <a:pt x="2019" y="1739"/>
                </a:lnTo>
                <a:lnTo>
                  <a:pt x="2073" y="1769"/>
                </a:lnTo>
                <a:lnTo>
                  <a:pt x="2124" y="1802"/>
                </a:lnTo>
                <a:lnTo>
                  <a:pt x="2175" y="1839"/>
                </a:lnTo>
                <a:lnTo>
                  <a:pt x="2223" y="1878"/>
                </a:lnTo>
                <a:lnTo>
                  <a:pt x="2269" y="1920"/>
                </a:lnTo>
                <a:lnTo>
                  <a:pt x="2313" y="1963"/>
                </a:lnTo>
                <a:lnTo>
                  <a:pt x="2357" y="2010"/>
                </a:lnTo>
                <a:lnTo>
                  <a:pt x="2397" y="2058"/>
                </a:lnTo>
                <a:lnTo>
                  <a:pt x="2436" y="2109"/>
                </a:lnTo>
                <a:lnTo>
                  <a:pt x="2473" y="2162"/>
                </a:lnTo>
                <a:lnTo>
                  <a:pt x="2507" y="2217"/>
                </a:lnTo>
                <a:lnTo>
                  <a:pt x="2539" y="2273"/>
                </a:lnTo>
                <a:lnTo>
                  <a:pt x="2569" y="2331"/>
                </a:lnTo>
                <a:lnTo>
                  <a:pt x="2596" y="2392"/>
                </a:lnTo>
                <a:lnTo>
                  <a:pt x="2621" y="2454"/>
                </a:lnTo>
                <a:lnTo>
                  <a:pt x="2643" y="2517"/>
                </a:lnTo>
                <a:lnTo>
                  <a:pt x="2662" y="2582"/>
                </a:lnTo>
                <a:lnTo>
                  <a:pt x="2679" y="2648"/>
                </a:lnTo>
                <a:lnTo>
                  <a:pt x="2692" y="2716"/>
                </a:lnTo>
                <a:lnTo>
                  <a:pt x="2704" y="2784"/>
                </a:lnTo>
                <a:lnTo>
                  <a:pt x="2711" y="2855"/>
                </a:lnTo>
                <a:lnTo>
                  <a:pt x="2716" y="2925"/>
                </a:lnTo>
                <a:lnTo>
                  <a:pt x="2718" y="2997"/>
                </a:lnTo>
                <a:lnTo>
                  <a:pt x="2716" y="3068"/>
                </a:lnTo>
                <a:lnTo>
                  <a:pt x="2711" y="3139"/>
                </a:lnTo>
                <a:lnTo>
                  <a:pt x="2704" y="3209"/>
                </a:lnTo>
                <a:lnTo>
                  <a:pt x="2692" y="3277"/>
                </a:lnTo>
                <a:lnTo>
                  <a:pt x="2679" y="3345"/>
                </a:lnTo>
                <a:lnTo>
                  <a:pt x="2662" y="3412"/>
                </a:lnTo>
                <a:lnTo>
                  <a:pt x="2643" y="3477"/>
                </a:lnTo>
                <a:lnTo>
                  <a:pt x="2621" y="3539"/>
                </a:lnTo>
                <a:lnTo>
                  <a:pt x="2596" y="3602"/>
                </a:lnTo>
                <a:lnTo>
                  <a:pt x="2569" y="3661"/>
                </a:lnTo>
                <a:lnTo>
                  <a:pt x="2539" y="3720"/>
                </a:lnTo>
                <a:lnTo>
                  <a:pt x="2507" y="3776"/>
                </a:lnTo>
                <a:lnTo>
                  <a:pt x="2473" y="3831"/>
                </a:lnTo>
                <a:lnTo>
                  <a:pt x="2436" y="3885"/>
                </a:lnTo>
                <a:lnTo>
                  <a:pt x="2397" y="3935"/>
                </a:lnTo>
                <a:lnTo>
                  <a:pt x="2357" y="3983"/>
                </a:lnTo>
                <a:lnTo>
                  <a:pt x="2313" y="4030"/>
                </a:lnTo>
                <a:lnTo>
                  <a:pt x="2269" y="4074"/>
                </a:lnTo>
                <a:lnTo>
                  <a:pt x="2223" y="4115"/>
                </a:lnTo>
                <a:lnTo>
                  <a:pt x="2175" y="4154"/>
                </a:lnTo>
                <a:lnTo>
                  <a:pt x="2124" y="4191"/>
                </a:lnTo>
                <a:lnTo>
                  <a:pt x="2073" y="4225"/>
                </a:lnTo>
                <a:lnTo>
                  <a:pt x="2019" y="4255"/>
                </a:lnTo>
                <a:lnTo>
                  <a:pt x="1965" y="4283"/>
                </a:lnTo>
                <a:lnTo>
                  <a:pt x="1910" y="4309"/>
                </a:lnTo>
                <a:lnTo>
                  <a:pt x="1853" y="4331"/>
                </a:lnTo>
                <a:lnTo>
                  <a:pt x="1793" y="4349"/>
                </a:lnTo>
                <a:lnTo>
                  <a:pt x="1734" y="4364"/>
                </a:lnTo>
                <a:lnTo>
                  <a:pt x="1674" y="4377"/>
                </a:lnTo>
                <a:lnTo>
                  <a:pt x="1612" y="4386"/>
                </a:lnTo>
                <a:lnTo>
                  <a:pt x="1549" y="4391"/>
                </a:lnTo>
                <a:lnTo>
                  <a:pt x="1487" y="4394"/>
                </a:lnTo>
                <a:lnTo>
                  <a:pt x="1434" y="4394"/>
                </a:lnTo>
                <a:lnTo>
                  <a:pt x="1381" y="4394"/>
                </a:lnTo>
                <a:lnTo>
                  <a:pt x="1326" y="4392"/>
                </a:lnTo>
                <a:lnTo>
                  <a:pt x="1271" y="4391"/>
                </a:lnTo>
                <a:lnTo>
                  <a:pt x="1215" y="4389"/>
                </a:lnTo>
                <a:lnTo>
                  <a:pt x="1159" y="4386"/>
                </a:lnTo>
                <a:lnTo>
                  <a:pt x="1103" y="4381"/>
                </a:lnTo>
                <a:lnTo>
                  <a:pt x="1049" y="4375"/>
                </a:lnTo>
                <a:lnTo>
                  <a:pt x="1021" y="4370"/>
                </a:lnTo>
                <a:lnTo>
                  <a:pt x="994" y="4366"/>
                </a:lnTo>
                <a:lnTo>
                  <a:pt x="967" y="4361"/>
                </a:lnTo>
                <a:lnTo>
                  <a:pt x="940" y="4354"/>
                </a:lnTo>
                <a:lnTo>
                  <a:pt x="914" y="4349"/>
                </a:lnTo>
                <a:lnTo>
                  <a:pt x="889" y="4341"/>
                </a:lnTo>
                <a:lnTo>
                  <a:pt x="863" y="4333"/>
                </a:lnTo>
                <a:lnTo>
                  <a:pt x="838" y="4324"/>
                </a:lnTo>
                <a:lnTo>
                  <a:pt x="815" y="4315"/>
                </a:lnTo>
                <a:lnTo>
                  <a:pt x="790" y="4305"/>
                </a:lnTo>
                <a:lnTo>
                  <a:pt x="768" y="4294"/>
                </a:lnTo>
                <a:lnTo>
                  <a:pt x="745" y="4282"/>
                </a:lnTo>
                <a:lnTo>
                  <a:pt x="723" y="4269"/>
                </a:lnTo>
                <a:lnTo>
                  <a:pt x="702" y="4256"/>
                </a:lnTo>
                <a:lnTo>
                  <a:pt x="682" y="4240"/>
                </a:lnTo>
                <a:lnTo>
                  <a:pt x="662" y="4225"/>
                </a:lnTo>
                <a:lnTo>
                  <a:pt x="668" y="4281"/>
                </a:lnTo>
                <a:lnTo>
                  <a:pt x="676" y="4335"/>
                </a:lnTo>
                <a:lnTo>
                  <a:pt x="686" y="4390"/>
                </a:lnTo>
                <a:lnTo>
                  <a:pt x="699" y="4444"/>
                </a:lnTo>
                <a:lnTo>
                  <a:pt x="712" y="4496"/>
                </a:lnTo>
                <a:lnTo>
                  <a:pt x="728" y="4548"/>
                </a:lnTo>
                <a:lnTo>
                  <a:pt x="745" y="4598"/>
                </a:lnTo>
                <a:lnTo>
                  <a:pt x="766" y="4649"/>
                </a:lnTo>
                <a:lnTo>
                  <a:pt x="787" y="4697"/>
                </a:lnTo>
                <a:lnTo>
                  <a:pt x="811" y="4744"/>
                </a:lnTo>
                <a:lnTo>
                  <a:pt x="837" y="4789"/>
                </a:lnTo>
                <a:lnTo>
                  <a:pt x="865" y="4834"/>
                </a:lnTo>
                <a:lnTo>
                  <a:pt x="894" y="4878"/>
                </a:lnTo>
                <a:lnTo>
                  <a:pt x="927" y="4919"/>
                </a:lnTo>
                <a:lnTo>
                  <a:pt x="960" y="4958"/>
                </a:lnTo>
                <a:lnTo>
                  <a:pt x="997" y="4997"/>
                </a:lnTo>
                <a:lnTo>
                  <a:pt x="1035" y="5033"/>
                </a:lnTo>
                <a:lnTo>
                  <a:pt x="1075" y="5068"/>
                </a:lnTo>
                <a:lnTo>
                  <a:pt x="1118" y="5101"/>
                </a:lnTo>
                <a:lnTo>
                  <a:pt x="1164" y="5132"/>
                </a:lnTo>
                <a:lnTo>
                  <a:pt x="1211" y="5161"/>
                </a:lnTo>
                <a:lnTo>
                  <a:pt x="1260" y="5188"/>
                </a:lnTo>
                <a:lnTo>
                  <a:pt x="1311" y="5212"/>
                </a:lnTo>
                <a:lnTo>
                  <a:pt x="1365" y="5235"/>
                </a:lnTo>
                <a:lnTo>
                  <a:pt x="1422" y="5255"/>
                </a:lnTo>
                <a:lnTo>
                  <a:pt x="1480" y="5273"/>
                </a:lnTo>
                <a:lnTo>
                  <a:pt x="1541" y="5287"/>
                </a:lnTo>
                <a:lnTo>
                  <a:pt x="1604" y="5301"/>
                </a:lnTo>
                <a:lnTo>
                  <a:pt x="1670" y="5311"/>
                </a:lnTo>
                <a:lnTo>
                  <a:pt x="1738" y="5317"/>
                </a:lnTo>
                <a:lnTo>
                  <a:pt x="1809" y="5323"/>
                </a:lnTo>
                <a:lnTo>
                  <a:pt x="1882" y="5324"/>
                </a:lnTo>
                <a:lnTo>
                  <a:pt x="1960" y="5323"/>
                </a:lnTo>
                <a:lnTo>
                  <a:pt x="2038" y="5318"/>
                </a:lnTo>
                <a:lnTo>
                  <a:pt x="2115" y="5311"/>
                </a:lnTo>
                <a:lnTo>
                  <a:pt x="2191" y="5298"/>
                </a:lnTo>
                <a:lnTo>
                  <a:pt x="2267" y="5284"/>
                </a:lnTo>
                <a:lnTo>
                  <a:pt x="2342" y="5265"/>
                </a:lnTo>
                <a:lnTo>
                  <a:pt x="2415" y="5244"/>
                </a:lnTo>
                <a:lnTo>
                  <a:pt x="2488" y="5219"/>
                </a:lnTo>
                <a:lnTo>
                  <a:pt x="2558" y="5191"/>
                </a:lnTo>
                <a:lnTo>
                  <a:pt x="2629" y="5160"/>
                </a:lnTo>
                <a:lnTo>
                  <a:pt x="2697" y="5126"/>
                </a:lnTo>
                <a:lnTo>
                  <a:pt x="2764" y="5089"/>
                </a:lnTo>
                <a:lnTo>
                  <a:pt x="2830" y="5050"/>
                </a:lnTo>
                <a:lnTo>
                  <a:pt x="2895" y="5008"/>
                </a:lnTo>
                <a:lnTo>
                  <a:pt x="2957" y="4963"/>
                </a:lnTo>
                <a:lnTo>
                  <a:pt x="3019" y="4915"/>
                </a:lnTo>
                <a:lnTo>
                  <a:pt x="3079" y="4864"/>
                </a:lnTo>
                <a:lnTo>
                  <a:pt x="3137" y="4812"/>
                </a:lnTo>
                <a:lnTo>
                  <a:pt x="3193" y="4757"/>
                </a:lnTo>
                <a:lnTo>
                  <a:pt x="3248" y="4700"/>
                </a:lnTo>
                <a:lnTo>
                  <a:pt x="3302" y="4641"/>
                </a:lnTo>
                <a:lnTo>
                  <a:pt x="3352" y="4579"/>
                </a:lnTo>
                <a:lnTo>
                  <a:pt x="3401" y="4515"/>
                </a:lnTo>
                <a:lnTo>
                  <a:pt x="3448" y="4449"/>
                </a:lnTo>
                <a:lnTo>
                  <a:pt x="3493" y="4382"/>
                </a:lnTo>
                <a:lnTo>
                  <a:pt x="3537" y="4312"/>
                </a:lnTo>
                <a:lnTo>
                  <a:pt x="3577" y="4241"/>
                </a:lnTo>
                <a:lnTo>
                  <a:pt x="3615" y="4168"/>
                </a:lnTo>
                <a:lnTo>
                  <a:pt x="3652" y="4093"/>
                </a:lnTo>
                <a:lnTo>
                  <a:pt x="3685" y="4017"/>
                </a:lnTo>
                <a:lnTo>
                  <a:pt x="3717" y="3938"/>
                </a:lnTo>
                <a:lnTo>
                  <a:pt x="3746" y="3859"/>
                </a:lnTo>
                <a:lnTo>
                  <a:pt x="3752" y="3842"/>
                </a:lnTo>
                <a:lnTo>
                  <a:pt x="3759" y="3827"/>
                </a:lnTo>
                <a:lnTo>
                  <a:pt x="3768" y="3811"/>
                </a:lnTo>
                <a:lnTo>
                  <a:pt x="3777" y="3795"/>
                </a:lnTo>
                <a:lnTo>
                  <a:pt x="3787" y="3781"/>
                </a:lnTo>
                <a:lnTo>
                  <a:pt x="3797" y="3765"/>
                </a:lnTo>
                <a:lnTo>
                  <a:pt x="3809" y="3750"/>
                </a:lnTo>
                <a:lnTo>
                  <a:pt x="3822" y="3736"/>
                </a:lnTo>
                <a:lnTo>
                  <a:pt x="3834" y="3723"/>
                </a:lnTo>
                <a:lnTo>
                  <a:pt x="3849" y="3708"/>
                </a:lnTo>
                <a:lnTo>
                  <a:pt x="3863" y="3695"/>
                </a:lnTo>
                <a:lnTo>
                  <a:pt x="3878" y="3682"/>
                </a:lnTo>
                <a:lnTo>
                  <a:pt x="3893" y="3670"/>
                </a:lnTo>
                <a:lnTo>
                  <a:pt x="3910" y="3658"/>
                </a:lnTo>
                <a:lnTo>
                  <a:pt x="3926" y="3646"/>
                </a:lnTo>
                <a:lnTo>
                  <a:pt x="3944" y="3635"/>
                </a:lnTo>
                <a:lnTo>
                  <a:pt x="3960" y="3624"/>
                </a:lnTo>
                <a:lnTo>
                  <a:pt x="3978" y="3614"/>
                </a:lnTo>
                <a:lnTo>
                  <a:pt x="3996" y="3605"/>
                </a:lnTo>
                <a:lnTo>
                  <a:pt x="4015" y="3596"/>
                </a:lnTo>
                <a:lnTo>
                  <a:pt x="4033" y="3587"/>
                </a:lnTo>
                <a:lnTo>
                  <a:pt x="4052" y="3581"/>
                </a:lnTo>
                <a:lnTo>
                  <a:pt x="4071" y="3573"/>
                </a:lnTo>
                <a:lnTo>
                  <a:pt x="4090" y="3566"/>
                </a:lnTo>
                <a:lnTo>
                  <a:pt x="4109" y="3560"/>
                </a:lnTo>
                <a:lnTo>
                  <a:pt x="4128" y="3556"/>
                </a:lnTo>
                <a:lnTo>
                  <a:pt x="4147" y="3551"/>
                </a:lnTo>
                <a:lnTo>
                  <a:pt x="4166" y="3548"/>
                </a:lnTo>
                <a:lnTo>
                  <a:pt x="4185" y="3545"/>
                </a:lnTo>
                <a:lnTo>
                  <a:pt x="4204" y="3542"/>
                </a:lnTo>
                <a:lnTo>
                  <a:pt x="4222" y="3541"/>
                </a:lnTo>
                <a:lnTo>
                  <a:pt x="4241" y="3541"/>
                </a:lnTo>
                <a:lnTo>
                  <a:pt x="4268" y="3541"/>
                </a:lnTo>
                <a:lnTo>
                  <a:pt x="4295" y="3544"/>
                </a:lnTo>
                <a:lnTo>
                  <a:pt x="4322" y="3546"/>
                </a:lnTo>
                <a:lnTo>
                  <a:pt x="4348" y="3550"/>
                </a:lnTo>
                <a:lnTo>
                  <a:pt x="4375" y="3555"/>
                </a:lnTo>
                <a:lnTo>
                  <a:pt x="4401" y="3561"/>
                </a:lnTo>
                <a:lnTo>
                  <a:pt x="4427" y="3569"/>
                </a:lnTo>
                <a:lnTo>
                  <a:pt x="4451" y="3579"/>
                </a:lnTo>
                <a:lnTo>
                  <a:pt x="4475" y="3589"/>
                </a:lnTo>
                <a:lnTo>
                  <a:pt x="4497" y="3602"/>
                </a:lnTo>
                <a:lnTo>
                  <a:pt x="4518" y="3615"/>
                </a:lnTo>
                <a:lnTo>
                  <a:pt x="4537" y="3631"/>
                </a:lnTo>
                <a:lnTo>
                  <a:pt x="4548" y="3639"/>
                </a:lnTo>
                <a:lnTo>
                  <a:pt x="4555" y="3648"/>
                </a:lnTo>
                <a:lnTo>
                  <a:pt x="4564" y="3657"/>
                </a:lnTo>
                <a:lnTo>
                  <a:pt x="4572" y="3666"/>
                </a:lnTo>
                <a:lnTo>
                  <a:pt x="4579" y="3676"/>
                </a:lnTo>
                <a:lnTo>
                  <a:pt x="4586" y="3686"/>
                </a:lnTo>
                <a:lnTo>
                  <a:pt x="4591" y="3697"/>
                </a:lnTo>
                <a:lnTo>
                  <a:pt x="4597" y="3707"/>
                </a:lnTo>
                <a:lnTo>
                  <a:pt x="4874" y="4313"/>
                </a:lnTo>
                <a:lnTo>
                  <a:pt x="1053" y="6204"/>
                </a:lnTo>
                <a:lnTo>
                  <a:pt x="1009" y="6158"/>
                </a:lnTo>
                <a:lnTo>
                  <a:pt x="966" y="6112"/>
                </a:lnTo>
                <a:lnTo>
                  <a:pt x="923" y="6065"/>
                </a:lnTo>
                <a:lnTo>
                  <a:pt x="882" y="6019"/>
                </a:lnTo>
                <a:lnTo>
                  <a:pt x="841" y="5970"/>
                </a:lnTo>
                <a:lnTo>
                  <a:pt x="801" y="5922"/>
                </a:lnTo>
                <a:lnTo>
                  <a:pt x="761" y="5873"/>
                </a:lnTo>
                <a:lnTo>
                  <a:pt x="723" y="5824"/>
                </a:lnTo>
                <a:lnTo>
                  <a:pt x="685" y="5775"/>
                </a:lnTo>
                <a:lnTo>
                  <a:pt x="647" y="5723"/>
                </a:lnTo>
                <a:lnTo>
                  <a:pt x="611" y="5673"/>
                </a:lnTo>
                <a:lnTo>
                  <a:pt x="575" y="5622"/>
                </a:lnTo>
                <a:lnTo>
                  <a:pt x="541" y="5569"/>
                </a:lnTo>
                <a:lnTo>
                  <a:pt x="506" y="5516"/>
                </a:lnTo>
                <a:lnTo>
                  <a:pt x="473" y="5463"/>
                </a:lnTo>
                <a:lnTo>
                  <a:pt x="440" y="5409"/>
                </a:lnTo>
                <a:lnTo>
                  <a:pt x="408" y="5355"/>
                </a:lnTo>
                <a:lnTo>
                  <a:pt x="376" y="5301"/>
                </a:lnTo>
                <a:lnTo>
                  <a:pt x="346" y="5245"/>
                </a:lnTo>
                <a:lnTo>
                  <a:pt x="317" y="5190"/>
                </a:lnTo>
                <a:lnTo>
                  <a:pt x="288" y="5133"/>
                </a:lnTo>
                <a:lnTo>
                  <a:pt x="260" y="5077"/>
                </a:lnTo>
                <a:lnTo>
                  <a:pt x="233" y="5019"/>
                </a:lnTo>
                <a:lnTo>
                  <a:pt x="206" y="4962"/>
                </a:lnTo>
                <a:lnTo>
                  <a:pt x="181" y="4904"/>
                </a:lnTo>
                <a:lnTo>
                  <a:pt x="156" y="4844"/>
                </a:lnTo>
                <a:lnTo>
                  <a:pt x="132" y="4786"/>
                </a:lnTo>
                <a:lnTo>
                  <a:pt x="109" y="4726"/>
                </a:lnTo>
                <a:lnTo>
                  <a:pt x="87" y="4666"/>
                </a:lnTo>
                <a:lnTo>
                  <a:pt x="64" y="4605"/>
                </a:lnTo>
                <a:lnTo>
                  <a:pt x="44" y="4545"/>
                </a:lnTo>
                <a:lnTo>
                  <a:pt x="24" y="4483"/>
                </a:lnTo>
                <a:lnTo>
                  <a:pt x="17" y="4460"/>
                </a:lnTo>
                <a:lnTo>
                  <a:pt x="12" y="4437"/>
                </a:lnTo>
                <a:lnTo>
                  <a:pt x="7" y="4415"/>
                </a:lnTo>
                <a:lnTo>
                  <a:pt x="5" y="4391"/>
                </a:lnTo>
                <a:lnTo>
                  <a:pt x="2" y="4369"/>
                </a:lnTo>
                <a:lnTo>
                  <a:pt x="1" y="4344"/>
                </a:lnTo>
                <a:lnTo>
                  <a:pt x="0" y="4320"/>
                </a:lnTo>
                <a:lnTo>
                  <a:pt x="0" y="4295"/>
                </a:lnTo>
                <a:lnTo>
                  <a:pt x="1" y="4269"/>
                </a:lnTo>
                <a:lnTo>
                  <a:pt x="2" y="4244"/>
                </a:lnTo>
                <a:lnTo>
                  <a:pt x="5" y="4219"/>
                </a:lnTo>
                <a:lnTo>
                  <a:pt x="10" y="4194"/>
                </a:lnTo>
                <a:lnTo>
                  <a:pt x="15" y="4170"/>
                </a:lnTo>
                <a:lnTo>
                  <a:pt x="22" y="4146"/>
                </a:lnTo>
                <a:lnTo>
                  <a:pt x="30" y="4123"/>
                </a:lnTo>
                <a:lnTo>
                  <a:pt x="39" y="4101"/>
                </a:lnTo>
                <a:lnTo>
                  <a:pt x="49" y="4078"/>
                </a:lnTo>
                <a:lnTo>
                  <a:pt x="60" y="4057"/>
                </a:lnTo>
                <a:lnTo>
                  <a:pt x="72" y="4036"/>
                </a:lnTo>
                <a:lnTo>
                  <a:pt x="86" y="4016"/>
                </a:lnTo>
                <a:lnTo>
                  <a:pt x="99" y="3995"/>
                </a:lnTo>
                <a:lnTo>
                  <a:pt x="115" y="3976"/>
                </a:lnTo>
                <a:lnTo>
                  <a:pt x="130" y="3959"/>
                </a:lnTo>
                <a:lnTo>
                  <a:pt x="146" y="3941"/>
                </a:lnTo>
                <a:lnTo>
                  <a:pt x="164" y="3925"/>
                </a:lnTo>
                <a:lnTo>
                  <a:pt x="182" y="3909"/>
                </a:lnTo>
                <a:lnTo>
                  <a:pt x="201" y="3894"/>
                </a:lnTo>
                <a:lnTo>
                  <a:pt x="221" y="3880"/>
                </a:lnTo>
                <a:lnTo>
                  <a:pt x="241" y="3867"/>
                </a:lnTo>
                <a:lnTo>
                  <a:pt x="262" y="3855"/>
                </a:lnTo>
                <a:lnTo>
                  <a:pt x="284" y="3843"/>
                </a:lnTo>
                <a:lnTo>
                  <a:pt x="306" y="3833"/>
                </a:lnTo>
                <a:lnTo>
                  <a:pt x="328" y="3824"/>
                </a:lnTo>
                <a:lnTo>
                  <a:pt x="352" y="3816"/>
                </a:lnTo>
                <a:lnTo>
                  <a:pt x="375" y="3810"/>
                </a:lnTo>
                <a:lnTo>
                  <a:pt x="400" y="3804"/>
                </a:lnTo>
                <a:lnTo>
                  <a:pt x="425" y="3800"/>
                </a:lnTo>
                <a:lnTo>
                  <a:pt x="449" y="3796"/>
                </a:lnTo>
                <a:lnTo>
                  <a:pt x="475" y="3795"/>
                </a:lnTo>
                <a:lnTo>
                  <a:pt x="501" y="3794"/>
                </a:lnTo>
                <a:lnTo>
                  <a:pt x="532" y="3794"/>
                </a:lnTo>
                <a:lnTo>
                  <a:pt x="560" y="3795"/>
                </a:lnTo>
                <a:lnTo>
                  <a:pt x="587" y="3797"/>
                </a:lnTo>
                <a:lnTo>
                  <a:pt x="614" y="3800"/>
                </a:lnTo>
                <a:lnTo>
                  <a:pt x="639" y="3802"/>
                </a:lnTo>
                <a:lnTo>
                  <a:pt x="665" y="3804"/>
                </a:lnTo>
                <a:lnTo>
                  <a:pt x="692" y="3806"/>
                </a:lnTo>
                <a:lnTo>
                  <a:pt x="722" y="3810"/>
                </a:lnTo>
                <a:lnTo>
                  <a:pt x="760" y="3811"/>
                </a:lnTo>
                <a:lnTo>
                  <a:pt x="798" y="3811"/>
                </a:lnTo>
                <a:lnTo>
                  <a:pt x="835" y="3809"/>
                </a:lnTo>
                <a:lnTo>
                  <a:pt x="872" y="3803"/>
                </a:lnTo>
                <a:lnTo>
                  <a:pt x="908" y="3796"/>
                </a:lnTo>
                <a:lnTo>
                  <a:pt x="943" y="3787"/>
                </a:lnTo>
                <a:lnTo>
                  <a:pt x="978" y="3777"/>
                </a:lnTo>
                <a:lnTo>
                  <a:pt x="1013" y="3764"/>
                </a:lnTo>
                <a:lnTo>
                  <a:pt x="1045" y="3749"/>
                </a:lnTo>
                <a:lnTo>
                  <a:pt x="1078" y="3734"/>
                </a:lnTo>
                <a:lnTo>
                  <a:pt x="1109" y="3715"/>
                </a:lnTo>
                <a:lnTo>
                  <a:pt x="1139" y="3696"/>
                </a:lnTo>
                <a:lnTo>
                  <a:pt x="1169" y="3674"/>
                </a:lnTo>
                <a:lnTo>
                  <a:pt x="1197" y="3652"/>
                </a:lnTo>
                <a:lnTo>
                  <a:pt x="1224" y="3627"/>
                </a:lnTo>
                <a:lnTo>
                  <a:pt x="1251" y="3602"/>
                </a:lnTo>
                <a:lnTo>
                  <a:pt x="1276" y="3575"/>
                </a:lnTo>
                <a:lnTo>
                  <a:pt x="1299" y="3547"/>
                </a:lnTo>
                <a:lnTo>
                  <a:pt x="1321" y="3518"/>
                </a:lnTo>
                <a:lnTo>
                  <a:pt x="1343" y="3487"/>
                </a:lnTo>
                <a:lnTo>
                  <a:pt x="1362" y="3455"/>
                </a:lnTo>
                <a:lnTo>
                  <a:pt x="1380" y="3423"/>
                </a:lnTo>
                <a:lnTo>
                  <a:pt x="1396" y="3390"/>
                </a:lnTo>
                <a:lnTo>
                  <a:pt x="1412" y="3356"/>
                </a:lnTo>
                <a:lnTo>
                  <a:pt x="1425" y="3321"/>
                </a:lnTo>
                <a:lnTo>
                  <a:pt x="1437" y="3285"/>
                </a:lnTo>
                <a:lnTo>
                  <a:pt x="1448" y="3248"/>
                </a:lnTo>
                <a:lnTo>
                  <a:pt x="1456" y="3211"/>
                </a:lnTo>
                <a:lnTo>
                  <a:pt x="1462" y="3175"/>
                </a:lnTo>
                <a:lnTo>
                  <a:pt x="1467" y="3137"/>
                </a:lnTo>
                <a:lnTo>
                  <a:pt x="1470" y="3098"/>
                </a:lnTo>
                <a:lnTo>
                  <a:pt x="1471" y="3059"/>
                </a:lnTo>
                <a:lnTo>
                  <a:pt x="1470" y="3021"/>
                </a:lnTo>
                <a:lnTo>
                  <a:pt x="1467" y="2983"/>
                </a:lnTo>
                <a:lnTo>
                  <a:pt x="1462" y="2945"/>
                </a:lnTo>
                <a:lnTo>
                  <a:pt x="1456" y="2908"/>
                </a:lnTo>
                <a:lnTo>
                  <a:pt x="1448" y="2873"/>
                </a:lnTo>
                <a:lnTo>
                  <a:pt x="1438" y="2837"/>
                </a:lnTo>
                <a:lnTo>
                  <a:pt x="1425" y="2802"/>
                </a:lnTo>
                <a:lnTo>
                  <a:pt x="1412" y="2767"/>
                </a:lnTo>
                <a:lnTo>
                  <a:pt x="1397" y="2734"/>
                </a:lnTo>
                <a:lnTo>
                  <a:pt x="1381" y="2701"/>
                </a:lnTo>
                <a:lnTo>
                  <a:pt x="1363" y="2670"/>
                </a:lnTo>
                <a:lnTo>
                  <a:pt x="1343" y="2640"/>
                </a:lnTo>
                <a:lnTo>
                  <a:pt x="1321" y="2610"/>
                </a:lnTo>
                <a:lnTo>
                  <a:pt x="1299" y="2582"/>
                </a:lnTo>
                <a:lnTo>
                  <a:pt x="1276" y="2554"/>
                </a:lnTo>
                <a:lnTo>
                  <a:pt x="1251" y="2528"/>
                </a:lnTo>
                <a:lnTo>
                  <a:pt x="1225" y="2502"/>
                </a:lnTo>
                <a:lnTo>
                  <a:pt x="1197" y="2479"/>
                </a:lnTo>
                <a:lnTo>
                  <a:pt x="1169" y="2457"/>
                </a:lnTo>
                <a:lnTo>
                  <a:pt x="1140" y="2435"/>
                </a:lnTo>
                <a:lnTo>
                  <a:pt x="1110" y="2416"/>
                </a:lnTo>
                <a:lnTo>
                  <a:pt x="1079" y="2398"/>
                </a:lnTo>
                <a:lnTo>
                  <a:pt x="1046" y="2382"/>
                </a:lnTo>
                <a:lnTo>
                  <a:pt x="1013" y="2367"/>
                </a:lnTo>
                <a:lnTo>
                  <a:pt x="979" y="2354"/>
                </a:lnTo>
                <a:lnTo>
                  <a:pt x="943" y="2341"/>
                </a:lnTo>
                <a:lnTo>
                  <a:pt x="909" y="2331"/>
                </a:lnTo>
                <a:lnTo>
                  <a:pt x="872" y="2323"/>
                </a:lnTo>
                <a:lnTo>
                  <a:pt x="835" y="2318"/>
                </a:lnTo>
                <a:lnTo>
                  <a:pt x="798" y="2313"/>
                </a:lnTo>
                <a:lnTo>
                  <a:pt x="760" y="2310"/>
                </a:lnTo>
                <a:lnTo>
                  <a:pt x="722" y="2310"/>
                </a:lnTo>
                <a:lnTo>
                  <a:pt x="697" y="2310"/>
                </a:lnTo>
                <a:lnTo>
                  <a:pt x="675" y="2311"/>
                </a:lnTo>
                <a:lnTo>
                  <a:pt x="652" y="2311"/>
                </a:lnTo>
                <a:lnTo>
                  <a:pt x="627" y="2311"/>
                </a:lnTo>
                <a:lnTo>
                  <a:pt x="601" y="2311"/>
                </a:lnTo>
                <a:lnTo>
                  <a:pt x="575" y="2309"/>
                </a:lnTo>
                <a:lnTo>
                  <a:pt x="551" y="2306"/>
                </a:lnTo>
                <a:lnTo>
                  <a:pt x="526" y="2301"/>
                </a:lnTo>
                <a:lnTo>
                  <a:pt x="502" y="2296"/>
                </a:lnTo>
                <a:lnTo>
                  <a:pt x="478" y="2289"/>
                </a:lnTo>
                <a:lnTo>
                  <a:pt x="455" y="2281"/>
                </a:lnTo>
                <a:lnTo>
                  <a:pt x="432" y="2272"/>
                </a:lnTo>
                <a:lnTo>
                  <a:pt x="410" y="2262"/>
                </a:lnTo>
                <a:lnTo>
                  <a:pt x="389" y="2251"/>
                </a:lnTo>
                <a:lnTo>
                  <a:pt x="368" y="2238"/>
                </a:lnTo>
                <a:lnTo>
                  <a:pt x="347" y="2226"/>
                </a:lnTo>
                <a:lnTo>
                  <a:pt x="327" y="2212"/>
                </a:lnTo>
                <a:lnTo>
                  <a:pt x="308" y="2197"/>
                </a:lnTo>
                <a:lnTo>
                  <a:pt x="290" y="2181"/>
                </a:lnTo>
                <a:lnTo>
                  <a:pt x="272" y="2165"/>
                </a:lnTo>
                <a:lnTo>
                  <a:pt x="256" y="2147"/>
                </a:lnTo>
                <a:lnTo>
                  <a:pt x="240" y="2129"/>
                </a:lnTo>
                <a:lnTo>
                  <a:pt x="225" y="2110"/>
                </a:lnTo>
                <a:lnTo>
                  <a:pt x="212" y="2091"/>
                </a:lnTo>
                <a:lnTo>
                  <a:pt x="199" y="2071"/>
                </a:lnTo>
                <a:lnTo>
                  <a:pt x="186" y="2049"/>
                </a:lnTo>
                <a:lnTo>
                  <a:pt x="175" y="2027"/>
                </a:lnTo>
                <a:lnTo>
                  <a:pt x="165" y="2006"/>
                </a:lnTo>
                <a:lnTo>
                  <a:pt x="156" y="1982"/>
                </a:lnTo>
                <a:lnTo>
                  <a:pt x="148" y="1960"/>
                </a:lnTo>
                <a:lnTo>
                  <a:pt x="142" y="1935"/>
                </a:lnTo>
                <a:lnTo>
                  <a:pt x="136" y="1912"/>
                </a:lnTo>
                <a:lnTo>
                  <a:pt x="132" y="1887"/>
                </a:lnTo>
                <a:lnTo>
                  <a:pt x="128" y="1862"/>
                </a:lnTo>
                <a:lnTo>
                  <a:pt x="126" y="1837"/>
                </a:lnTo>
                <a:lnTo>
                  <a:pt x="126" y="1811"/>
                </a:lnTo>
                <a:lnTo>
                  <a:pt x="127" y="1768"/>
                </a:lnTo>
                <a:lnTo>
                  <a:pt x="130" y="1725"/>
                </a:lnTo>
                <a:lnTo>
                  <a:pt x="135" y="1680"/>
                </a:lnTo>
                <a:lnTo>
                  <a:pt x="142" y="1637"/>
                </a:lnTo>
                <a:lnTo>
                  <a:pt x="146" y="1616"/>
                </a:lnTo>
                <a:lnTo>
                  <a:pt x="152" y="1594"/>
                </a:lnTo>
                <a:lnTo>
                  <a:pt x="156" y="1573"/>
                </a:lnTo>
                <a:lnTo>
                  <a:pt x="163" y="1553"/>
                </a:lnTo>
                <a:lnTo>
                  <a:pt x="168" y="1533"/>
                </a:lnTo>
                <a:lnTo>
                  <a:pt x="175" y="1514"/>
                </a:lnTo>
                <a:lnTo>
                  <a:pt x="183" y="1495"/>
                </a:lnTo>
                <a:lnTo>
                  <a:pt x="191" y="1476"/>
                </a:lnTo>
                <a:lnTo>
                  <a:pt x="215" y="1423"/>
                </a:lnTo>
                <a:lnTo>
                  <a:pt x="240" y="1371"/>
                </a:lnTo>
                <a:lnTo>
                  <a:pt x="266" y="1318"/>
                </a:lnTo>
                <a:lnTo>
                  <a:pt x="293" y="1267"/>
                </a:lnTo>
                <a:lnTo>
                  <a:pt x="319" y="1215"/>
                </a:lnTo>
                <a:lnTo>
                  <a:pt x="347" y="1165"/>
                </a:lnTo>
                <a:lnTo>
                  <a:pt x="375" y="1113"/>
                </a:lnTo>
                <a:lnTo>
                  <a:pt x="403" y="1064"/>
                </a:lnTo>
                <a:lnTo>
                  <a:pt x="433" y="1014"/>
                </a:lnTo>
                <a:lnTo>
                  <a:pt x="463" y="965"/>
                </a:lnTo>
                <a:lnTo>
                  <a:pt x="494" y="917"/>
                </a:lnTo>
                <a:lnTo>
                  <a:pt x="525" y="867"/>
                </a:lnTo>
                <a:lnTo>
                  <a:pt x="556" y="820"/>
                </a:lnTo>
                <a:lnTo>
                  <a:pt x="589" y="772"/>
                </a:lnTo>
                <a:lnTo>
                  <a:pt x="621" y="725"/>
                </a:lnTo>
                <a:lnTo>
                  <a:pt x="655" y="679"/>
                </a:lnTo>
                <a:lnTo>
                  <a:pt x="690" y="633"/>
                </a:lnTo>
                <a:lnTo>
                  <a:pt x="724" y="588"/>
                </a:lnTo>
                <a:lnTo>
                  <a:pt x="759" y="542"/>
                </a:lnTo>
                <a:lnTo>
                  <a:pt x="795" y="497"/>
                </a:lnTo>
                <a:lnTo>
                  <a:pt x="832" y="454"/>
                </a:lnTo>
                <a:lnTo>
                  <a:pt x="868" y="410"/>
                </a:lnTo>
                <a:lnTo>
                  <a:pt x="906" y="366"/>
                </a:lnTo>
                <a:lnTo>
                  <a:pt x="945" y="324"/>
                </a:lnTo>
                <a:lnTo>
                  <a:pt x="983" y="281"/>
                </a:lnTo>
                <a:lnTo>
                  <a:pt x="1022" y="240"/>
                </a:lnTo>
                <a:lnTo>
                  <a:pt x="1062" y="199"/>
                </a:lnTo>
                <a:lnTo>
                  <a:pt x="1102" y="157"/>
                </a:lnTo>
                <a:lnTo>
                  <a:pt x="1144" y="117"/>
                </a:lnTo>
                <a:lnTo>
                  <a:pt x="1185" y="78"/>
                </a:lnTo>
                <a:lnTo>
                  <a:pt x="1227" y="38"/>
                </a:lnTo>
                <a:lnTo>
                  <a:pt x="1270" y="0"/>
                </a:lnTo>
                <a:lnTo>
                  <a:pt x="4953" y="1590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4" name="Freeform 97"/>
          <p:cNvSpPr>
            <a:spLocks/>
          </p:cNvSpPr>
          <p:nvPr/>
        </p:nvSpPr>
        <p:spPr bwMode="auto">
          <a:xfrm>
            <a:off x="2047875" y="3763963"/>
            <a:ext cx="1965325" cy="2463800"/>
          </a:xfrm>
          <a:custGeom>
            <a:avLst/>
            <a:gdLst>
              <a:gd name="T0" fmla="*/ 2147483647 w 4953"/>
              <a:gd name="T1" fmla="*/ 2147483647 h 6204"/>
              <a:gd name="T2" fmla="*/ 2147483647 w 4953"/>
              <a:gd name="T3" fmla="*/ 2147483647 h 6204"/>
              <a:gd name="T4" fmla="*/ 2147483647 w 4953"/>
              <a:gd name="T5" fmla="*/ 2147483647 h 6204"/>
              <a:gd name="T6" fmla="*/ 2147483647 w 4953"/>
              <a:gd name="T7" fmla="*/ 2147483647 h 6204"/>
              <a:gd name="T8" fmla="*/ 2147483647 w 4953"/>
              <a:gd name="T9" fmla="*/ 2147483647 h 6204"/>
              <a:gd name="T10" fmla="*/ 2147483647 w 4953"/>
              <a:gd name="T11" fmla="*/ 2147483647 h 6204"/>
              <a:gd name="T12" fmla="*/ 2147483647 w 4953"/>
              <a:gd name="T13" fmla="*/ 2147483647 h 6204"/>
              <a:gd name="T14" fmla="*/ 2147483647 w 4953"/>
              <a:gd name="T15" fmla="*/ 2147483647 h 6204"/>
              <a:gd name="T16" fmla="*/ 2147483647 w 4953"/>
              <a:gd name="T17" fmla="*/ 2147483647 h 6204"/>
              <a:gd name="T18" fmla="*/ 2147483647 w 4953"/>
              <a:gd name="T19" fmla="*/ 2147483647 h 6204"/>
              <a:gd name="T20" fmla="*/ 2147483647 w 4953"/>
              <a:gd name="T21" fmla="*/ 2147483647 h 6204"/>
              <a:gd name="T22" fmla="*/ 2147483647 w 4953"/>
              <a:gd name="T23" fmla="*/ 2147483647 h 6204"/>
              <a:gd name="T24" fmla="*/ 2147483647 w 4953"/>
              <a:gd name="T25" fmla="*/ 2147483647 h 6204"/>
              <a:gd name="T26" fmla="*/ 2147483647 w 4953"/>
              <a:gd name="T27" fmla="*/ 2147483647 h 6204"/>
              <a:gd name="T28" fmla="*/ 2147483647 w 4953"/>
              <a:gd name="T29" fmla="*/ 2147483647 h 6204"/>
              <a:gd name="T30" fmla="*/ 2147483647 w 4953"/>
              <a:gd name="T31" fmla="*/ 2147483647 h 6204"/>
              <a:gd name="T32" fmla="*/ 2147483647 w 4953"/>
              <a:gd name="T33" fmla="*/ 2147483647 h 6204"/>
              <a:gd name="T34" fmla="*/ 2147483647 w 4953"/>
              <a:gd name="T35" fmla="*/ 2147483647 h 6204"/>
              <a:gd name="T36" fmla="*/ 2147483647 w 4953"/>
              <a:gd name="T37" fmla="*/ 2147483647 h 6204"/>
              <a:gd name="T38" fmla="*/ 2147483647 w 4953"/>
              <a:gd name="T39" fmla="*/ 2147483647 h 6204"/>
              <a:gd name="T40" fmla="*/ 2147483647 w 4953"/>
              <a:gd name="T41" fmla="*/ 2147483647 h 6204"/>
              <a:gd name="T42" fmla="*/ 2147483647 w 4953"/>
              <a:gd name="T43" fmla="*/ 2147483647 h 6204"/>
              <a:gd name="T44" fmla="*/ 2147483647 w 4953"/>
              <a:gd name="T45" fmla="*/ 2147483647 h 6204"/>
              <a:gd name="T46" fmla="*/ 2147483647 w 4953"/>
              <a:gd name="T47" fmla="*/ 2147483647 h 6204"/>
              <a:gd name="T48" fmla="*/ 2147483647 w 4953"/>
              <a:gd name="T49" fmla="*/ 2147483647 h 6204"/>
              <a:gd name="T50" fmla="*/ 2147483647 w 4953"/>
              <a:gd name="T51" fmla="*/ 2147483647 h 6204"/>
              <a:gd name="T52" fmla="*/ 2147483647 w 4953"/>
              <a:gd name="T53" fmla="*/ 2147483647 h 6204"/>
              <a:gd name="T54" fmla="*/ 2147483647 w 4953"/>
              <a:gd name="T55" fmla="*/ 2147483647 h 6204"/>
              <a:gd name="T56" fmla="*/ 2147483647 w 4953"/>
              <a:gd name="T57" fmla="*/ 2147483647 h 6204"/>
              <a:gd name="T58" fmla="*/ 2147483647 w 4953"/>
              <a:gd name="T59" fmla="*/ 2147483647 h 6204"/>
              <a:gd name="T60" fmla="*/ 2147483647 w 4953"/>
              <a:gd name="T61" fmla="*/ 2147483647 h 6204"/>
              <a:gd name="T62" fmla="*/ 2147483647 w 4953"/>
              <a:gd name="T63" fmla="*/ 2147483647 h 6204"/>
              <a:gd name="T64" fmla="*/ 2147483647 w 4953"/>
              <a:gd name="T65" fmla="*/ 2147483647 h 6204"/>
              <a:gd name="T66" fmla="*/ 2147483647 w 4953"/>
              <a:gd name="T67" fmla="*/ 2147483647 h 6204"/>
              <a:gd name="T68" fmla="*/ 2147483647 w 4953"/>
              <a:gd name="T69" fmla="*/ 2147483647 h 6204"/>
              <a:gd name="T70" fmla="*/ 2147483647 w 4953"/>
              <a:gd name="T71" fmla="*/ 2147483647 h 6204"/>
              <a:gd name="T72" fmla="*/ 2147483647 w 4953"/>
              <a:gd name="T73" fmla="*/ 2147483647 h 6204"/>
              <a:gd name="T74" fmla="*/ 2147483647 w 4953"/>
              <a:gd name="T75" fmla="*/ 2147483647 h 6204"/>
              <a:gd name="T76" fmla="*/ 2147483647 w 4953"/>
              <a:gd name="T77" fmla="*/ 2147483647 h 6204"/>
              <a:gd name="T78" fmla="*/ 0 w 4953"/>
              <a:gd name="T79" fmla="*/ 2147483647 h 6204"/>
              <a:gd name="T80" fmla="*/ 2147483647 w 4953"/>
              <a:gd name="T81" fmla="*/ 2147483647 h 6204"/>
              <a:gd name="T82" fmla="*/ 2147483647 w 4953"/>
              <a:gd name="T83" fmla="*/ 2147483647 h 6204"/>
              <a:gd name="T84" fmla="*/ 2147483647 w 4953"/>
              <a:gd name="T85" fmla="*/ 2147483647 h 6204"/>
              <a:gd name="T86" fmla="*/ 2147483647 w 4953"/>
              <a:gd name="T87" fmla="*/ 2147483647 h 6204"/>
              <a:gd name="T88" fmla="*/ 2147483647 w 4953"/>
              <a:gd name="T89" fmla="*/ 2147483647 h 6204"/>
              <a:gd name="T90" fmla="*/ 2147483647 w 4953"/>
              <a:gd name="T91" fmla="*/ 2147483647 h 6204"/>
              <a:gd name="T92" fmla="*/ 2147483647 w 4953"/>
              <a:gd name="T93" fmla="*/ 2147483647 h 6204"/>
              <a:gd name="T94" fmla="*/ 2147483647 w 4953"/>
              <a:gd name="T95" fmla="*/ 2147483647 h 6204"/>
              <a:gd name="T96" fmla="*/ 2147483647 w 4953"/>
              <a:gd name="T97" fmla="*/ 2147483647 h 6204"/>
              <a:gd name="T98" fmla="*/ 2147483647 w 4953"/>
              <a:gd name="T99" fmla="*/ 2147483647 h 6204"/>
              <a:gd name="T100" fmla="*/ 2147483647 w 4953"/>
              <a:gd name="T101" fmla="*/ 2147483647 h 6204"/>
              <a:gd name="T102" fmla="*/ 2147483647 w 4953"/>
              <a:gd name="T103" fmla="*/ 2147483647 h 6204"/>
              <a:gd name="T104" fmla="*/ 2147483647 w 4953"/>
              <a:gd name="T105" fmla="*/ 2147483647 h 6204"/>
              <a:gd name="T106" fmla="*/ 2147483647 w 4953"/>
              <a:gd name="T107" fmla="*/ 2147483647 h 6204"/>
              <a:gd name="T108" fmla="*/ 2147483647 w 4953"/>
              <a:gd name="T109" fmla="*/ 2147483647 h 6204"/>
              <a:gd name="T110" fmla="*/ 2147483647 w 4953"/>
              <a:gd name="T111" fmla="*/ 2147483647 h 6204"/>
              <a:gd name="T112" fmla="*/ 2147483647 w 4953"/>
              <a:gd name="T113" fmla="*/ 2147483647 h 6204"/>
              <a:gd name="T114" fmla="*/ 2147483647 w 4953"/>
              <a:gd name="T115" fmla="*/ 2147483647 h 620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953"/>
              <a:gd name="T175" fmla="*/ 0 h 6204"/>
              <a:gd name="T176" fmla="*/ 4953 w 4953"/>
              <a:gd name="T177" fmla="*/ 6204 h 620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953" h="6204">
                <a:moveTo>
                  <a:pt x="4953" y="1590"/>
                </a:moveTo>
                <a:lnTo>
                  <a:pt x="4715" y="2209"/>
                </a:lnTo>
                <a:lnTo>
                  <a:pt x="4709" y="2226"/>
                </a:lnTo>
                <a:lnTo>
                  <a:pt x="4702" y="2242"/>
                </a:lnTo>
                <a:lnTo>
                  <a:pt x="4694" y="2257"/>
                </a:lnTo>
                <a:lnTo>
                  <a:pt x="4685" y="2273"/>
                </a:lnTo>
                <a:lnTo>
                  <a:pt x="4676" y="2289"/>
                </a:lnTo>
                <a:lnTo>
                  <a:pt x="4667" y="2303"/>
                </a:lnTo>
                <a:lnTo>
                  <a:pt x="4658" y="2318"/>
                </a:lnTo>
                <a:lnTo>
                  <a:pt x="4648" y="2332"/>
                </a:lnTo>
                <a:lnTo>
                  <a:pt x="4637" y="2346"/>
                </a:lnTo>
                <a:lnTo>
                  <a:pt x="4626" y="2359"/>
                </a:lnTo>
                <a:lnTo>
                  <a:pt x="4615" y="2373"/>
                </a:lnTo>
                <a:lnTo>
                  <a:pt x="4602" y="2385"/>
                </a:lnTo>
                <a:lnTo>
                  <a:pt x="4590" y="2396"/>
                </a:lnTo>
                <a:lnTo>
                  <a:pt x="4578" y="2407"/>
                </a:lnTo>
                <a:lnTo>
                  <a:pt x="4564" y="2419"/>
                </a:lnTo>
                <a:lnTo>
                  <a:pt x="4551" y="2430"/>
                </a:lnTo>
                <a:lnTo>
                  <a:pt x="4537" y="2439"/>
                </a:lnTo>
                <a:lnTo>
                  <a:pt x="4523" y="2449"/>
                </a:lnTo>
                <a:lnTo>
                  <a:pt x="4508" y="2458"/>
                </a:lnTo>
                <a:lnTo>
                  <a:pt x="4494" y="2466"/>
                </a:lnTo>
                <a:lnTo>
                  <a:pt x="4478" y="2473"/>
                </a:lnTo>
                <a:lnTo>
                  <a:pt x="4463" y="2480"/>
                </a:lnTo>
                <a:lnTo>
                  <a:pt x="4446" y="2487"/>
                </a:lnTo>
                <a:lnTo>
                  <a:pt x="4430" y="2492"/>
                </a:lnTo>
                <a:lnTo>
                  <a:pt x="4413" y="2498"/>
                </a:lnTo>
                <a:lnTo>
                  <a:pt x="4397" y="2502"/>
                </a:lnTo>
                <a:lnTo>
                  <a:pt x="4379" y="2506"/>
                </a:lnTo>
                <a:lnTo>
                  <a:pt x="4361" y="2509"/>
                </a:lnTo>
                <a:lnTo>
                  <a:pt x="4343" y="2512"/>
                </a:lnTo>
                <a:lnTo>
                  <a:pt x="4325" y="2514"/>
                </a:lnTo>
                <a:lnTo>
                  <a:pt x="4307" y="2515"/>
                </a:lnTo>
                <a:lnTo>
                  <a:pt x="4288" y="2516"/>
                </a:lnTo>
                <a:lnTo>
                  <a:pt x="4266" y="2515"/>
                </a:lnTo>
                <a:lnTo>
                  <a:pt x="4244" y="2514"/>
                </a:lnTo>
                <a:lnTo>
                  <a:pt x="4222" y="2511"/>
                </a:lnTo>
                <a:lnTo>
                  <a:pt x="4200" y="2508"/>
                </a:lnTo>
                <a:lnTo>
                  <a:pt x="4178" y="2505"/>
                </a:lnTo>
                <a:lnTo>
                  <a:pt x="4156" y="2499"/>
                </a:lnTo>
                <a:lnTo>
                  <a:pt x="4135" y="2493"/>
                </a:lnTo>
                <a:lnTo>
                  <a:pt x="4114" y="2487"/>
                </a:lnTo>
                <a:lnTo>
                  <a:pt x="4091" y="2480"/>
                </a:lnTo>
                <a:lnTo>
                  <a:pt x="4070" y="2472"/>
                </a:lnTo>
                <a:lnTo>
                  <a:pt x="4050" y="2463"/>
                </a:lnTo>
                <a:lnTo>
                  <a:pt x="4029" y="2454"/>
                </a:lnTo>
                <a:lnTo>
                  <a:pt x="4009" y="2444"/>
                </a:lnTo>
                <a:lnTo>
                  <a:pt x="3988" y="2433"/>
                </a:lnTo>
                <a:lnTo>
                  <a:pt x="3969" y="2422"/>
                </a:lnTo>
                <a:lnTo>
                  <a:pt x="3950" y="2410"/>
                </a:lnTo>
                <a:lnTo>
                  <a:pt x="3931" y="2396"/>
                </a:lnTo>
                <a:lnTo>
                  <a:pt x="3913" y="2383"/>
                </a:lnTo>
                <a:lnTo>
                  <a:pt x="3896" y="2369"/>
                </a:lnTo>
                <a:lnTo>
                  <a:pt x="3879" y="2355"/>
                </a:lnTo>
                <a:lnTo>
                  <a:pt x="3863" y="2339"/>
                </a:lnTo>
                <a:lnTo>
                  <a:pt x="3847" y="2323"/>
                </a:lnTo>
                <a:lnTo>
                  <a:pt x="3832" y="2308"/>
                </a:lnTo>
                <a:lnTo>
                  <a:pt x="3818" y="2291"/>
                </a:lnTo>
                <a:lnTo>
                  <a:pt x="3805" y="2273"/>
                </a:lnTo>
                <a:lnTo>
                  <a:pt x="3793" y="2255"/>
                </a:lnTo>
                <a:lnTo>
                  <a:pt x="3780" y="2237"/>
                </a:lnTo>
                <a:lnTo>
                  <a:pt x="3770" y="2218"/>
                </a:lnTo>
                <a:lnTo>
                  <a:pt x="3760" y="2199"/>
                </a:lnTo>
                <a:lnTo>
                  <a:pt x="3751" y="2180"/>
                </a:lnTo>
                <a:lnTo>
                  <a:pt x="3743" y="2160"/>
                </a:lnTo>
                <a:lnTo>
                  <a:pt x="3737" y="2140"/>
                </a:lnTo>
                <a:lnTo>
                  <a:pt x="3711" y="2061"/>
                </a:lnTo>
                <a:lnTo>
                  <a:pt x="3683" y="1982"/>
                </a:lnTo>
                <a:lnTo>
                  <a:pt x="3652" y="1905"/>
                </a:lnTo>
                <a:lnTo>
                  <a:pt x="3617" y="1830"/>
                </a:lnTo>
                <a:lnTo>
                  <a:pt x="3580" y="1758"/>
                </a:lnTo>
                <a:lnTo>
                  <a:pt x="3541" y="1686"/>
                </a:lnTo>
                <a:lnTo>
                  <a:pt x="3500" y="1616"/>
                </a:lnTo>
                <a:lnTo>
                  <a:pt x="3455" y="1548"/>
                </a:lnTo>
                <a:lnTo>
                  <a:pt x="3409" y="1482"/>
                </a:lnTo>
                <a:lnTo>
                  <a:pt x="3360" y="1419"/>
                </a:lnTo>
                <a:lnTo>
                  <a:pt x="3310" y="1357"/>
                </a:lnTo>
                <a:lnTo>
                  <a:pt x="3257" y="1297"/>
                </a:lnTo>
                <a:lnTo>
                  <a:pt x="3201" y="1240"/>
                </a:lnTo>
                <a:lnTo>
                  <a:pt x="3145" y="1186"/>
                </a:lnTo>
                <a:lnTo>
                  <a:pt x="3086" y="1134"/>
                </a:lnTo>
                <a:lnTo>
                  <a:pt x="3026" y="1083"/>
                </a:lnTo>
                <a:lnTo>
                  <a:pt x="2963" y="1036"/>
                </a:lnTo>
                <a:lnTo>
                  <a:pt x="2899" y="993"/>
                </a:lnTo>
                <a:lnTo>
                  <a:pt x="2834" y="951"/>
                </a:lnTo>
                <a:lnTo>
                  <a:pt x="2767" y="912"/>
                </a:lnTo>
                <a:lnTo>
                  <a:pt x="2699" y="876"/>
                </a:lnTo>
                <a:lnTo>
                  <a:pt x="2630" y="844"/>
                </a:lnTo>
                <a:lnTo>
                  <a:pt x="2559" y="814"/>
                </a:lnTo>
                <a:lnTo>
                  <a:pt x="2488" y="788"/>
                </a:lnTo>
                <a:lnTo>
                  <a:pt x="2415" y="764"/>
                </a:lnTo>
                <a:lnTo>
                  <a:pt x="2341" y="744"/>
                </a:lnTo>
                <a:lnTo>
                  <a:pt x="2266" y="729"/>
                </a:lnTo>
                <a:lnTo>
                  <a:pt x="2190" y="715"/>
                </a:lnTo>
                <a:lnTo>
                  <a:pt x="2114" y="706"/>
                </a:lnTo>
                <a:lnTo>
                  <a:pt x="2037" y="701"/>
                </a:lnTo>
                <a:lnTo>
                  <a:pt x="1960" y="699"/>
                </a:lnTo>
                <a:lnTo>
                  <a:pt x="1882" y="701"/>
                </a:lnTo>
                <a:lnTo>
                  <a:pt x="1817" y="705"/>
                </a:lnTo>
                <a:lnTo>
                  <a:pt x="1754" y="712"/>
                </a:lnTo>
                <a:lnTo>
                  <a:pt x="1693" y="722"/>
                </a:lnTo>
                <a:lnTo>
                  <a:pt x="1633" y="734"/>
                </a:lnTo>
                <a:lnTo>
                  <a:pt x="1575" y="749"/>
                </a:lnTo>
                <a:lnTo>
                  <a:pt x="1518" y="766"/>
                </a:lnTo>
                <a:lnTo>
                  <a:pt x="1463" y="785"/>
                </a:lnTo>
                <a:lnTo>
                  <a:pt x="1411" y="806"/>
                </a:lnTo>
                <a:lnTo>
                  <a:pt x="1359" y="829"/>
                </a:lnTo>
                <a:lnTo>
                  <a:pt x="1309" y="855"/>
                </a:lnTo>
                <a:lnTo>
                  <a:pt x="1261" y="883"/>
                </a:lnTo>
                <a:lnTo>
                  <a:pt x="1214" y="912"/>
                </a:lnTo>
                <a:lnTo>
                  <a:pt x="1169" y="943"/>
                </a:lnTo>
                <a:lnTo>
                  <a:pt x="1127" y="976"/>
                </a:lnTo>
                <a:lnTo>
                  <a:pt x="1085" y="1011"/>
                </a:lnTo>
                <a:lnTo>
                  <a:pt x="1046" y="1047"/>
                </a:lnTo>
                <a:lnTo>
                  <a:pt x="1009" y="1084"/>
                </a:lnTo>
                <a:lnTo>
                  <a:pt x="974" y="1125"/>
                </a:lnTo>
                <a:lnTo>
                  <a:pt x="940" y="1165"/>
                </a:lnTo>
                <a:lnTo>
                  <a:pt x="908" y="1206"/>
                </a:lnTo>
                <a:lnTo>
                  <a:pt x="879" y="1250"/>
                </a:lnTo>
                <a:lnTo>
                  <a:pt x="851" y="1295"/>
                </a:lnTo>
                <a:lnTo>
                  <a:pt x="824" y="1339"/>
                </a:lnTo>
                <a:lnTo>
                  <a:pt x="800" y="1386"/>
                </a:lnTo>
                <a:lnTo>
                  <a:pt x="778" y="1433"/>
                </a:lnTo>
                <a:lnTo>
                  <a:pt x="758" y="1482"/>
                </a:lnTo>
                <a:lnTo>
                  <a:pt x="740" y="1531"/>
                </a:lnTo>
                <a:lnTo>
                  <a:pt x="724" y="1581"/>
                </a:lnTo>
                <a:lnTo>
                  <a:pt x="711" y="1631"/>
                </a:lnTo>
                <a:lnTo>
                  <a:pt x="699" y="1683"/>
                </a:lnTo>
                <a:lnTo>
                  <a:pt x="688" y="1734"/>
                </a:lnTo>
                <a:lnTo>
                  <a:pt x="682" y="1786"/>
                </a:lnTo>
                <a:lnTo>
                  <a:pt x="702" y="1769"/>
                </a:lnTo>
                <a:lnTo>
                  <a:pt x="722" y="1753"/>
                </a:lnTo>
                <a:lnTo>
                  <a:pt x="743" y="1739"/>
                </a:lnTo>
                <a:lnTo>
                  <a:pt x="764" y="1724"/>
                </a:lnTo>
                <a:lnTo>
                  <a:pt x="787" y="1712"/>
                </a:lnTo>
                <a:lnTo>
                  <a:pt x="809" y="1699"/>
                </a:lnTo>
                <a:lnTo>
                  <a:pt x="832" y="1688"/>
                </a:lnTo>
                <a:lnTo>
                  <a:pt x="855" y="1678"/>
                </a:lnTo>
                <a:lnTo>
                  <a:pt x="880" y="1668"/>
                </a:lnTo>
                <a:lnTo>
                  <a:pt x="903" y="1660"/>
                </a:lnTo>
                <a:lnTo>
                  <a:pt x="928" y="1652"/>
                </a:lnTo>
                <a:lnTo>
                  <a:pt x="952" y="1645"/>
                </a:lnTo>
                <a:lnTo>
                  <a:pt x="978" y="1639"/>
                </a:lnTo>
                <a:lnTo>
                  <a:pt x="1004" y="1632"/>
                </a:lnTo>
                <a:lnTo>
                  <a:pt x="1030" y="1628"/>
                </a:lnTo>
                <a:lnTo>
                  <a:pt x="1055" y="1623"/>
                </a:lnTo>
                <a:lnTo>
                  <a:pt x="1108" y="1616"/>
                </a:lnTo>
                <a:lnTo>
                  <a:pt x="1161" y="1610"/>
                </a:lnTo>
                <a:lnTo>
                  <a:pt x="1215" y="1605"/>
                </a:lnTo>
                <a:lnTo>
                  <a:pt x="1270" y="1603"/>
                </a:lnTo>
                <a:lnTo>
                  <a:pt x="1325" y="1601"/>
                </a:lnTo>
                <a:lnTo>
                  <a:pt x="1378" y="1600"/>
                </a:lnTo>
                <a:lnTo>
                  <a:pt x="1433" y="1600"/>
                </a:lnTo>
                <a:lnTo>
                  <a:pt x="1487" y="1600"/>
                </a:lnTo>
                <a:lnTo>
                  <a:pt x="1549" y="1602"/>
                </a:lnTo>
                <a:lnTo>
                  <a:pt x="1612" y="1608"/>
                </a:lnTo>
                <a:lnTo>
                  <a:pt x="1674" y="1616"/>
                </a:lnTo>
                <a:lnTo>
                  <a:pt x="1734" y="1628"/>
                </a:lnTo>
                <a:lnTo>
                  <a:pt x="1793" y="1644"/>
                </a:lnTo>
                <a:lnTo>
                  <a:pt x="1853" y="1663"/>
                </a:lnTo>
                <a:lnTo>
                  <a:pt x="1910" y="1685"/>
                </a:lnTo>
                <a:lnTo>
                  <a:pt x="1965" y="1710"/>
                </a:lnTo>
                <a:lnTo>
                  <a:pt x="2019" y="1739"/>
                </a:lnTo>
                <a:lnTo>
                  <a:pt x="2073" y="1769"/>
                </a:lnTo>
                <a:lnTo>
                  <a:pt x="2124" y="1802"/>
                </a:lnTo>
                <a:lnTo>
                  <a:pt x="2175" y="1839"/>
                </a:lnTo>
                <a:lnTo>
                  <a:pt x="2223" y="1878"/>
                </a:lnTo>
                <a:lnTo>
                  <a:pt x="2269" y="1920"/>
                </a:lnTo>
                <a:lnTo>
                  <a:pt x="2313" y="1963"/>
                </a:lnTo>
                <a:lnTo>
                  <a:pt x="2357" y="2010"/>
                </a:lnTo>
                <a:lnTo>
                  <a:pt x="2397" y="2058"/>
                </a:lnTo>
                <a:lnTo>
                  <a:pt x="2436" y="2109"/>
                </a:lnTo>
                <a:lnTo>
                  <a:pt x="2473" y="2162"/>
                </a:lnTo>
                <a:lnTo>
                  <a:pt x="2507" y="2217"/>
                </a:lnTo>
                <a:lnTo>
                  <a:pt x="2539" y="2273"/>
                </a:lnTo>
                <a:lnTo>
                  <a:pt x="2569" y="2331"/>
                </a:lnTo>
                <a:lnTo>
                  <a:pt x="2596" y="2392"/>
                </a:lnTo>
                <a:lnTo>
                  <a:pt x="2621" y="2454"/>
                </a:lnTo>
                <a:lnTo>
                  <a:pt x="2643" y="2517"/>
                </a:lnTo>
                <a:lnTo>
                  <a:pt x="2662" y="2582"/>
                </a:lnTo>
                <a:lnTo>
                  <a:pt x="2679" y="2648"/>
                </a:lnTo>
                <a:lnTo>
                  <a:pt x="2692" y="2716"/>
                </a:lnTo>
                <a:lnTo>
                  <a:pt x="2704" y="2784"/>
                </a:lnTo>
                <a:lnTo>
                  <a:pt x="2711" y="2855"/>
                </a:lnTo>
                <a:lnTo>
                  <a:pt x="2716" y="2925"/>
                </a:lnTo>
                <a:lnTo>
                  <a:pt x="2718" y="2997"/>
                </a:lnTo>
                <a:lnTo>
                  <a:pt x="2716" y="3068"/>
                </a:lnTo>
                <a:lnTo>
                  <a:pt x="2711" y="3139"/>
                </a:lnTo>
                <a:lnTo>
                  <a:pt x="2704" y="3209"/>
                </a:lnTo>
                <a:lnTo>
                  <a:pt x="2692" y="3277"/>
                </a:lnTo>
                <a:lnTo>
                  <a:pt x="2679" y="3345"/>
                </a:lnTo>
                <a:lnTo>
                  <a:pt x="2662" y="3412"/>
                </a:lnTo>
                <a:lnTo>
                  <a:pt x="2643" y="3477"/>
                </a:lnTo>
                <a:lnTo>
                  <a:pt x="2621" y="3539"/>
                </a:lnTo>
                <a:lnTo>
                  <a:pt x="2596" y="3602"/>
                </a:lnTo>
                <a:lnTo>
                  <a:pt x="2569" y="3661"/>
                </a:lnTo>
                <a:lnTo>
                  <a:pt x="2539" y="3720"/>
                </a:lnTo>
                <a:lnTo>
                  <a:pt x="2507" y="3776"/>
                </a:lnTo>
                <a:lnTo>
                  <a:pt x="2473" y="3831"/>
                </a:lnTo>
                <a:lnTo>
                  <a:pt x="2436" y="3885"/>
                </a:lnTo>
                <a:lnTo>
                  <a:pt x="2397" y="3935"/>
                </a:lnTo>
                <a:lnTo>
                  <a:pt x="2357" y="3983"/>
                </a:lnTo>
                <a:lnTo>
                  <a:pt x="2313" y="4030"/>
                </a:lnTo>
                <a:lnTo>
                  <a:pt x="2269" y="4074"/>
                </a:lnTo>
                <a:lnTo>
                  <a:pt x="2223" y="4115"/>
                </a:lnTo>
                <a:lnTo>
                  <a:pt x="2175" y="4154"/>
                </a:lnTo>
                <a:lnTo>
                  <a:pt x="2124" y="4191"/>
                </a:lnTo>
                <a:lnTo>
                  <a:pt x="2073" y="4225"/>
                </a:lnTo>
                <a:lnTo>
                  <a:pt x="2019" y="4255"/>
                </a:lnTo>
                <a:lnTo>
                  <a:pt x="1965" y="4283"/>
                </a:lnTo>
                <a:lnTo>
                  <a:pt x="1910" y="4309"/>
                </a:lnTo>
                <a:lnTo>
                  <a:pt x="1853" y="4331"/>
                </a:lnTo>
                <a:lnTo>
                  <a:pt x="1793" y="4349"/>
                </a:lnTo>
                <a:lnTo>
                  <a:pt x="1734" y="4364"/>
                </a:lnTo>
                <a:lnTo>
                  <a:pt x="1674" y="4377"/>
                </a:lnTo>
                <a:lnTo>
                  <a:pt x="1612" y="4386"/>
                </a:lnTo>
                <a:lnTo>
                  <a:pt x="1549" y="4391"/>
                </a:lnTo>
                <a:lnTo>
                  <a:pt x="1487" y="4394"/>
                </a:lnTo>
                <a:lnTo>
                  <a:pt x="1434" y="4394"/>
                </a:lnTo>
                <a:lnTo>
                  <a:pt x="1381" y="4394"/>
                </a:lnTo>
                <a:lnTo>
                  <a:pt x="1326" y="4392"/>
                </a:lnTo>
                <a:lnTo>
                  <a:pt x="1271" y="4391"/>
                </a:lnTo>
                <a:lnTo>
                  <a:pt x="1215" y="4389"/>
                </a:lnTo>
                <a:lnTo>
                  <a:pt x="1159" y="4386"/>
                </a:lnTo>
                <a:lnTo>
                  <a:pt x="1103" y="4381"/>
                </a:lnTo>
                <a:lnTo>
                  <a:pt x="1049" y="4375"/>
                </a:lnTo>
                <a:lnTo>
                  <a:pt x="1021" y="4370"/>
                </a:lnTo>
                <a:lnTo>
                  <a:pt x="994" y="4366"/>
                </a:lnTo>
                <a:lnTo>
                  <a:pt x="967" y="4361"/>
                </a:lnTo>
                <a:lnTo>
                  <a:pt x="940" y="4354"/>
                </a:lnTo>
                <a:lnTo>
                  <a:pt x="914" y="4349"/>
                </a:lnTo>
                <a:lnTo>
                  <a:pt x="889" y="4341"/>
                </a:lnTo>
                <a:lnTo>
                  <a:pt x="863" y="4333"/>
                </a:lnTo>
                <a:lnTo>
                  <a:pt x="838" y="4324"/>
                </a:lnTo>
                <a:lnTo>
                  <a:pt x="815" y="4315"/>
                </a:lnTo>
                <a:lnTo>
                  <a:pt x="790" y="4305"/>
                </a:lnTo>
                <a:lnTo>
                  <a:pt x="768" y="4294"/>
                </a:lnTo>
                <a:lnTo>
                  <a:pt x="745" y="4282"/>
                </a:lnTo>
                <a:lnTo>
                  <a:pt x="723" y="4269"/>
                </a:lnTo>
                <a:lnTo>
                  <a:pt x="702" y="4256"/>
                </a:lnTo>
                <a:lnTo>
                  <a:pt x="682" y="4240"/>
                </a:lnTo>
                <a:lnTo>
                  <a:pt x="662" y="4225"/>
                </a:lnTo>
                <a:lnTo>
                  <a:pt x="668" y="4281"/>
                </a:lnTo>
                <a:lnTo>
                  <a:pt x="676" y="4335"/>
                </a:lnTo>
                <a:lnTo>
                  <a:pt x="686" y="4390"/>
                </a:lnTo>
                <a:lnTo>
                  <a:pt x="699" y="4444"/>
                </a:lnTo>
                <a:lnTo>
                  <a:pt x="712" y="4496"/>
                </a:lnTo>
                <a:lnTo>
                  <a:pt x="728" y="4548"/>
                </a:lnTo>
                <a:lnTo>
                  <a:pt x="745" y="4598"/>
                </a:lnTo>
                <a:lnTo>
                  <a:pt x="766" y="4649"/>
                </a:lnTo>
                <a:lnTo>
                  <a:pt x="787" y="4697"/>
                </a:lnTo>
                <a:lnTo>
                  <a:pt x="811" y="4744"/>
                </a:lnTo>
                <a:lnTo>
                  <a:pt x="837" y="4789"/>
                </a:lnTo>
                <a:lnTo>
                  <a:pt x="865" y="4834"/>
                </a:lnTo>
                <a:lnTo>
                  <a:pt x="894" y="4878"/>
                </a:lnTo>
                <a:lnTo>
                  <a:pt x="927" y="4919"/>
                </a:lnTo>
                <a:lnTo>
                  <a:pt x="960" y="4958"/>
                </a:lnTo>
                <a:lnTo>
                  <a:pt x="997" y="4997"/>
                </a:lnTo>
                <a:lnTo>
                  <a:pt x="1035" y="5033"/>
                </a:lnTo>
                <a:lnTo>
                  <a:pt x="1075" y="5068"/>
                </a:lnTo>
                <a:lnTo>
                  <a:pt x="1118" y="5101"/>
                </a:lnTo>
                <a:lnTo>
                  <a:pt x="1164" y="5132"/>
                </a:lnTo>
                <a:lnTo>
                  <a:pt x="1211" y="5161"/>
                </a:lnTo>
                <a:lnTo>
                  <a:pt x="1260" y="5188"/>
                </a:lnTo>
                <a:lnTo>
                  <a:pt x="1311" y="5212"/>
                </a:lnTo>
                <a:lnTo>
                  <a:pt x="1365" y="5235"/>
                </a:lnTo>
                <a:lnTo>
                  <a:pt x="1422" y="5255"/>
                </a:lnTo>
                <a:lnTo>
                  <a:pt x="1480" y="5273"/>
                </a:lnTo>
                <a:lnTo>
                  <a:pt x="1541" y="5287"/>
                </a:lnTo>
                <a:lnTo>
                  <a:pt x="1604" y="5301"/>
                </a:lnTo>
                <a:lnTo>
                  <a:pt x="1670" y="5311"/>
                </a:lnTo>
                <a:lnTo>
                  <a:pt x="1738" y="5317"/>
                </a:lnTo>
                <a:lnTo>
                  <a:pt x="1809" y="5323"/>
                </a:lnTo>
                <a:lnTo>
                  <a:pt x="1882" y="5324"/>
                </a:lnTo>
                <a:lnTo>
                  <a:pt x="1960" y="5323"/>
                </a:lnTo>
                <a:lnTo>
                  <a:pt x="2038" y="5318"/>
                </a:lnTo>
                <a:lnTo>
                  <a:pt x="2115" y="5311"/>
                </a:lnTo>
                <a:lnTo>
                  <a:pt x="2191" y="5298"/>
                </a:lnTo>
                <a:lnTo>
                  <a:pt x="2267" y="5284"/>
                </a:lnTo>
                <a:lnTo>
                  <a:pt x="2342" y="5265"/>
                </a:lnTo>
                <a:lnTo>
                  <a:pt x="2415" y="5244"/>
                </a:lnTo>
                <a:lnTo>
                  <a:pt x="2488" y="5219"/>
                </a:lnTo>
                <a:lnTo>
                  <a:pt x="2558" y="5191"/>
                </a:lnTo>
                <a:lnTo>
                  <a:pt x="2629" y="5160"/>
                </a:lnTo>
                <a:lnTo>
                  <a:pt x="2697" y="5126"/>
                </a:lnTo>
                <a:lnTo>
                  <a:pt x="2764" y="5089"/>
                </a:lnTo>
                <a:lnTo>
                  <a:pt x="2830" y="5050"/>
                </a:lnTo>
                <a:lnTo>
                  <a:pt x="2895" y="5008"/>
                </a:lnTo>
                <a:lnTo>
                  <a:pt x="2957" y="4963"/>
                </a:lnTo>
                <a:lnTo>
                  <a:pt x="3019" y="4915"/>
                </a:lnTo>
                <a:lnTo>
                  <a:pt x="3079" y="4864"/>
                </a:lnTo>
                <a:lnTo>
                  <a:pt x="3137" y="4812"/>
                </a:lnTo>
                <a:lnTo>
                  <a:pt x="3193" y="4757"/>
                </a:lnTo>
                <a:lnTo>
                  <a:pt x="3248" y="4700"/>
                </a:lnTo>
                <a:lnTo>
                  <a:pt x="3302" y="4641"/>
                </a:lnTo>
                <a:lnTo>
                  <a:pt x="3352" y="4579"/>
                </a:lnTo>
                <a:lnTo>
                  <a:pt x="3401" y="4515"/>
                </a:lnTo>
                <a:lnTo>
                  <a:pt x="3448" y="4449"/>
                </a:lnTo>
                <a:lnTo>
                  <a:pt x="3493" y="4382"/>
                </a:lnTo>
                <a:lnTo>
                  <a:pt x="3537" y="4312"/>
                </a:lnTo>
                <a:lnTo>
                  <a:pt x="3577" y="4241"/>
                </a:lnTo>
                <a:lnTo>
                  <a:pt x="3615" y="4168"/>
                </a:lnTo>
                <a:lnTo>
                  <a:pt x="3652" y="4093"/>
                </a:lnTo>
                <a:lnTo>
                  <a:pt x="3685" y="4017"/>
                </a:lnTo>
                <a:lnTo>
                  <a:pt x="3717" y="3938"/>
                </a:lnTo>
                <a:lnTo>
                  <a:pt x="3746" y="3859"/>
                </a:lnTo>
                <a:lnTo>
                  <a:pt x="3752" y="3842"/>
                </a:lnTo>
                <a:lnTo>
                  <a:pt x="3759" y="3827"/>
                </a:lnTo>
                <a:lnTo>
                  <a:pt x="3768" y="3811"/>
                </a:lnTo>
                <a:lnTo>
                  <a:pt x="3777" y="3795"/>
                </a:lnTo>
                <a:lnTo>
                  <a:pt x="3787" y="3781"/>
                </a:lnTo>
                <a:lnTo>
                  <a:pt x="3797" y="3765"/>
                </a:lnTo>
                <a:lnTo>
                  <a:pt x="3809" y="3750"/>
                </a:lnTo>
                <a:lnTo>
                  <a:pt x="3822" y="3736"/>
                </a:lnTo>
                <a:lnTo>
                  <a:pt x="3834" y="3723"/>
                </a:lnTo>
                <a:lnTo>
                  <a:pt x="3849" y="3708"/>
                </a:lnTo>
                <a:lnTo>
                  <a:pt x="3863" y="3695"/>
                </a:lnTo>
                <a:lnTo>
                  <a:pt x="3878" y="3682"/>
                </a:lnTo>
                <a:lnTo>
                  <a:pt x="3893" y="3670"/>
                </a:lnTo>
                <a:lnTo>
                  <a:pt x="3910" y="3658"/>
                </a:lnTo>
                <a:lnTo>
                  <a:pt x="3926" y="3646"/>
                </a:lnTo>
                <a:lnTo>
                  <a:pt x="3944" y="3635"/>
                </a:lnTo>
                <a:lnTo>
                  <a:pt x="3960" y="3624"/>
                </a:lnTo>
                <a:lnTo>
                  <a:pt x="3978" y="3614"/>
                </a:lnTo>
                <a:lnTo>
                  <a:pt x="3996" y="3605"/>
                </a:lnTo>
                <a:lnTo>
                  <a:pt x="4015" y="3596"/>
                </a:lnTo>
                <a:lnTo>
                  <a:pt x="4033" y="3587"/>
                </a:lnTo>
                <a:lnTo>
                  <a:pt x="4052" y="3581"/>
                </a:lnTo>
                <a:lnTo>
                  <a:pt x="4071" y="3573"/>
                </a:lnTo>
                <a:lnTo>
                  <a:pt x="4090" y="3566"/>
                </a:lnTo>
                <a:lnTo>
                  <a:pt x="4109" y="3560"/>
                </a:lnTo>
                <a:lnTo>
                  <a:pt x="4128" y="3556"/>
                </a:lnTo>
                <a:lnTo>
                  <a:pt x="4147" y="3551"/>
                </a:lnTo>
                <a:lnTo>
                  <a:pt x="4166" y="3548"/>
                </a:lnTo>
                <a:lnTo>
                  <a:pt x="4185" y="3545"/>
                </a:lnTo>
                <a:lnTo>
                  <a:pt x="4204" y="3542"/>
                </a:lnTo>
                <a:lnTo>
                  <a:pt x="4222" y="3541"/>
                </a:lnTo>
                <a:lnTo>
                  <a:pt x="4241" y="3541"/>
                </a:lnTo>
                <a:lnTo>
                  <a:pt x="4268" y="3541"/>
                </a:lnTo>
                <a:lnTo>
                  <a:pt x="4295" y="3544"/>
                </a:lnTo>
                <a:lnTo>
                  <a:pt x="4322" y="3546"/>
                </a:lnTo>
                <a:lnTo>
                  <a:pt x="4348" y="3550"/>
                </a:lnTo>
                <a:lnTo>
                  <a:pt x="4375" y="3555"/>
                </a:lnTo>
                <a:lnTo>
                  <a:pt x="4401" y="3561"/>
                </a:lnTo>
                <a:lnTo>
                  <a:pt x="4427" y="3569"/>
                </a:lnTo>
                <a:lnTo>
                  <a:pt x="4451" y="3579"/>
                </a:lnTo>
                <a:lnTo>
                  <a:pt x="4475" y="3589"/>
                </a:lnTo>
                <a:lnTo>
                  <a:pt x="4497" y="3602"/>
                </a:lnTo>
                <a:lnTo>
                  <a:pt x="4518" y="3615"/>
                </a:lnTo>
                <a:lnTo>
                  <a:pt x="4537" y="3631"/>
                </a:lnTo>
                <a:lnTo>
                  <a:pt x="4548" y="3639"/>
                </a:lnTo>
                <a:lnTo>
                  <a:pt x="4555" y="3648"/>
                </a:lnTo>
                <a:lnTo>
                  <a:pt x="4564" y="3657"/>
                </a:lnTo>
                <a:lnTo>
                  <a:pt x="4572" y="3666"/>
                </a:lnTo>
                <a:lnTo>
                  <a:pt x="4579" y="3676"/>
                </a:lnTo>
                <a:lnTo>
                  <a:pt x="4586" y="3686"/>
                </a:lnTo>
                <a:lnTo>
                  <a:pt x="4591" y="3697"/>
                </a:lnTo>
                <a:lnTo>
                  <a:pt x="4597" y="3707"/>
                </a:lnTo>
                <a:lnTo>
                  <a:pt x="4874" y="4313"/>
                </a:lnTo>
                <a:lnTo>
                  <a:pt x="1053" y="6204"/>
                </a:lnTo>
                <a:lnTo>
                  <a:pt x="1009" y="6158"/>
                </a:lnTo>
                <a:lnTo>
                  <a:pt x="966" y="6112"/>
                </a:lnTo>
                <a:lnTo>
                  <a:pt x="923" y="6065"/>
                </a:lnTo>
                <a:lnTo>
                  <a:pt x="882" y="6019"/>
                </a:lnTo>
                <a:lnTo>
                  <a:pt x="841" y="5970"/>
                </a:lnTo>
                <a:lnTo>
                  <a:pt x="801" y="5922"/>
                </a:lnTo>
                <a:lnTo>
                  <a:pt x="761" y="5873"/>
                </a:lnTo>
                <a:lnTo>
                  <a:pt x="723" y="5824"/>
                </a:lnTo>
                <a:lnTo>
                  <a:pt x="685" y="5775"/>
                </a:lnTo>
                <a:lnTo>
                  <a:pt x="647" y="5723"/>
                </a:lnTo>
                <a:lnTo>
                  <a:pt x="611" y="5673"/>
                </a:lnTo>
                <a:lnTo>
                  <a:pt x="575" y="5622"/>
                </a:lnTo>
                <a:lnTo>
                  <a:pt x="541" y="5569"/>
                </a:lnTo>
                <a:lnTo>
                  <a:pt x="506" y="5516"/>
                </a:lnTo>
                <a:lnTo>
                  <a:pt x="473" y="5463"/>
                </a:lnTo>
                <a:lnTo>
                  <a:pt x="440" y="5409"/>
                </a:lnTo>
                <a:lnTo>
                  <a:pt x="408" y="5355"/>
                </a:lnTo>
                <a:lnTo>
                  <a:pt x="376" y="5301"/>
                </a:lnTo>
                <a:lnTo>
                  <a:pt x="346" y="5245"/>
                </a:lnTo>
                <a:lnTo>
                  <a:pt x="317" y="5190"/>
                </a:lnTo>
                <a:lnTo>
                  <a:pt x="288" y="5133"/>
                </a:lnTo>
                <a:lnTo>
                  <a:pt x="260" y="5077"/>
                </a:lnTo>
                <a:lnTo>
                  <a:pt x="233" y="5019"/>
                </a:lnTo>
                <a:lnTo>
                  <a:pt x="206" y="4962"/>
                </a:lnTo>
                <a:lnTo>
                  <a:pt x="181" y="4904"/>
                </a:lnTo>
                <a:lnTo>
                  <a:pt x="156" y="4844"/>
                </a:lnTo>
                <a:lnTo>
                  <a:pt x="132" y="4786"/>
                </a:lnTo>
                <a:lnTo>
                  <a:pt x="109" y="4726"/>
                </a:lnTo>
                <a:lnTo>
                  <a:pt x="87" y="4666"/>
                </a:lnTo>
                <a:lnTo>
                  <a:pt x="64" y="4605"/>
                </a:lnTo>
                <a:lnTo>
                  <a:pt x="44" y="4545"/>
                </a:lnTo>
                <a:lnTo>
                  <a:pt x="24" y="4483"/>
                </a:lnTo>
                <a:lnTo>
                  <a:pt x="17" y="4460"/>
                </a:lnTo>
                <a:lnTo>
                  <a:pt x="12" y="4437"/>
                </a:lnTo>
                <a:lnTo>
                  <a:pt x="7" y="4415"/>
                </a:lnTo>
                <a:lnTo>
                  <a:pt x="5" y="4391"/>
                </a:lnTo>
                <a:lnTo>
                  <a:pt x="2" y="4369"/>
                </a:lnTo>
                <a:lnTo>
                  <a:pt x="1" y="4344"/>
                </a:lnTo>
                <a:lnTo>
                  <a:pt x="0" y="4320"/>
                </a:lnTo>
                <a:lnTo>
                  <a:pt x="0" y="4295"/>
                </a:lnTo>
                <a:lnTo>
                  <a:pt x="1" y="4269"/>
                </a:lnTo>
                <a:lnTo>
                  <a:pt x="2" y="4244"/>
                </a:lnTo>
                <a:lnTo>
                  <a:pt x="5" y="4219"/>
                </a:lnTo>
                <a:lnTo>
                  <a:pt x="10" y="4194"/>
                </a:lnTo>
                <a:lnTo>
                  <a:pt x="15" y="4170"/>
                </a:lnTo>
                <a:lnTo>
                  <a:pt x="22" y="4146"/>
                </a:lnTo>
                <a:lnTo>
                  <a:pt x="30" y="4123"/>
                </a:lnTo>
                <a:lnTo>
                  <a:pt x="39" y="4101"/>
                </a:lnTo>
                <a:lnTo>
                  <a:pt x="49" y="4078"/>
                </a:lnTo>
                <a:lnTo>
                  <a:pt x="60" y="4057"/>
                </a:lnTo>
                <a:lnTo>
                  <a:pt x="72" y="4036"/>
                </a:lnTo>
                <a:lnTo>
                  <a:pt x="86" y="4016"/>
                </a:lnTo>
                <a:lnTo>
                  <a:pt x="99" y="3995"/>
                </a:lnTo>
                <a:lnTo>
                  <a:pt x="115" y="3976"/>
                </a:lnTo>
                <a:lnTo>
                  <a:pt x="130" y="3959"/>
                </a:lnTo>
                <a:lnTo>
                  <a:pt x="146" y="3941"/>
                </a:lnTo>
                <a:lnTo>
                  <a:pt x="164" y="3925"/>
                </a:lnTo>
                <a:lnTo>
                  <a:pt x="182" y="3909"/>
                </a:lnTo>
                <a:lnTo>
                  <a:pt x="201" y="3894"/>
                </a:lnTo>
                <a:lnTo>
                  <a:pt x="221" y="3880"/>
                </a:lnTo>
                <a:lnTo>
                  <a:pt x="241" y="3867"/>
                </a:lnTo>
                <a:lnTo>
                  <a:pt x="262" y="3855"/>
                </a:lnTo>
                <a:lnTo>
                  <a:pt x="284" y="3843"/>
                </a:lnTo>
                <a:lnTo>
                  <a:pt x="306" y="3833"/>
                </a:lnTo>
                <a:lnTo>
                  <a:pt x="328" y="3824"/>
                </a:lnTo>
                <a:lnTo>
                  <a:pt x="352" y="3816"/>
                </a:lnTo>
                <a:lnTo>
                  <a:pt x="375" y="3810"/>
                </a:lnTo>
                <a:lnTo>
                  <a:pt x="400" y="3804"/>
                </a:lnTo>
                <a:lnTo>
                  <a:pt x="425" y="3800"/>
                </a:lnTo>
                <a:lnTo>
                  <a:pt x="449" y="3796"/>
                </a:lnTo>
                <a:lnTo>
                  <a:pt x="475" y="3795"/>
                </a:lnTo>
                <a:lnTo>
                  <a:pt x="501" y="3794"/>
                </a:lnTo>
                <a:lnTo>
                  <a:pt x="532" y="3794"/>
                </a:lnTo>
                <a:lnTo>
                  <a:pt x="560" y="3795"/>
                </a:lnTo>
                <a:lnTo>
                  <a:pt x="587" y="3797"/>
                </a:lnTo>
                <a:lnTo>
                  <a:pt x="614" y="3800"/>
                </a:lnTo>
                <a:lnTo>
                  <a:pt x="639" y="3802"/>
                </a:lnTo>
                <a:lnTo>
                  <a:pt x="665" y="3804"/>
                </a:lnTo>
                <a:lnTo>
                  <a:pt x="692" y="3806"/>
                </a:lnTo>
                <a:lnTo>
                  <a:pt x="722" y="3810"/>
                </a:lnTo>
                <a:lnTo>
                  <a:pt x="760" y="3811"/>
                </a:lnTo>
                <a:lnTo>
                  <a:pt x="798" y="3811"/>
                </a:lnTo>
                <a:lnTo>
                  <a:pt x="835" y="3809"/>
                </a:lnTo>
                <a:lnTo>
                  <a:pt x="872" y="3803"/>
                </a:lnTo>
                <a:lnTo>
                  <a:pt x="908" y="3796"/>
                </a:lnTo>
                <a:lnTo>
                  <a:pt x="943" y="3787"/>
                </a:lnTo>
                <a:lnTo>
                  <a:pt x="978" y="3777"/>
                </a:lnTo>
                <a:lnTo>
                  <a:pt x="1013" y="3764"/>
                </a:lnTo>
                <a:lnTo>
                  <a:pt x="1045" y="3749"/>
                </a:lnTo>
                <a:lnTo>
                  <a:pt x="1078" y="3734"/>
                </a:lnTo>
                <a:lnTo>
                  <a:pt x="1109" y="3715"/>
                </a:lnTo>
                <a:lnTo>
                  <a:pt x="1139" y="3696"/>
                </a:lnTo>
                <a:lnTo>
                  <a:pt x="1169" y="3674"/>
                </a:lnTo>
                <a:lnTo>
                  <a:pt x="1197" y="3652"/>
                </a:lnTo>
                <a:lnTo>
                  <a:pt x="1224" y="3627"/>
                </a:lnTo>
                <a:lnTo>
                  <a:pt x="1251" y="3602"/>
                </a:lnTo>
                <a:lnTo>
                  <a:pt x="1276" y="3575"/>
                </a:lnTo>
                <a:lnTo>
                  <a:pt x="1299" y="3547"/>
                </a:lnTo>
                <a:lnTo>
                  <a:pt x="1321" y="3518"/>
                </a:lnTo>
                <a:lnTo>
                  <a:pt x="1343" y="3487"/>
                </a:lnTo>
                <a:lnTo>
                  <a:pt x="1362" y="3455"/>
                </a:lnTo>
                <a:lnTo>
                  <a:pt x="1380" y="3423"/>
                </a:lnTo>
                <a:lnTo>
                  <a:pt x="1396" y="3390"/>
                </a:lnTo>
                <a:lnTo>
                  <a:pt x="1412" y="3356"/>
                </a:lnTo>
                <a:lnTo>
                  <a:pt x="1425" y="3321"/>
                </a:lnTo>
                <a:lnTo>
                  <a:pt x="1437" y="3285"/>
                </a:lnTo>
                <a:lnTo>
                  <a:pt x="1448" y="3248"/>
                </a:lnTo>
                <a:lnTo>
                  <a:pt x="1456" y="3211"/>
                </a:lnTo>
                <a:lnTo>
                  <a:pt x="1462" y="3175"/>
                </a:lnTo>
                <a:lnTo>
                  <a:pt x="1467" y="3137"/>
                </a:lnTo>
                <a:lnTo>
                  <a:pt x="1470" y="3098"/>
                </a:lnTo>
                <a:lnTo>
                  <a:pt x="1471" y="3059"/>
                </a:lnTo>
                <a:lnTo>
                  <a:pt x="1470" y="3021"/>
                </a:lnTo>
                <a:lnTo>
                  <a:pt x="1467" y="2983"/>
                </a:lnTo>
                <a:lnTo>
                  <a:pt x="1462" y="2945"/>
                </a:lnTo>
                <a:lnTo>
                  <a:pt x="1456" y="2908"/>
                </a:lnTo>
                <a:lnTo>
                  <a:pt x="1448" y="2873"/>
                </a:lnTo>
                <a:lnTo>
                  <a:pt x="1438" y="2837"/>
                </a:lnTo>
                <a:lnTo>
                  <a:pt x="1425" y="2802"/>
                </a:lnTo>
                <a:lnTo>
                  <a:pt x="1412" y="2767"/>
                </a:lnTo>
                <a:lnTo>
                  <a:pt x="1397" y="2734"/>
                </a:lnTo>
                <a:lnTo>
                  <a:pt x="1381" y="2701"/>
                </a:lnTo>
                <a:lnTo>
                  <a:pt x="1363" y="2670"/>
                </a:lnTo>
                <a:lnTo>
                  <a:pt x="1343" y="2640"/>
                </a:lnTo>
                <a:lnTo>
                  <a:pt x="1321" y="2610"/>
                </a:lnTo>
                <a:lnTo>
                  <a:pt x="1299" y="2582"/>
                </a:lnTo>
                <a:lnTo>
                  <a:pt x="1276" y="2554"/>
                </a:lnTo>
                <a:lnTo>
                  <a:pt x="1251" y="2528"/>
                </a:lnTo>
                <a:lnTo>
                  <a:pt x="1225" y="2502"/>
                </a:lnTo>
                <a:lnTo>
                  <a:pt x="1197" y="2479"/>
                </a:lnTo>
                <a:lnTo>
                  <a:pt x="1169" y="2457"/>
                </a:lnTo>
                <a:lnTo>
                  <a:pt x="1140" y="2435"/>
                </a:lnTo>
                <a:lnTo>
                  <a:pt x="1110" y="2416"/>
                </a:lnTo>
                <a:lnTo>
                  <a:pt x="1079" y="2398"/>
                </a:lnTo>
                <a:lnTo>
                  <a:pt x="1046" y="2382"/>
                </a:lnTo>
                <a:lnTo>
                  <a:pt x="1013" y="2367"/>
                </a:lnTo>
                <a:lnTo>
                  <a:pt x="979" y="2354"/>
                </a:lnTo>
                <a:lnTo>
                  <a:pt x="943" y="2341"/>
                </a:lnTo>
                <a:lnTo>
                  <a:pt x="909" y="2331"/>
                </a:lnTo>
                <a:lnTo>
                  <a:pt x="872" y="2323"/>
                </a:lnTo>
                <a:lnTo>
                  <a:pt x="835" y="2318"/>
                </a:lnTo>
                <a:lnTo>
                  <a:pt x="798" y="2313"/>
                </a:lnTo>
                <a:lnTo>
                  <a:pt x="760" y="2310"/>
                </a:lnTo>
                <a:lnTo>
                  <a:pt x="722" y="2310"/>
                </a:lnTo>
                <a:lnTo>
                  <a:pt x="697" y="2310"/>
                </a:lnTo>
                <a:lnTo>
                  <a:pt x="675" y="2311"/>
                </a:lnTo>
                <a:lnTo>
                  <a:pt x="652" y="2311"/>
                </a:lnTo>
                <a:lnTo>
                  <a:pt x="627" y="2311"/>
                </a:lnTo>
                <a:lnTo>
                  <a:pt x="601" y="2311"/>
                </a:lnTo>
                <a:lnTo>
                  <a:pt x="575" y="2309"/>
                </a:lnTo>
                <a:lnTo>
                  <a:pt x="551" y="2306"/>
                </a:lnTo>
                <a:lnTo>
                  <a:pt x="526" y="2301"/>
                </a:lnTo>
                <a:lnTo>
                  <a:pt x="502" y="2296"/>
                </a:lnTo>
                <a:lnTo>
                  <a:pt x="478" y="2289"/>
                </a:lnTo>
                <a:lnTo>
                  <a:pt x="455" y="2281"/>
                </a:lnTo>
                <a:lnTo>
                  <a:pt x="432" y="2272"/>
                </a:lnTo>
                <a:lnTo>
                  <a:pt x="410" y="2262"/>
                </a:lnTo>
                <a:lnTo>
                  <a:pt x="389" y="2251"/>
                </a:lnTo>
                <a:lnTo>
                  <a:pt x="368" y="2238"/>
                </a:lnTo>
                <a:lnTo>
                  <a:pt x="347" y="2226"/>
                </a:lnTo>
                <a:lnTo>
                  <a:pt x="327" y="2212"/>
                </a:lnTo>
                <a:lnTo>
                  <a:pt x="308" y="2197"/>
                </a:lnTo>
                <a:lnTo>
                  <a:pt x="290" y="2181"/>
                </a:lnTo>
                <a:lnTo>
                  <a:pt x="272" y="2165"/>
                </a:lnTo>
                <a:lnTo>
                  <a:pt x="256" y="2147"/>
                </a:lnTo>
                <a:lnTo>
                  <a:pt x="240" y="2129"/>
                </a:lnTo>
                <a:lnTo>
                  <a:pt x="225" y="2110"/>
                </a:lnTo>
                <a:lnTo>
                  <a:pt x="212" y="2091"/>
                </a:lnTo>
                <a:lnTo>
                  <a:pt x="199" y="2071"/>
                </a:lnTo>
                <a:lnTo>
                  <a:pt x="186" y="2049"/>
                </a:lnTo>
                <a:lnTo>
                  <a:pt x="175" y="2027"/>
                </a:lnTo>
                <a:lnTo>
                  <a:pt x="165" y="2006"/>
                </a:lnTo>
                <a:lnTo>
                  <a:pt x="156" y="1982"/>
                </a:lnTo>
                <a:lnTo>
                  <a:pt x="148" y="1960"/>
                </a:lnTo>
                <a:lnTo>
                  <a:pt x="142" y="1935"/>
                </a:lnTo>
                <a:lnTo>
                  <a:pt x="136" y="1912"/>
                </a:lnTo>
                <a:lnTo>
                  <a:pt x="132" y="1887"/>
                </a:lnTo>
                <a:lnTo>
                  <a:pt x="128" y="1862"/>
                </a:lnTo>
                <a:lnTo>
                  <a:pt x="126" y="1837"/>
                </a:lnTo>
                <a:lnTo>
                  <a:pt x="126" y="1811"/>
                </a:lnTo>
                <a:lnTo>
                  <a:pt x="127" y="1768"/>
                </a:lnTo>
                <a:lnTo>
                  <a:pt x="130" y="1725"/>
                </a:lnTo>
                <a:lnTo>
                  <a:pt x="135" y="1680"/>
                </a:lnTo>
                <a:lnTo>
                  <a:pt x="142" y="1637"/>
                </a:lnTo>
                <a:lnTo>
                  <a:pt x="146" y="1616"/>
                </a:lnTo>
                <a:lnTo>
                  <a:pt x="152" y="1594"/>
                </a:lnTo>
                <a:lnTo>
                  <a:pt x="156" y="1573"/>
                </a:lnTo>
                <a:lnTo>
                  <a:pt x="163" y="1553"/>
                </a:lnTo>
                <a:lnTo>
                  <a:pt x="168" y="1533"/>
                </a:lnTo>
                <a:lnTo>
                  <a:pt x="175" y="1514"/>
                </a:lnTo>
                <a:lnTo>
                  <a:pt x="183" y="1495"/>
                </a:lnTo>
                <a:lnTo>
                  <a:pt x="191" y="1476"/>
                </a:lnTo>
                <a:lnTo>
                  <a:pt x="215" y="1423"/>
                </a:lnTo>
                <a:lnTo>
                  <a:pt x="240" y="1371"/>
                </a:lnTo>
                <a:lnTo>
                  <a:pt x="266" y="1318"/>
                </a:lnTo>
                <a:lnTo>
                  <a:pt x="293" y="1267"/>
                </a:lnTo>
                <a:lnTo>
                  <a:pt x="319" y="1215"/>
                </a:lnTo>
                <a:lnTo>
                  <a:pt x="347" y="1165"/>
                </a:lnTo>
                <a:lnTo>
                  <a:pt x="375" y="1113"/>
                </a:lnTo>
                <a:lnTo>
                  <a:pt x="403" y="1064"/>
                </a:lnTo>
                <a:lnTo>
                  <a:pt x="433" y="1014"/>
                </a:lnTo>
                <a:lnTo>
                  <a:pt x="463" y="965"/>
                </a:lnTo>
                <a:lnTo>
                  <a:pt x="494" y="917"/>
                </a:lnTo>
                <a:lnTo>
                  <a:pt x="525" y="867"/>
                </a:lnTo>
                <a:lnTo>
                  <a:pt x="556" y="820"/>
                </a:lnTo>
                <a:lnTo>
                  <a:pt x="589" y="772"/>
                </a:lnTo>
                <a:lnTo>
                  <a:pt x="621" y="725"/>
                </a:lnTo>
                <a:lnTo>
                  <a:pt x="655" y="679"/>
                </a:lnTo>
                <a:lnTo>
                  <a:pt x="690" y="633"/>
                </a:lnTo>
                <a:lnTo>
                  <a:pt x="724" y="588"/>
                </a:lnTo>
                <a:lnTo>
                  <a:pt x="759" y="542"/>
                </a:lnTo>
                <a:lnTo>
                  <a:pt x="795" y="497"/>
                </a:lnTo>
                <a:lnTo>
                  <a:pt x="832" y="454"/>
                </a:lnTo>
                <a:lnTo>
                  <a:pt x="868" y="410"/>
                </a:lnTo>
                <a:lnTo>
                  <a:pt x="906" y="366"/>
                </a:lnTo>
                <a:lnTo>
                  <a:pt x="945" y="324"/>
                </a:lnTo>
                <a:lnTo>
                  <a:pt x="983" y="281"/>
                </a:lnTo>
                <a:lnTo>
                  <a:pt x="1022" y="240"/>
                </a:lnTo>
                <a:lnTo>
                  <a:pt x="1062" y="199"/>
                </a:lnTo>
                <a:lnTo>
                  <a:pt x="1102" y="157"/>
                </a:lnTo>
                <a:lnTo>
                  <a:pt x="1144" y="117"/>
                </a:lnTo>
                <a:lnTo>
                  <a:pt x="1185" y="78"/>
                </a:lnTo>
                <a:lnTo>
                  <a:pt x="1227" y="38"/>
                </a:lnTo>
                <a:lnTo>
                  <a:pt x="1270" y="0"/>
                </a:lnTo>
                <a:lnTo>
                  <a:pt x="4953" y="1590"/>
                </a:lnTo>
                <a:close/>
              </a:path>
            </a:pathLst>
          </a:custGeom>
          <a:noFill/>
          <a:ln w="3175">
            <a:solidFill>
              <a:srgbClr val="EE9BA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5" name="Freeform 98"/>
          <p:cNvSpPr>
            <a:spLocks/>
          </p:cNvSpPr>
          <p:nvPr/>
        </p:nvSpPr>
        <p:spPr bwMode="auto">
          <a:xfrm>
            <a:off x="5127625" y="5132388"/>
            <a:ext cx="2044700" cy="701675"/>
          </a:xfrm>
          <a:custGeom>
            <a:avLst/>
            <a:gdLst>
              <a:gd name="T0" fmla="*/ 2147483647 w 5153"/>
              <a:gd name="T1" fmla="*/ 2147483647 h 1768"/>
              <a:gd name="T2" fmla="*/ 2147483647 w 5153"/>
              <a:gd name="T3" fmla="*/ 2147483647 h 1768"/>
              <a:gd name="T4" fmla="*/ 2147483647 w 5153"/>
              <a:gd name="T5" fmla="*/ 2147483647 h 1768"/>
              <a:gd name="T6" fmla="*/ 2147483647 w 5153"/>
              <a:gd name="T7" fmla="*/ 2147483647 h 1768"/>
              <a:gd name="T8" fmla="*/ 2147483647 w 5153"/>
              <a:gd name="T9" fmla="*/ 2147483647 h 1768"/>
              <a:gd name="T10" fmla="*/ 2147483647 w 5153"/>
              <a:gd name="T11" fmla="*/ 2147483647 h 1768"/>
              <a:gd name="T12" fmla="*/ 2147483647 w 5153"/>
              <a:gd name="T13" fmla="*/ 2147483647 h 1768"/>
              <a:gd name="T14" fmla="*/ 2147483647 w 5153"/>
              <a:gd name="T15" fmla="*/ 2147483647 h 1768"/>
              <a:gd name="T16" fmla="*/ 2147483647 w 5153"/>
              <a:gd name="T17" fmla="*/ 2147483647 h 1768"/>
              <a:gd name="T18" fmla="*/ 2147483647 w 5153"/>
              <a:gd name="T19" fmla="*/ 2147483647 h 1768"/>
              <a:gd name="T20" fmla="*/ 2147483647 w 5153"/>
              <a:gd name="T21" fmla="*/ 2147483647 h 1768"/>
              <a:gd name="T22" fmla="*/ 2147483647 w 5153"/>
              <a:gd name="T23" fmla="*/ 2147483647 h 1768"/>
              <a:gd name="T24" fmla="*/ 2147483647 w 5153"/>
              <a:gd name="T25" fmla="*/ 2147483647 h 1768"/>
              <a:gd name="T26" fmla="*/ 2147483647 w 5153"/>
              <a:gd name="T27" fmla="*/ 2147483647 h 1768"/>
              <a:gd name="T28" fmla="*/ 2147483647 w 5153"/>
              <a:gd name="T29" fmla="*/ 2147483647 h 1768"/>
              <a:gd name="T30" fmla="*/ 2147483647 w 5153"/>
              <a:gd name="T31" fmla="*/ 2147483647 h 1768"/>
              <a:gd name="T32" fmla="*/ 2147483647 w 5153"/>
              <a:gd name="T33" fmla="*/ 2147483647 h 1768"/>
              <a:gd name="T34" fmla="*/ 2147483647 w 5153"/>
              <a:gd name="T35" fmla="*/ 2147483647 h 1768"/>
              <a:gd name="T36" fmla="*/ 2147483647 w 5153"/>
              <a:gd name="T37" fmla="*/ 2147483647 h 1768"/>
              <a:gd name="T38" fmla="*/ 2147483647 w 5153"/>
              <a:gd name="T39" fmla="*/ 2147483647 h 1768"/>
              <a:gd name="T40" fmla="*/ 2147483647 w 5153"/>
              <a:gd name="T41" fmla="*/ 2147483647 h 1768"/>
              <a:gd name="T42" fmla="*/ 2147483647 w 5153"/>
              <a:gd name="T43" fmla="*/ 2147483647 h 1768"/>
              <a:gd name="T44" fmla="*/ 2147483647 w 5153"/>
              <a:gd name="T45" fmla="*/ 2147483647 h 1768"/>
              <a:gd name="T46" fmla="*/ 2147483647 w 5153"/>
              <a:gd name="T47" fmla="*/ 2147483647 h 1768"/>
              <a:gd name="T48" fmla="*/ 2147483647 w 5153"/>
              <a:gd name="T49" fmla="*/ 2147483647 h 1768"/>
              <a:gd name="T50" fmla="*/ 2147483647 w 5153"/>
              <a:gd name="T51" fmla="*/ 2147483647 h 1768"/>
              <a:gd name="T52" fmla="*/ 2147483647 w 5153"/>
              <a:gd name="T53" fmla="*/ 2147483647 h 1768"/>
              <a:gd name="T54" fmla="*/ 2147483647 w 5153"/>
              <a:gd name="T55" fmla="*/ 2147483647 h 1768"/>
              <a:gd name="T56" fmla="*/ 2147483647 w 5153"/>
              <a:gd name="T57" fmla="*/ 2147483647 h 1768"/>
              <a:gd name="T58" fmla="*/ 2147483647 w 5153"/>
              <a:gd name="T59" fmla="*/ 2147483647 h 1768"/>
              <a:gd name="T60" fmla="*/ 2147483647 w 5153"/>
              <a:gd name="T61" fmla="*/ 2147483647 h 1768"/>
              <a:gd name="T62" fmla="*/ 2147483647 w 5153"/>
              <a:gd name="T63" fmla="*/ 2147483647 h 1768"/>
              <a:gd name="T64" fmla="*/ 2147483647 w 5153"/>
              <a:gd name="T65" fmla="*/ 2147483647 h 1768"/>
              <a:gd name="T66" fmla="*/ 2147483647 w 5153"/>
              <a:gd name="T67" fmla="*/ 2147483647 h 1768"/>
              <a:gd name="T68" fmla="*/ 2147483647 w 5153"/>
              <a:gd name="T69" fmla="*/ 2147483647 h 1768"/>
              <a:gd name="T70" fmla="*/ 2147483647 w 5153"/>
              <a:gd name="T71" fmla="*/ 2147483647 h 1768"/>
              <a:gd name="T72" fmla="*/ 2147483647 w 5153"/>
              <a:gd name="T73" fmla="*/ 2147483647 h 1768"/>
              <a:gd name="T74" fmla="*/ 2147483647 w 5153"/>
              <a:gd name="T75" fmla="*/ 2147483647 h 1768"/>
              <a:gd name="T76" fmla="*/ 2147483647 w 5153"/>
              <a:gd name="T77" fmla="*/ 2147483647 h 1768"/>
              <a:gd name="T78" fmla="*/ 2147483647 w 5153"/>
              <a:gd name="T79" fmla="*/ 2147483647 h 1768"/>
              <a:gd name="T80" fmla="*/ 2147483647 w 5153"/>
              <a:gd name="T81" fmla="*/ 2147483647 h 1768"/>
              <a:gd name="T82" fmla="*/ 2147483647 w 5153"/>
              <a:gd name="T83" fmla="*/ 2147483647 h 1768"/>
              <a:gd name="T84" fmla="*/ 2147483647 w 5153"/>
              <a:gd name="T85" fmla="*/ 2147483647 h 1768"/>
              <a:gd name="T86" fmla="*/ 2147483647 w 5153"/>
              <a:gd name="T87" fmla="*/ 0 h 1768"/>
              <a:gd name="T88" fmla="*/ 2147483647 w 5153"/>
              <a:gd name="T89" fmla="*/ 2147483647 h 1768"/>
              <a:gd name="T90" fmla="*/ 2147483647 w 5153"/>
              <a:gd name="T91" fmla="*/ 2147483647 h 1768"/>
              <a:gd name="T92" fmla="*/ 2147483647 w 5153"/>
              <a:gd name="T93" fmla="*/ 2147483647 h 1768"/>
              <a:gd name="T94" fmla="*/ 2147483647 w 5153"/>
              <a:gd name="T95" fmla="*/ 2147483647 h 1768"/>
              <a:gd name="T96" fmla="*/ 2147483647 w 5153"/>
              <a:gd name="T97" fmla="*/ 2147483647 h 1768"/>
              <a:gd name="T98" fmla="*/ 2147483647 w 5153"/>
              <a:gd name="T99" fmla="*/ 2147483647 h 1768"/>
              <a:gd name="T100" fmla="*/ 2147483647 w 5153"/>
              <a:gd name="T101" fmla="*/ 2147483647 h 1768"/>
              <a:gd name="T102" fmla="*/ 2147483647 w 5153"/>
              <a:gd name="T103" fmla="*/ 2147483647 h 1768"/>
              <a:gd name="T104" fmla="*/ 2147483647 w 5153"/>
              <a:gd name="T105" fmla="*/ 2147483647 h 1768"/>
              <a:gd name="T106" fmla="*/ 2147483647 w 5153"/>
              <a:gd name="T107" fmla="*/ 2147483647 h 1768"/>
              <a:gd name="T108" fmla="*/ 2147483647 w 5153"/>
              <a:gd name="T109" fmla="*/ 2147483647 h 1768"/>
              <a:gd name="T110" fmla="*/ 2147483647 w 5153"/>
              <a:gd name="T111" fmla="*/ 2147483647 h 1768"/>
              <a:gd name="T112" fmla="*/ 2147483647 w 5153"/>
              <a:gd name="T113" fmla="*/ 2147483647 h 1768"/>
              <a:gd name="T114" fmla="*/ 2147483647 w 5153"/>
              <a:gd name="T115" fmla="*/ 2147483647 h 1768"/>
              <a:gd name="T116" fmla="*/ 2147483647 w 5153"/>
              <a:gd name="T117" fmla="*/ 2147483647 h 1768"/>
              <a:gd name="T118" fmla="*/ 2147483647 w 5153"/>
              <a:gd name="T119" fmla="*/ 2147483647 h 17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53"/>
              <a:gd name="T181" fmla="*/ 0 h 1768"/>
              <a:gd name="T182" fmla="*/ 5153 w 5153"/>
              <a:gd name="T183" fmla="*/ 1768 h 17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53" h="1768">
                <a:moveTo>
                  <a:pt x="0" y="217"/>
                </a:moveTo>
                <a:lnTo>
                  <a:pt x="27" y="301"/>
                </a:lnTo>
                <a:lnTo>
                  <a:pt x="57" y="383"/>
                </a:lnTo>
                <a:lnTo>
                  <a:pt x="90" y="463"/>
                </a:lnTo>
                <a:lnTo>
                  <a:pt x="125" y="542"/>
                </a:lnTo>
                <a:lnTo>
                  <a:pt x="165" y="619"/>
                </a:lnTo>
                <a:lnTo>
                  <a:pt x="205" y="694"/>
                </a:lnTo>
                <a:lnTo>
                  <a:pt x="248" y="767"/>
                </a:lnTo>
                <a:lnTo>
                  <a:pt x="295" y="839"/>
                </a:lnTo>
                <a:lnTo>
                  <a:pt x="343" y="908"/>
                </a:lnTo>
                <a:lnTo>
                  <a:pt x="395" y="976"/>
                </a:lnTo>
                <a:lnTo>
                  <a:pt x="447" y="1040"/>
                </a:lnTo>
                <a:lnTo>
                  <a:pt x="503" y="1103"/>
                </a:lnTo>
                <a:lnTo>
                  <a:pt x="561" y="1163"/>
                </a:lnTo>
                <a:lnTo>
                  <a:pt x="621" y="1222"/>
                </a:lnTo>
                <a:lnTo>
                  <a:pt x="683" y="1276"/>
                </a:lnTo>
                <a:lnTo>
                  <a:pt x="747" y="1330"/>
                </a:lnTo>
                <a:lnTo>
                  <a:pt x="813" y="1380"/>
                </a:lnTo>
                <a:lnTo>
                  <a:pt x="880" y="1427"/>
                </a:lnTo>
                <a:lnTo>
                  <a:pt x="950" y="1472"/>
                </a:lnTo>
                <a:lnTo>
                  <a:pt x="1021" y="1515"/>
                </a:lnTo>
                <a:lnTo>
                  <a:pt x="1094" y="1554"/>
                </a:lnTo>
                <a:lnTo>
                  <a:pt x="1169" y="1589"/>
                </a:lnTo>
                <a:lnTo>
                  <a:pt x="1244" y="1623"/>
                </a:lnTo>
                <a:lnTo>
                  <a:pt x="1321" y="1652"/>
                </a:lnTo>
                <a:lnTo>
                  <a:pt x="1400" y="1679"/>
                </a:lnTo>
                <a:lnTo>
                  <a:pt x="1480" y="1702"/>
                </a:lnTo>
                <a:lnTo>
                  <a:pt x="1561" y="1723"/>
                </a:lnTo>
                <a:lnTo>
                  <a:pt x="1643" y="1738"/>
                </a:lnTo>
                <a:lnTo>
                  <a:pt x="1727" y="1752"/>
                </a:lnTo>
                <a:lnTo>
                  <a:pt x="1811" y="1761"/>
                </a:lnTo>
                <a:lnTo>
                  <a:pt x="1897" y="1766"/>
                </a:lnTo>
                <a:lnTo>
                  <a:pt x="1983" y="1768"/>
                </a:lnTo>
                <a:lnTo>
                  <a:pt x="2069" y="1766"/>
                </a:lnTo>
                <a:lnTo>
                  <a:pt x="2154" y="1761"/>
                </a:lnTo>
                <a:lnTo>
                  <a:pt x="2239" y="1752"/>
                </a:lnTo>
                <a:lnTo>
                  <a:pt x="2324" y="1739"/>
                </a:lnTo>
                <a:lnTo>
                  <a:pt x="2407" y="1723"/>
                </a:lnTo>
                <a:lnTo>
                  <a:pt x="2489" y="1704"/>
                </a:lnTo>
                <a:lnTo>
                  <a:pt x="2571" y="1680"/>
                </a:lnTo>
                <a:lnTo>
                  <a:pt x="2652" y="1654"/>
                </a:lnTo>
                <a:lnTo>
                  <a:pt x="2730" y="1625"/>
                </a:lnTo>
                <a:lnTo>
                  <a:pt x="2807" y="1593"/>
                </a:lnTo>
                <a:lnTo>
                  <a:pt x="2883" y="1557"/>
                </a:lnTo>
                <a:lnTo>
                  <a:pt x="2958" y="1518"/>
                </a:lnTo>
                <a:lnTo>
                  <a:pt x="3031" y="1477"/>
                </a:lnTo>
                <a:lnTo>
                  <a:pt x="3101" y="1432"/>
                </a:lnTo>
                <a:lnTo>
                  <a:pt x="3170" y="1385"/>
                </a:lnTo>
                <a:lnTo>
                  <a:pt x="3237" y="1336"/>
                </a:lnTo>
                <a:lnTo>
                  <a:pt x="3303" y="1283"/>
                </a:lnTo>
                <a:lnTo>
                  <a:pt x="3366" y="1227"/>
                </a:lnTo>
                <a:lnTo>
                  <a:pt x="3426" y="1169"/>
                </a:lnTo>
                <a:lnTo>
                  <a:pt x="3485" y="1110"/>
                </a:lnTo>
                <a:lnTo>
                  <a:pt x="3541" y="1047"/>
                </a:lnTo>
                <a:lnTo>
                  <a:pt x="3594" y="981"/>
                </a:lnTo>
                <a:lnTo>
                  <a:pt x="3645" y="914"/>
                </a:lnTo>
                <a:lnTo>
                  <a:pt x="3693" y="845"/>
                </a:lnTo>
                <a:lnTo>
                  <a:pt x="3737" y="773"/>
                </a:lnTo>
                <a:lnTo>
                  <a:pt x="3780" y="699"/>
                </a:lnTo>
                <a:lnTo>
                  <a:pt x="3819" y="623"/>
                </a:lnTo>
                <a:lnTo>
                  <a:pt x="3855" y="546"/>
                </a:lnTo>
                <a:lnTo>
                  <a:pt x="3887" y="467"/>
                </a:lnTo>
                <a:lnTo>
                  <a:pt x="3916" y="385"/>
                </a:lnTo>
                <a:lnTo>
                  <a:pt x="3942" y="302"/>
                </a:lnTo>
                <a:lnTo>
                  <a:pt x="3964" y="217"/>
                </a:lnTo>
                <a:lnTo>
                  <a:pt x="3970" y="196"/>
                </a:lnTo>
                <a:lnTo>
                  <a:pt x="3976" y="176"/>
                </a:lnTo>
                <a:lnTo>
                  <a:pt x="3981" y="158"/>
                </a:lnTo>
                <a:lnTo>
                  <a:pt x="3987" y="141"/>
                </a:lnTo>
                <a:lnTo>
                  <a:pt x="3992" y="126"/>
                </a:lnTo>
                <a:lnTo>
                  <a:pt x="3999" y="111"/>
                </a:lnTo>
                <a:lnTo>
                  <a:pt x="4006" y="98"/>
                </a:lnTo>
                <a:lnTo>
                  <a:pt x="4014" y="85"/>
                </a:lnTo>
                <a:lnTo>
                  <a:pt x="4020" y="74"/>
                </a:lnTo>
                <a:lnTo>
                  <a:pt x="4028" y="64"/>
                </a:lnTo>
                <a:lnTo>
                  <a:pt x="4036" y="55"/>
                </a:lnTo>
                <a:lnTo>
                  <a:pt x="4045" y="46"/>
                </a:lnTo>
                <a:lnTo>
                  <a:pt x="4054" y="39"/>
                </a:lnTo>
                <a:lnTo>
                  <a:pt x="4063" y="33"/>
                </a:lnTo>
                <a:lnTo>
                  <a:pt x="4073" y="27"/>
                </a:lnTo>
                <a:lnTo>
                  <a:pt x="4084" y="22"/>
                </a:lnTo>
                <a:lnTo>
                  <a:pt x="4095" y="17"/>
                </a:lnTo>
                <a:lnTo>
                  <a:pt x="4106" y="14"/>
                </a:lnTo>
                <a:lnTo>
                  <a:pt x="4119" y="10"/>
                </a:lnTo>
                <a:lnTo>
                  <a:pt x="4131" y="8"/>
                </a:lnTo>
                <a:lnTo>
                  <a:pt x="4159" y="4"/>
                </a:lnTo>
                <a:lnTo>
                  <a:pt x="4189" y="1"/>
                </a:lnTo>
                <a:lnTo>
                  <a:pt x="4258" y="0"/>
                </a:lnTo>
                <a:lnTo>
                  <a:pt x="4341" y="0"/>
                </a:lnTo>
                <a:lnTo>
                  <a:pt x="4362" y="1"/>
                </a:lnTo>
                <a:lnTo>
                  <a:pt x="4385" y="3"/>
                </a:lnTo>
                <a:lnTo>
                  <a:pt x="4405" y="6"/>
                </a:lnTo>
                <a:lnTo>
                  <a:pt x="4426" y="9"/>
                </a:lnTo>
                <a:lnTo>
                  <a:pt x="4446" y="14"/>
                </a:lnTo>
                <a:lnTo>
                  <a:pt x="4465" y="20"/>
                </a:lnTo>
                <a:lnTo>
                  <a:pt x="4484" y="27"/>
                </a:lnTo>
                <a:lnTo>
                  <a:pt x="4502" y="35"/>
                </a:lnTo>
                <a:lnTo>
                  <a:pt x="4520" y="44"/>
                </a:lnTo>
                <a:lnTo>
                  <a:pt x="4538" y="53"/>
                </a:lnTo>
                <a:lnTo>
                  <a:pt x="4555" y="63"/>
                </a:lnTo>
                <a:lnTo>
                  <a:pt x="4570" y="75"/>
                </a:lnTo>
                <a:lnTo>
                  <a:pt x="4586" y="86"/>
                </a:lnTo>
                <a:lnTo>
                  <a:pt x="4602" y="100"/>
                </a:lnTo>
                <a:lnTo>
                  <a:pt x="4616" y="113"/>
                </a:lnTo>
                <a:lnTo>
                  <a:pt x="4631" y="128"/>
                </a:lnTo>
                <a:lnTo>
                  <a:pt x="4644" y="142"/>
                </a:lnTo>
                <a:lnTo>
                  <a:pt x="4658" y="158"/>
                </a:lnTo>
                <a:lnTo>
                  <a:pt x="4670" y="174"/>
                </a:lnTo>
                <a:lnTo>
                  <a:pt x="4682" y="190"/>
                </a:lnTo>
                <a:lnTo>
                  <a:pt x="4695" y="208"/>
                </a:lnTo>
                <a:lnTo>
                  <a:pt x="4706" y="226"/>
                </a:lnTo>
                <a:lnTo>
                  <a:pt x="4716" y="244"/>
                </a:lnTo>
                <a:lnTo>
                  <a:pt x="4726" y="263"/>
                </a:lnTo>
                <a:lnTo>
                  <a:pt x="4736" y="282"/>
                </a:lnTo>
                <a:lnTo>
                  <a:pt x="4745" y="302"/>
                </a:lnTo>
                <a:lnTo>
                  <a:pt x="4754" y="322"/>
                </a:lnTo>
                <a:lnTo>
                  <a:pt x="4762" y="343"/>
                </a:lnTo>
                <a:lnTo>
                  <a:pt x="4777" y="384"/>
                </a:lnTo>
                <a:lnTo>
                  <a:pt x="4791" y="426"/>
                </a:lnTo>
                <a:lnTo>
                  <a:pt x="5153" y="1705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6" name="Freeform 99"/>
          <p:cNvSpPr>
            <a:spLocks/>
          </p:cNvSpPr>
          <p:nvPr/>
        </p:nvSpPr>
        <p:spPr bwMode="auto">
          <a:xfrm>
            <a:off x="5148263" y="4052888"/>
            <a:ext cx="2005012" cy="708025"/>
          </a:xfrm>
          <a:custGeom>
            <a:avLst/>
            <a:gdLst>
              <a:gd name="T0" fmla="*/ 2147483647 w 5053"/>
              <a:gd name="T1" fmla="*/ 2147483647 h 1783"/>
              <a:gd name="T2" fmla="*/ 2147483647 w 5053"/>
              <a:gd name="T3" fmla="*/ 2147483647 h 1783"/>
              <a:gd name="T4" fmla="*/ 2147483647 w 5053"/>
              <a:gd name="T5" fmla="*/ 2147483647 h 1783"/>
              <a:gd name="T6" fmla="*/ 2147483647 w 5053"/>
              <a:gd name="T7" fmla="*/ 2147483647 h 1783"/>
              <a:gd name="T8" fmla="*/ 2147483647 w 5053"/>
              <a:gd name="T9" fmla="*/ 2147483647 h 1783"/>
              <a:gd name="T10" fmla="*/ 2147483647 w 5053"/>
              <a:gd name="T11" fmla="*/ 2147483647 h 1783"/>
              <a:gd name="T12" fmla="*/ 2147483647 w 5053"/>
              <a:gd name="T13" fmla="*/ 2147483647 h 1783"/>
              <a:gd name="T14" fmla="*/ 2147483647 w 5053"/>
              <a:gd name="T15" fmla="*/ 2147483647 h 1783"/>
              <a:gd name="T16" fmla="*/ 2147483647 w 5053"/>
              <a:gd name="T17" fmla="*/ 2147483647 h 1783"/>
              <a:gd name="T18" fmla="*/ 2147483647 w 5053"/>
              <a:gd name="T19" fmla="*/ 2147483647 h 1783"/>
              <a:gd name="T20" fmla="*/ 2147483647 w 5053"/>
              <a:gd name="T21" fmla="*/ 2147483647 h 1783"/>
              <a:gd name="T22" fmla="*/ 2147483647 w 5053"/>
              <a:gd name="T23" fmla="*/ 2147483647 h 1783"/>
              <a:gd name="T24" fmla="*/ 2147483647 w 5053"/>
              <a:gd name="T25" fmla="*/ 2147483647 h 1783"/>
              <a:gd name="T26" fmla="*/ 2147483647 w 5053"/>
              <a:gd name="T27" fmla="*/ 2147483647 h 1783"/>
              <a:gd name="T28" fmla="*/ 2147483647 w 5053"/>
              <a:gd name="T29" fmla="*/ 2147483647 h 1783"/>
              <a:gd name="T30" fmla="*/ 2147483647 w 5053"/>
              <a:gd name="T31" fmla="*/ 2147483647 h 1783"/>
              <a:gd name="T32" fmla="*/ 2147483647 w 5053"/>
              <a:gd name="T33" fmla="*/ 2147483647 h 1783"/>
              <a:gd name="T34" fmla="*/ 2147483647 w 5053"/>
              <a:gd name="T35" fmla="*/ 2147483647 h 1783"/>
              <a:gd name="T36" fmla="*/ 2147483647 w 5053"/>
              <a:gd name="T37" fmla="*/ 2147483647 h 1783"/>
              <a:gd name="T38" fmla="*/ 2147483647 w 5053"/>
              <a:gd name="T39" fmla="*/ 2147483647 h 1783"/>
              <a:gd name="T40" fmla="*/ 2147483647 w 5053"/>
              <a:gd name="T41" fmla="*/ 2147483647 h 1783"/>
              <a:gd name="T42" fmla="*/ 2147483647 w 5053"/>
              <a:gd name="T43" fmla="*/ 2147483647 h 1783"/>
              <a:gd name="T44" fmla="*/ 2147483647 w 5053"/>
              <a:gd name="T45" fmla="*/ 2147483647 h 1783"/>
              <a:gd name="T46" fmla="*/ 2147483647 w 5053"/>
              <a:gd name="T47" fmla="*/ 2147483647 h 1783"/>
              <a:gd name="T48" fmla="*/ 2147483647 w 5053"/>
              <a:gd name="T49" fmla="*/ 2147483647 h 1783"/>
              <a:gd name="T50" fmla="*/ 2147483647 w 5053"/>
              <a:gd name="T51" fmla="*/ 2147483647 h 1783"/>
              <a:gd name="T52" fmla="*/ 2147483647 w 5053"/>
              <a:gd name="T53" fmla="*/ 2147483647 h 1783"/>
              <a:gd name="T54" fmla="*/ 2147483647 w 5053"/>
              <a:gd name="T55" fmla="*/ 2147483647 h 1783"/>
              <a:gd name="T56" fmla="*/ 2147483647 w 5053"/>
              <a:gd name="T57" fmla="*/ 2147483647 h 1783"/>
              <a:gd name="T58" fmla="*/ 2147483647 w 5053"/>
              <a:gd name="T59" fmla="*/ 2147483647 h 1783"/>
              <a:gd name="T60" fmla="*/ 2147483647 w 5053"/>
              <a:gd name="T61" fmla="*/ 2147483647 h 1783"/>
              <a:gd name="T62" fmla="*/ 2147483647 w 5053"/>
              <a:gd name="T63" fmla="*/ 2147483647 h 1783"/>
              <a:gd name="T64" fmla="*/ 2147483647 w 5053"/>
              <a:gd name="T65" fmla="*/ 2147483647 h 1783"/>
              <a:gd name="T66" fmla="*/ 2147483647 w 5053"/>
              <a:gd name="T67" fmla="*/ 2147483647 h 1783"/>
              <a:gd name="T68" fmla="*/ 2147483647 w 5053"/>
              <a:gd name="T69" fmla="*/ 2147483647 h 1783"/>
              <a:gd name="T70" fmla="*/ 2147483647 w 5053"/>
              <a:gd name="T71" fmla="*/ 2147483647 h 1783"/>
              <a:gd name="T72" fmla="*/ 2147483647 w 5053"/>
              <a:gd name="T73" fmla="*/ 2147483647 h 1783"/>
              <a:gd name="T74" fmla="*/ 2147483647 w 5053"/>
              <a:gd name="T75" fmla="*/ 2147483647 h 1783"/>
              <a:gd name="T76" fmla="*/ 2147483647 w 5053"/>
              <a:gd name="T77" fmla="*/ 2147483647 h 1783"/>
              <a:gd name="T78" fmla="*/ 2147483647 w 5053"/>
              <a:gd name="T79" fmla="*/ 2147483647 h 1783"/>
              <a:gd name="T80" fmla="*/ 2147483647 w 5053"/>
              <a:gd name="T81" fmla="*/ 2147483647 h 1783"/>
              <a:gd name="T82" fmla="*/ 2147483647 w 5053"/>
              <a:gd name="T83" fmla="*/ 2147483647 h 1783"/>
              <a:gd name="T84" fmla="*/ 2147483647 w 5053"/>
              <a:gd name="T85" fmla="*/ 2147483647 h 1783"/>
              <a:gd name="T86" fmla="*/ 2147483647 w 5053"/>
              <a:gd name="T87" fmla="*/ 2147483647 h 1783"/>
              <a:gd name="T88" fmla="*/ 2147483647 w 5053"/>
              <a:gd name="T89" fmla="*/ 2147483647 h 1783"/>
              <a:gd name="T90" fmla="*/ 2147483647 w 5053"/>
              <a:gd name="T91" fmla="*/ 2147483647 h 1783"/>
              <a:gd name="T92" fmla="*/ 2147483647 w 5053"/>
              <a:gd name="T93" fmla="*/ 2147483647 h 1783"/>
              <a:gd name="T94" fmla="*/ 2147483647 w 5053"/>
              <a:gd name="T95" fmla="*/ 2147483647 h 1783"/>
              <a:gd name="T96" fmla="*/ 2147483647 w 5053"/>
              <a:gd name="T97" fmla="*/ 2147483647 h 1783"/>
              <a:gd name="T98" fmla="*/ 2147483647 w 5053"/>
              <a:gd name="T99" fmla="*/ 2147483647 h 1783"/>
              <a:gd name="T100" fmla="*/ 2147483647 w 5053"/>
              <a:gd name="T101" fmla="*/ 2147483647 h 1783"/>
              <a:gd name="T102" fmla="*/ 2147483647 w 5053"/>
              <a:gd name="T103" fmla="*/ 2147483647 h 1783"/>
              <a:gd name="T104" fmla="*/ 2147483647 w 5053"/>
              <a:gd name="T105" fmla="*/ 2147483647 h 1783"/>
              <a:gd name="T106" fmla="*/ 2147483647 w 5053"/>
              <a:gd name="T107" fmla="*/ 2147483647 h 1783"/>
              <a:gd name="T108" fmla="*/ 2147483647 w 5053"/>
              <a:gd name="T109" fmla="*/ 2147483647 h 1783"/>
              <a:gd name="T110" fmla="*/ 2147483647 w 5053"/>
              <a:gd name="T111" fmla="*/ 2147483647 h 1783"/>
              <a:gd name="T112" fmla="*/ 2147483647 w 5053"/>
              <a:gd name="T113" fmla="*/ 2147483647 h 1783"/>
              <a:gd name="T114" fmla="*/ 2147483647 w 5053"/>
              <a:gd name="T115" fmla="*/ 2147483647 h 1783"/>
              <a:gd name="T116" fmla="*/ 2147483647 w 5053"/>
              <a:gd name="T117" fmla="*/ 2147483647 h 1783"/>
              <a:gd name="T118" fmla="*/ 2147483647 w 5053"/>
              <a:gd name="T119" fmla="*/ 2147483647 h 1783"/>
              <a:gd name="T120" fmla="*/ 2147483647 w 5053"/>
              <a:gd name="T121" fmla="*/ 2147483647 h 17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53"/>
              <a:gd name="T184" fmla="*/ 0 h 1783"/>
              <a:gd name="T185" fmla="*/ 5053 w 5053"/>
              <a:gd name="T186" fmla="*/ 1783 h 17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53" h="1783">
                <a:moveTo>
                  <a:pt x="0" y="1396"/>
                </a:moveTo>
                <a:lnTo>
                  <a:pt x="30" y="1320"/>
                </a:lnTo>
                <a:lnTo>
                  <a:pt x="63" y="1247"/>
                </a:lnTo>
                <a:lnTo>
                  <a:pt x="99" y="1173"/>
                </a:lnTo>
                <a:lnTo>
                  <a:pt x="136" y="1101"/>
                </a:lnTo>
                <a:lnTo>
                  <a:pt x="176" y="1032"/>
                </a:lnTo>
                <a:lnTo>
                  <a:pt x="219" y="964"/>
                </a:lnTo>
                <a:lnTo>
                  <a:pt x="264" y="898"/>
                </a:lnTo>
                <a:lnTo>
                  <a:pt x="311" y="833"/>
                </a:lnTo>
                <a:lnTo>
                  <a:pt x="360" y="771"/>
                </a:lnTo>
                <a:lnTo>
                  <a:pt x="410" y="710"/>
                </a:lnTo>
                <a:lnTo>
                  <a:pt x="463" y="652"/>
                </a:lnTo>
                <a:lnTo>
                  <a:pt x="517" y="596"/>
                </a:lnTo>
                <a:lnTo>
                  <a:pt x="574" y="541"/>
                </a:lnTo>
                <a:lnTo>
                  <a:pt x="633" y="488"/>
                </a:lnTo>
                <a:lnTo>
                  <a:pt x="693" y="439"/>
                </a:lnTo>
                <a:lnTo>
                  <a:pt x="756" y="391"/>
                </a:lnTo>
                <a:lnTo>
                  <a:pt x="819" y="346"/>
                </a:lnTo>
                <a:lnTo>
                  <a:pt x="884" y="304"/>
                </a:lnTo>
                <a:lnTo>
                  <a:pt x="950" y="264"/>
                </a:lnTo>
                <a:lnTo>
                  <a:pt x="1018" y="227"/>
                </a:lnTo>
                <a:lnTo>
                  <a:pt x="1088" y="191"/>
                </a:lnTo>
                <a:lnTo>
                  <a:pt x="1159" y="160"/>
                </a:lnTo>
                <a:lnTo>
                  <a:pt x="1231" y="129"/>
                </a:lnTo>
                <a:lnTo>
                  <a:pt x="1305" y="104"/>
                </a:lnTo>
                <a:lnTo>
                  <a:pt x="1380" y="79"/>
                </a:lnTo>
                <a:lnTo>
                  <a:pt x="1455" y="59"/>
                </a:lnTo>
                <a:lnTo>
                  <a:pt x="1532" y="41"/>
                </a:lnTo>
                <a:lnTo>
                  <a:pt x="1610" y="26"/>
                </a:lnTo>
                <a:lnTo>
                  <a:pt x="1688" y="15"/>
                </a:lnTo>
                <a:lnTo>
                  <a:pt x="1768" y="6"/>
                </a:lnTo>
                <a:lnTo>
                  <a:pt x="1848" y="2"/>
                </a:lnTo>
                <a:lnTo>
                  <a:pt x="1930" y="0"/>
                </a:lnTo>
                <a:lnTo>
                  <a:pt x="2014" y="2"/>
                </a:lnTo>
                <a:lnTo>
                  <a:pt x="2099" y="7"/>
                </a:lnTo>
                <a:lnTo>
                  <a:pt x="2181" y="15"/>
                </a:lnTo>
                <a:lnTo>
                  <a:pt x="2264" y="28"/>
                </a:lnTo>
                <a:lnTo>
                  <a:pt x="2347" y="43"/>
                </a:lnTo>
                <a:lnTo>
                  <a:pt x="2427" y="62"/>
                </a:lnTo>
                <a:lnTo>
                  <a:pt x="2508" y="85"/>
                </a:lnTo>
                <a:lnTo>
                  <a:pt x="2586" y="109"/>
                </a:lnTo>
                <a:lnTo>
                  <a:pt x="2664" y="137"/>
                </a:lnTo>
                <a:lnTo>
                  <a:pt x="2741" y="168"/>
                </a:lnTo>
                <a:lnTo>
                  <a:pt x="2815" y="203"/>
                </a:lnTo>
                <a:lnTo>
                  <a:pt x="2889" y="240"/>
                </a:lnTo>
                <a:lnTo>
                  <a:pt x="2961" y="280"/>
                </a:lnTo>
                <a:lnTo>
                  <a:pt x="3031" y="323"/>
                </a:lnTo>
                <a:lnTo>
                  <a:pt x="3099" y="369"/>
                </a:lnTo>
                <a:lnTo>
                  <a:pt x="3165" y="417"/>
                </a:lnTo>
                <a:lnTo>
                  <a:pt x="3230" y="467"/>
                </a:lnTo>
                <a:lnTo>
                  <a:pt x="3293" y="521"/>
                </a:lnTo>
                <a:lnTo>
                  <a:pt x="3353" y="576"/>
                </a:lnTo>
                <a:lnTo>
                  <a:pt x="3411" y="634"/>
                </a:lnTo>
                <a:lnTo>
                  <a:pt x="3467" y="695"/>
                </a:lnTo>
                <a:lnTo>
                  <a:pt x="3520" y="758"/>
                </a:lnTo>
                <a:lnTo>
                  <a:pt x="3570" y="823"/>
                </a:lnTo>
                <a:lnTo>
                  <a:pt x="3618" y="890"/>
                </a:lnTo>
                <a:lnTo>
                  <a:pt x="3664" y="959"/>
                </a:lnTo>
                <a:lnTo>
                  <a:pt x="3707" y="1031"/>
                </a:lnTo>
                <a:lnTo>
                  <a:pt x="3746" y="1105"/>
                </a:lnTo>
                <a:lnTo>
                  <a:pt x="3782" y="1179"/>
                </a:lnTo>
                <a:lnTo>
                  <a:pt x="3815" y="1257"/>
                </a:lnTo>
                <a:lnTo>
                  <a:pt x="3845" y="1336"/>
                </a:lnTo>
                <a:lnTo>
                  <a:pt x="3872" y="1417"/>
                </a:lnTo>
                <a:lnTo>
                  <a:pt x="3895" y="1499"/>
                </a:lnTo>
                <a:lnTo>
                  <a:pt x="3900" y="1521"/>
                </a:lnTo>
                <a:lnTo>
                  <a:pt x="3907" y="1541"/>
                </a:lnTo>
                <a:lnTo>
                  <a:pt x="3914" y="1560"/>
                </a:lnTo>
                <a:lnTo>
                  <a:pt x="3919" y="1578"/>
                </a:lnTo>
                <a:lnTo>
                  <a:pt x="3927" y="1594"/>
                </a:lnTo>
                <a:lnTo>
                  <a:pt x="3934" y="1611"/>
                </a:lnTo>
                <a:lnTo>
                  <a:pt x="3942" y="1627"/>
                </a:lnTo>
                <a:lnTo>
                  <a:pt x="3949" y="1641"/>
                </a:lnTo>
                <a:lnTo>
                  <a:pt x="3958" y="1655"/>
                </a:lnTo>
                <a:lnTo>
                  <a:pt x="3967" y="1667"/>
                </a:lnTo>
                <a:lnTo>
                  <a:pt x="3976" y="1679"/>
                </a:lnTo>
                <a:lnTo>
                  <a:pt x="3986" y="1691"/>
                </a:lnTo>
                <a:lnTo>
                  <a:pt x="3996" y="1701"/>
                </a:lnTo>
                <a:lnTo>
                  <a:pt x="4007" y="1711"/>
                </a:lnTo>
                <a:lnTo>
                  <a:pt x="4019" y="1720"/>
                </a:lnTo>
                <a:lnTo>
                  <a:pt x="4030" y="1727"/>
                </a:lnTo>
                <a:lnTo>
                  <a:pt x="4042" y="1735"/>
                </a:lnTo>
                <a:lnTo>
                  <a:pt x="4054" y="1742"/>
                </a:lnTo>
                <a:lnTo>
                  <a:pt x="4068" y="1749"/>
                </a:lnTo>
                <a:lnTo>
                  <a:pt x="4082" y="1754"/>
                </a:lnTo>
                <a:lnTo>
                  <a:pt x="4097" y="1759"/>
                </a:lnTo>
                <a:lnTo>
                  <a:pt x="4111" y="1763"/>
                </a:lnTo>
                <a:lnTo>
                  <a:pt x="4127" y="1768"/>
                </a:lnTo>
                <a:lnTo>
                  <a:pt x="4144" y="1771"/>
                </a:lnTo>
                <a:lnTo>
                  <a:pt x="4179" y="1777"/>
                </a:lnTo>
                <a:lnTo>
                  <a:pt x="4215" y="1780"/>
                </a:lnTo>
                <a:lnTo>
                  <a:pt x="4256" y="1782"/>
                </a:lnTo>
                <a:lnTo>
                  <a:pt x="4299" y="1783"/>
                </a:lnTo>
                <a:lnTo>
                  <a:pt x="4322" y="1782"/>
                </a:lnTo>
                <a:lnTo>
                  <a:pt x="4343" y="1781"/>
                </a:lnTo>
                <a:lnTo>
                  <a:pt x="4364" y="1778"/>
                </a:lnTo>
                <a:lnTo>
                  <a:pt x="4384" y="1774"/>
                </a:lnTo>
                <a:lnTo>
                  <a:pt x="4403" y="1770"/>
                </a:lnTo>
                <a:lnTo>
                  <a:pt x="4422" y="1765"/>
                </a:lnTo>
                <a:lnTo>
                  <a:pt x="4441" y="1759"/>
                </a:lnTo>
                <a:lnTo>
                  <a:pt x="4458" y="1752"/>
                </a:lnTo>
                <a:lnTo>
                  <a:pt x="4476" y="1743"/>
                </a:lnTo>
                <a:lnTo>
                  <a:pt x="4493" y="1734"/>
                </a:lnTo>
                <a:lnTo>
                  <a:pt x="4508" y="1725"/>
                </a:lnTo>
                <a:lnTo>
                  <a:pt x="4524" y="1715"/>
                </a:lnTo>
                <a:lnTo>
                  <a:pt x="4540" y="1704"/>
                </a:lnTo>
                <a:lnTo>
                  <a:pt x="4554" y="1692"/>
                </a:lnTo>
                <a:lnTo>
                  <a:pt x="4568" y="1679"/>
                </a:lnTo>
                <a:lnTo>
                  <a:pt x="4581" y="1666"/>
                </a:lnTo>
                <a:lnTo>
                  <a:pt x="4595" y="1651"/>
                </a:lnTo>
                <a:lnTo>
                  <a:pt x="4607" y="1637"/>
                </a:lnTo>
                <a:lnTo>
                  <a:pt x="4619" y="1621"/>
                </a:lnTo>
                <a:lnTo>
                  <a:pt x="4630" y="1606"/>
                </a:lnTo>
                <a:lnTo>
                  <a:pt x="4642" y="1589"/>
                </a:lnTo>
                <a:lnTo>
                  <a:pt x="4653" y="1572"/>
                </a:lnTo>
                <a:lnTo>
                  <a:pt x="4663" y="1555"/>
                </a:lnTo>
                <a:lnTo>
                  <a:pt x="4673" y="1536"/>
                </a:lnTo>
                <a:lnTo>
                  <a:pt x="4691" y="1499"/>
                </a:lnTo>
                <a:lnTo>
                  <a:pt x="4708" y="1460"/>
                </a:lnTo>
                <a:lnTo>
                  <a:pt x="4723" y="1419"/>
                </a:lnTo>
                <a:lnTo>
                  <a:pt x="4738" y="1377"/>
                </a:lnTo>
                <a:lnTo>
                  <a:pt x="5053" y="366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7" name="Freeform 100"/>
          <p:cNvSpPr>
            <a:spLocks/>
          </p:cNvSpPr>
          <p:nvPr/>
        </p:nvSpPr>
        <p:spPr bwMode="auto">
          <a:xfrm>
            <a:off x="5086350" y="4608513"/>
            <a:ext cx="61913" cy="609600"/>
          </a:xfrm>
          <a:custGeom>
            <a:avLst/>
            <a:gdLst>
              <a:gd name="T0" fmla="*/ 2147483647 w 155"/>
              <a:gd name="T1" fmla="*/ 2147483647 h 1539"/>
              <a:gd name="T2" fmla="*/ 2147483647 w 155"/>
              <a:gd name="T3" fmla="*/ 2147483647 h 1539"/>
              <a:gd name="T4" fmla="*/ 2147483647 w 155"/>
              <a:gd name="T5" fmla="*/ 2147483647 h 1539"/>
              <a:gd name="T6" fmla="*/ 2147483647 w 155"/>
              <a:gd name="T7" fmla="*/ 2147483647 h 1539"/>
              <a:gd name="T8" fmla="*/ 2147483647 w 155"/>
              <a:gd name="T9" fmla="*/ 2147483647 h 1539"/>
              <a:gd name="T10" fmla="*/ 2147483647 w 155"/>
              <a:gd name="T11" fmla="*/ 2147483647 h 1539"/>
              <a:gd name="T12" fmla="*/ 2147483647 w 155"/>
              <a:gd name="T13" fmla="*/ 2147483647 h 1539"/>
              <a:gd name="T14" fmla="*/ 2147483647 w 155"/>
              <a:gd name="T15" fmla="*/ 2147483647 h 1539"/>
              <a:gd name="T16" fmla="*/ 2147483647 w 155"/>
              <a:gd name="T17" fmla="*/ 2147483647 h 1539"/>
              <a:gd name="T18" fmla="*/ 2147483647 w 155"/>
              <a:gd name="T19" fmla="*/ 2147483647 h 1539"/>
              <a:gd name="T20" fmla="*/ 2147483647 w 155"/>
              <a:gd name="T21" fmla="*/ 2147483647 h 1539"/>
              <a:gd name="T22" fmla="*/ 2147483647 w 155"/>
              <a:gd name="T23" fmla="*/ 2147483647 h 1539"/>
              <a:gd name="T24" fmla="*/ 2147483647 w 155"/>
              <a:gd name="T25" fmla="*/ 2147483647 h 1539"/>
              <a:gd name="T26" fmla="*/ 2147483647 w 155"/>
              <a:gd name="T27" fmla="*/ 2147483647 h 1539"/>
              <a:gd name="T28" fmla="*/ 2147483647 w 155"/>
              <a:gd name="T29" fmla="*/ 2147483647 h 1539"/>
              <a:gd name="T30" fmla="*/ 2147483647 w 155"/>
              <a:gd name="T31" fmla="*/ 2147483647 h 1539"/>
              <a:gd name="T32" fmla="*/ 0 w 155"/>
              <a:gd name="T33" fmla="*/ 2147483647 h 1539"/>
              <a:gd name="T34" fmla="*/ 2147483647 w 155"/>
              <a:gd name="T35" fmla="*/ 2147483647 h 1539"/>
              <a:gd name="T36" fmla="*/ 2147483647 w 155"/>
              <a:gd name="T37" fmla="*/ 2147483647 h 1539"/>
              <a:gd name="T38" fmla="*/ 2147483647 w 155"/>
              <a:gd name="T39" fmla="*/ 2147483647 h 1539"/>
              <a:gd name="T40" fmla="*/ 2147483647 w 155"/>
              <a:gd name="T41" fmla="*/ 2147483647 h 1539"/>
              <a:gd name="T42" fmla="*/ 2147483647 w 155"/>
              <a:gd name="T43" fmla="*/ 2147483647 h 1539"/>
              <a:gd name="T44" fmla="*/ 2147483647 w 155"/>
              <a:gd name="T45" fmla="*/ 2147483647 h 1539"/>
              <a:gd name="T46" fmla="*/ 2147483647 w 155"/>
              <a:gd name="T47" fmla="*/ 2147483647 h 1539"/>
              <a:gd name="T48" fmla="*/ 2147483647 w 155"/>
              <a:gd name="T49" fmla="*/ 2147483647 h 1539"/>
              <a:gd name="T50" fmla="*/ 2147483647 w 155"/>
              <a:gd name="T51" fmla="*/ 2147483647 h 1539"/>
              <a:gd name="T52" fmla="*/ 2147483647 w 155"/>
              <a:gd name="T53" fmla="*/ 2147483647 h 1539"/>
              <a:gd name="T54" fmla="*/ 2147483647 w 155"/>
              <a:gd name="T55" fmla="*/ 2147483647 h 1539"/>
              <a:gd name="T56" fmla="*/ 2147483647 w 155"/>
              <a:gd name="T57" fmla="*/ 2147483647 h 1539"/>
              <a:gd name="T58" fmla="*/ 2147483647 w 155"/>
              <a:gd name="T59" fmla="*/ 2147483647 h 1539"/>
              <a:gd name="T60" fmla="*/ 2147483647 w 155"/>
              <a:gd name="T61" fmla="*/ 2147483647 h 1539"/>
              <a:gd name="T62" fmla="*/ 2147483647 w 155"/>
              <a:gd name="T63" fmla="*/ 2147483647 h 1539"/>
              <a:gd name="T64" fmla="*/ 2147483647 w 155"/>
              <a:gd name="T65" fmla="*/ 0 h 15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5"/>
              <a:gd name="T100" fmla="*/ 0 h 1539"/>
              <a:gd name="T101" fmla="*/ 155 w 155"/>
              <a:gd name="T102" fmla="*/ 1539 h 15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5" h="1539">
                <a:moveTo>
                  <a:pt x="102" y="1539"/>
                </a:moveTo>
                <a:lnTo>
                  <a:pt x="90" y="1498"/>
                </a:lnTo>
                <a:lnTo>
                  <a:pt x="79" y="1457"/>
                </a:lnTo>
                <a:lnTo>
                  <a:pt x="69" y="1415"/>
                </a:lnTo>
                <a:lnTo>
                  <a:pt x="59" y="1373"/>
                </a:lnTo>
                <a:lnTo>
                  <a:pt x="50" y="1330"/>
                </a:lnTo>
                <a:lnTo>
                  <a:pt x="41" y="1288"/>
                </a:lnTo>
                <a:lnTo>
                  <a:pt x="34" y="1245"/>
                </a:lnTo>
                <a:lnTo>
                  <a:pt x="27" y="1202"/>
                </a:lnTo>
                <a:lnTo>
                  <a:pt x="21" y="1158"/>
                </a:lnTo>
                <a:lnTo>
                  <a:pt x="15" y="1114"/>
                </a:lnTo>
                <a:lnTo>
                  <a:pt x="10" y="1071"/>
                </a:lnTo>
                <a:lnTo>
                  <a:pt x="7" y="1026"/>
                </a:lnTo>
                <a:lnTo>
                  <a:pt x="4" y="982"/>
                </a:lnTo>
                <a:lnTo>
                  <a:pt x="3" y="938"/>
                </a:lnTo>
                <a:lnTo>
                  <a:pt x="1" y="892"/>
                </a:lnTo>
                <a:lnTo>
                  <a:pt x="0" y="847"/>
                </a:lnTo>
                <a:lnTo>
                  <a:pt x="1" y="791"/>
                </a:lnTo>
                <a:lnTo>
                  <a:pt x="3" y="735"/>
                </a:lnTo>
                <a:lnTo>
                  <a:pt x="6" y="680"/>
                </a:lnTo>
                <a:lnTo>
                  <a:pt x="10" y="626"/>
                </a:lnTo>
                <a:lnTo>
                  <a:pt x="16" y="571"/>
                </a:lnTo>
                <a:lnTo>
                  <a:pt x="23" y="517"/>
                </a:lnTo>
                <a:lnTo>
                  <a:pt x="32" y="463"/>
                </a:lnTo>
                <a:lnTo>
                  <a:pt x="41" y="410"/>
                </a:lnTo>
                <a:lnTo>
                  <a:pt x="51" y="357"/>
                </a:lnTo>
                <a:lnTo>
                  <a:pt x="62" y="305"/>
                </a:lnTo>
                <a:lnTo>
                  <a:pt x="75" y="252"/>
                </a:lnTo>
                <a:lnTo>
                  <a:pt x="89" y="201"/>
                </a:lnTo>
                <a:lnTo>
                  <a:pt x="103" y="150"/>
                </a:lnTo>
                <a:lnTo>
                  <a:pt x="120" y="100"/>
                </a:lnTo>
                <a:lnTo>
                  <a:pt x="137" y="50"/>
                </a:lnTo>
                <a:lnTo>
                  <a:pt x="155" y="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8" name="Freeform 101"/>
          <p:cNvSpPr>
            <a:spLocks/>
          </p:cNvSpPr>
          <p:nvPr/>
        </p:nvSpPr>
        <p:spPr bwMode="auto">
          <a:xfrm>
            <a:off x="5192713" y="4587875"/>
            <a:ext cx="508000" cy="669925"/>
          </a:xfrm>
          <a:custGeom>
            <a:avLst/>
            <a:gdLst>
              <a:gd name="T0" fmla="*/ 2147483647 w 1278"/>
              <a:gd name="T1" fmla="*/ 2147483647 h 1689"/>
              <a:gd name="T2" fmla="*/ 2147483647 w 1278"/>
              <a:gd name="T3" fmla="*/ 2147483647 h 1689"/>
              <a:gd name="T4" fmla="*/ 2147483647 w 1278"/>
              <a:gd name="T5" fmla="*/ 2147483647 h 1689"/>
              <a:gd name="T6" fmla="*/ 2147483647 w 1278"/>
              <a:gd name="T7" fmla="*/ 2147483647 h 1689"/>
              <a:gd name="T8" fmla="*/ 2147483647 w 1278"/>
              <a:gd name="T9" fmla="*/ 2147483647 h 1689"/>
              <a:gd name="T10" fmla="*/ 2147483647 w 1278"/>
              <a:gd name="T11" fmla="*/ 2147483647 h 1689"/>
              <a:gd name="T12" fmla="*/ 2147483647 w 1278"/>
              <a:gd name="T13" fmla="*/ 2147483647 h 1689"/>
              <a:gd name="T14" fmla="*/ 2147483647 w 1278"/>
              <a:gd name="T15" fmla="*/ 2147483647 h 1689"/>
              <a:gd name="T16" fmla="*/ 2147483647 w 1278"/>
              <a:gd name="T17" fmla="*/ 2147483647 h 1689"/>
              <a:gd name="T18" fmla="*/ 2147483647 w 1278"/>
              <a:gd name="T19" fmla="*/ 2147483647 h 1689"/>
              <a:gd name="T20" fmla="*/ 2147483647 w 1278"/>
              <a:gd name="T21" fmla="*/ 2147483647 h 1689"/>
              <a:gd name="T22" fmla="*/ 2147483647 w 1278"/>
              <a:gd name="T23" fmla="*/ 2147483647 h 1689"/>
              <a:gd name="T24" fmla="*/ 2147483647 w 1278"/>
              <a:gd name="T25" fmla="*/ 2147483647 h 1689"/>
              <a:gd name="T26" fmla="*/ 2147483647 w 1278"/>
              <a:gd name="T27" fmla="*/ 2147483647 h 1689"/>
              <a:gd name="T28" fmla="*/ 2147483647 w 1278"/>
              <a:gd name="T29" fmla="*/ 2147483647 h 1689"/>
              <a:gd name="T30" fmla="*/ 2147483647 w 1278"/>
              <a:gd name="T31" fmla="*/ 2147483647 h 1689"/>
              <a:gd name="T32" fmla="*/ 2147483647 w 1278"/>
              <a:gd name="T33" fmla="*/ 2147483647 h 1689"/>
              <a:gd name="T34" fmla="*/ 2147483647 w 1278"/>
              <a:gd name="T35" fmla="*/ 2147483647 h 1689"/>
              <a:gd name="T36" fmla="*/ 2147483647 w 1278"/>
              <a:gd name="T37" fmla="*/ 2147483647 h 1689"/>
              <a:gd name="T38" fmla="*/ 2147483647 w 1278"/>
              <a:gd name="T39" fmla="*/ 2147483647 h 1689"/>
              <a:gd name="T40" fmla="*/ 2147483647 w 1278"/>
              <a:gd name="T41" fmla="*/ 2147483647 h 1689"/>
              <a:gd name="T42" fmla="*/ 2147483647 w 1278"/>
              <a:gd name="T43" fmla="*/ 2147483647 h 1689"/>
              <a:gd name="T44" fmla="*/ 2147483647 w 1278"/>
              <a:gd name="T45" fmla="*/ 2147483647 h 1689"/>
              <a:gd name="T46" fmla="*/ 2147483647 w 1278"/>
              <a:gd name="T47" fmla="*/ 2147483647 h 1689"/>
              <a:gd name="T48" fmla="*/ 2147483647 w 1278"/>
              <a:gd name="T49" fmla="*/ 2147483647 h 1689"/>
              <a:gd name="T50" fmla="*/ 2147483647 w 1278"/>
              <a:gd name="T51" fmla="*/ 2147483647 h 1689"/>
              <a:gd name="T52" fmla="*/ 2147483647 w 1278"/>
              <a:gd name="T53" fmla="*/ 2147483647 h 1689"/>
              <a:gd name="T54" fmla="*/ 2147483647 w 1278"/>
              <a:gd name="T55" fmla="*/ 2147483647 h 1689"/>
              <a:gd name="T56" fmla="*/ 2147483647 w 1278"/>
              <a:gd name="T57" fmla="*/ 2147483647 h 1689"/>
              <a:gd name="T58" fmla="*/ 2147483647 w 1278"/>
              <a:gd name="T59" fmla="*/ 2147483647 h 1689"/>
              <a:gd name="T60" fmla="*/ 2147483647 w 1278"/>
              <a:gd name="T61" fmla="*/ 2147483647 h 1689"/>
              <a:gd name="T62" fmla="*/ 2147483647 w 1278"/>
              <a:gd name="T63" fmla="*/ 2147483647 h 1689"/>
              <a:gd name="T64" fmla="*/ 2147483647 w 1278"/>
              <a:gd name="T65" fmla="*/ 2147483647 h 1689"/>
              <a:gd name="T66" fmla="*/ 2147483647 w 1278"/>
              <a:gd name="T67" fmla="*/ 2147483647 h 1689"/>
              <a:gd name="T68" fmla="*/ 2147483647 w 1278"/>
              <a:gd name="T69" fmla="*/ 2147483647 h 1689"/>
              <a:gd name="T70" fmla="*/ 2147483647 w 1278"/>
              <a:gd name="T71" fmla="*/ 2147483647 h 1689"/>
              <a:gd name="T72" fmla="*/ 2147483647 w 1278"/>
              <a:gd name="T73" fmla="*/ 2147483647 h 1689"/>
              <a:gd name="T74" fmla="*/ 2147483647 w 1278"/>
              <a:gd name="T75" fmla="*/ 2147483647 h 1689"/>
              <a:gd name="T76" fmla="*/ 2147483647 w 1278"/>
              <a:gd name="T77" fmla="*/ 2147483647 h 1689"/>
              <a:gd name="T78" fmla="*/ 2147483647 w 1278"/>
              <a:gd name="T79" fmla="*/ 2147483647 h 1689"/>
              <a:gd name="T80" fmla="*/ 2147483647 w 1278"/>
              <a:gd name="T81" fmla="*/ 2147483647 h 1689"/>
              <a:gd name="T82" fmla="*/ 2147483647 w 1278"/>
              <a:gd name="T83" fmla="*/ 2147483647 h 1689"/>
              <a:gd name="T84" fmla="*/ 2147483647 w 1278"/>
              <a:gd name="T85" fmla="*/ 2147483647 h 16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78"/>
              <a:gd name="T130" fmla="*/ 0 h 1689"/>
              <a:gd name="T131" fmla="*/ 1278 w 1278"/>
              <a:gd name="T132" fmla="*/ 1689 h 16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78" h="1689">
                <a:moveTo>
                  <a:pt x="638" y="1689"/>
                </a:moveTo>
                <a:lnTo>
                  <a:pt x="672" y="1688"/>
                </a:lnTo>
                <a:lnTo>
                  <a:pt x="704" y="1684"/>
                </a:lnTo>
                <a:lnTo>
                  <a:pt x="736" y="1680"/>
                </a:lnTo>
                <a:lnTo>
                  <a:pt x="767" y="1672"/>
                </a:lnTo>
                <a:lnTo>
                  <a:pt x="798" y="1663"/>
                </a:lnTo>
                <a:lnTo>
                  <a:pt x="828" y="1651"/>
                </a:lnTo>
                <a:lnTo>
                  <a:pt x="857" y="1637"/>
                </a:lnTo>
                <a:lnTo>
                  <a:pt x="887" y="1623"/>
                </a:lnTo>
                <a:lnTo>
                  <a:pt x="916" y="1606"/>
                </a:lnTo>
                <a:lnTo>
                  <a:pt x="942" y="1587"/>
                </a:lnTo>
                <a:lnTo>
                  <a:pt x="969" y="1567"/>
                </a:lnTo>
                <a:lnTo>
                  <a:pt x="995" y="1544"/>
                </a:lnTo>
                <a:lnTo>
                  <a:pt x="1021" y="1521"/>
                </a:lnTo>
                <a:lnTo>
                  <a:pt x="1045" y="1496"/>
                </a:lnTo>
                <a:lnTo>
                  <a:pt x="1068" y="1469"/>
                </a:lnTo>
                <a:lnTo>
                  <a:pt x="1090" y="1442"/>
                </a:lnTo>
                <a:lnTo>
                  <a:pt x="1111" y="1412"/>
                </a:lnTo>
                <a:lnTo>
                  <a:pt x="1131" y="1381"/>
                </a:lnTo>
                <a:lnTo>
                  <a:pt x="1150" y="1350"/>
                </a:lnTo>
                <a:lnTo>
                  <a:pt x="1168" y="1316"/>
                </a:lnTo>
                <a:lnTo>
                  <a:pt x="1185" y="1282"/>
                </a:lnTo>
                <a:lnTo>
                  <a:pt x="1201" y="1247"/>
                </a:lnTo>
                <a:lnTo>
                  <a:pt x="1214" y="1210"/>
                </a:lnTo>
                <a:lnTo>
                  <a:pt x="1228" y="1173"/>
                </a:lnTo>
                <a:lnTo>
                  <a:pt x="1239" y="1135"/>
                </a:lnTo>
                <a:lnTo>
                  <a:pt x="1249" y="1095"/>
                </a:lnTo>
                <a:lnTo>
                  <a:pt x="1258" y="1056"/>
                </a:lnTo>
                <a:lnTo>
                  <a:pt x="1264" y="1014"/>
                </a:lnTo>
                <a:lnTo>
                  <a:pt x="1270" y="973"/>
                </a:lnTo>
                <a:lnTo>
                  <a:pt x="1275" y="930"/>
                </a:lnTo>
                <a:lnTo>
                  <a:pt x="1277" y="888"/>
                </a:lnTo>
                <a:lnTo>
                  <a:pt x="1278" y="844"/>
                </a:lnTo>
                <a:lnTo>
                  <a:pt x="1277" y="802"/>
                </a:lnTo>
                <a:lnTo>
                  <a:pt x="1275" y="758"/>
                </a:lnTo>
                <a:lnTo>
                  <a:pt x="1270" y="717"/>
                </a:lnTo>
                <a:lnTo>
                  <a:pt x="1264" y="675"/>
                </a:lnTo>
                <a:lnTo>
                  <a:pt x="1258" y="634"/>
                </a:lnTo>
                <a:lnTo>
                  <a:pt x="1249" y="594"/>
                </a:lnTo>
                <a:lnTo>
                  <a:pt x="1239" y="555"/>
                </a:lnTo>
                <a:lnTo>
                  <a:pt x="1228" y="517"/>
                </a:lnTo>
                <a:lnTo>
                  <a:pt x="1214" y="480"/>
                </a:lnTo>
                <a:lnTo>
                  <a:pt x="1201" y="443"/>
                </a:lnTo>
                <a:lnTo>
                  <a:pt x="1185" y="407"/>
                </a:lnTo>
                <a:lnTo>
                  <a:pt x="1168" y="373"/>
                </a:lnTo>
                <a:lnTo>
                  <a:pt x="1150" y="340"/>
                </a:lnTo>
                <a:lnTo>
                  <a:pt x="1131" y="309"/>
                </a:lnTo>
                <a:lnTo>
                  <a:pt x="1111" y="277"/>
                </a:lnTo>
                <a:lnTo>
                  <a:pt x="1090" y="248"/>
                </a:lnTo>
                <a:lnTo>
                  <a:pt x="1068" y="220"/>
                </a:lnTo>
                <a:lnTo>
                  <a:pt x="1045" y="193"/>
                </a:lnTo>
                <a:lnTo>
                  <a:pt x="1021" y="169"/>
                </a:lnTo>
                <a:lnTo>
                  <a:pt x="995" y="145"/>
                </a:lnTo>
                <a:lnTo>
                  <a:pt x="969" y="123"/>
                </a:lnTo>
                <a:lnTo>
                  <a:pt x="942" y="103"/>
                </a:lnTo>
                <a:lnTo>
                  <a:pt x="916" y="84"/>
                </a:lnTo>
                <a:lnTo>
                  <a:pt x="887" y="67"/>
                </a:lnTo>
                <a:lnTo>
                  <a:pt x="857" y="51"/>
                </a:lnTo>
                <a:lnTo>
                  <a:pt x="828" y="38"/>
                </a:lnTo>
                <a:lnTo>
                  <a:pt x="798" y="27"/>
                </a:lnTo>
                <a:lnTo>
                  <a:pt x="767" y="18"/>
                </a:lnTo>
                <a:lnTo>
                  <a:pt x="736" y="10"/>
                </a:lnTo>
                <a:lnTo>
                  <a:pt x="704" y="4"/>
                </a:lnTo>
                <a:lnTo>
                  <a:pt x="672" y="1"/>
                </a:lnTo>
                <a:lnTo>
                  <a:pt x="638" y="0"/>
                </a:lnTo>
                <a:lnTo>
                  <a:pt x="606" y="1"/>
                </a:lnTo>
                <a:lnTo>
                  <a:pt x="573" y="4"/>
                </a:lnTo>
                <a:lnTo>
                  <a:pt x="541" y="10"/>
                </a:lnTo>
                <a:lnTo>
                  <a:pt x="510" y="18"/>
                </a:lnTo>
                <a:lnTo>
                  <a:pt x="479" y="27"/>
                </a:lnTo>
                <a:lnTo>
                  <a:pt x="449" y="38"/>
                </a:lnTo>
                <a:lnTo>
                  <a:pt x="419" y="51"/>
                </a:lnTo>
                <a:lnTo>
                  <a:pt x="390" y="67"/>
                </a:lnTo>
                <a:lnTo>
                  <a:pt x="362" y="84"/>
                </a:lnTo>
                <a:lnTo>
                  <a:pt x="334" y="103"/>
                </a:lnTo>
                <a:lnTo>
                  <a:pt x="307" y="123"/>
                </a:lnTo>
                <a:lnTo>
                  <a:pt x="282" y="145"/>
                </a:lnTo>
                <a:lnTo>
                  <a:pt x="257" y="169"/>
                </a:lnTo>
                <a:lnTo>
                  <a:pt x="232" y="193"/>
                </a:lnTo>
                <a:lnTo>
                  <a:pt x="209" y="220"/>
                </a:lnTo>
                <a:lnTo>
                  <a:pt x="188" y="248"/>
                </a:lnTo>
                <a:lnTo>
                  <a:pt x="166" y="277"/>
                </a:lnTo>
                <a:lnTo>
                  <a:pt x="146" y="309"/>
                </a:lnTo>
                <a:lnTo>
                  <a:pt x="127" y="340"/>
                </a:lnTo>
                <a:lnTo>
                  <a:pt x="109" y="373"/>
                </a:lnTo>
                <a:lnTo>
                  <a:pt x="93" y="407"/>
                </a:lnTo>
                <a:lnTo>
                  <a:pt x="77" y="443"/>
                </a:lnTo>
                <a:lnTo>
                  <a:pt x="62" y="480"/>
                </a:lnTo>
                <a:lnTo>
                  <a:pt x="50" y="517"/>
                </a:lnTo>
                <a:lnTo>
                  <a:pt x="39" y="555"/>
                </a:lnTo>
                <a:lnTo>
                  <a:pt x="29" y="594"/>
                </a:lnTo>
                <a:lnTo>
                  <a:pt x="20" y="634"/>
                </a:lnTo>
                <a:lnTo>
                  <a:pt x="12" y="675"/>
                </a:lnTo>
                <a:lnTo>
                  <a:pt x="6" y="717"/>
                </a:lnTo>
                <a:lnTo>
                  <a:pt x="3" y="758"/>
                </a:lnTo>
                <a:lnTo>
                  <a:pt x="1" y="802"/>
                </a:lnTo>
                <a:lnTo>
                  <a:pt x="0" y="844"/>
                </a:lnTo>
                <a:lnTo>
                  <a:pt x="1" y="888"/>
                </a:lnTo>
                <a:lnTo>
                  <a:pt x="3" y="930"/>
                </a:lnTo>
                <a:lnTo>
                  <a:pt x="6" y="973"/>
                </a:lnTo>
                <a:lnTo>
                  <a:pt x="12" y="1014"/>
                </a:lnTo>
                <a:lnTo>
                  <a:pt x="20" y="1056"/>
                </a:lnTo>
                <a:lnTo>
                  <a:pt x="29" y="1095"/>
                </a:lnTo>
                <a:lnTo>
                  <a:pt x="39" y="1135"/>
                </a:lnTo>
                <a:lnTo>
                  <a:pt x="50" y="1173"/>
                </a:lnTo>
                <a:lnTo>
                  <a:pt x="62" y="1210"/>
                </a:lnTo>
                <a:lnTo>
                  <a:pt x="77" y="1247"/>
                </a:lnTo>
                <a:lnTo>
                  <a:pt x="93" y="1282"/>
                </a:lnTo>
                <a:lnTo>
                  <a:pt x="109" y="1316"/>
                </a:lnTo>
                <a:lnTo>
                  <a:pt x="127" y="1350"/>
                </a:lnTo>
                <a:lnTo>
                  <a:pt x="146" y="1381"/>
                </a:lnTo>
                <a:lnTo>
                  <a:pt x="166" y="1412"/>
                </a:lnTo>
                <a:lnTo>
                  <a:pt x="188" y="1442"/>
                </a:lnTo>
                <a:lnTo>
                  <a:pt x="209" y="1469"/>
                </a:lnTo>
                <a:lnTo>
                  <a:pt x="232" y="1496"/>
                </a:lnTo>
                <a:lnTo>
                  <a:pt x="257" y="1521"/>
                </a:lnTo>
                <a:lnTo>
                  <a:pt x="282" y="1544"/>
                </a:lnTo>
                <a:lnTo>
                  <a:pt x="307" y="1567"/>
                </a:lnTo>
                <a:lnTo>
                  <a:pt x="334" y="1587"/>
                </a:lnTo>
                <a:lnTo>
                  <a:pt x="362" y="1606"/>
                </a:lnTo>
                <a:lnTo>
                  <a:pt x="390" y="1623"/>
                </a:lnTo>
                <a:lnTo>
                  <a:pt x="419" y="1637"/>
                </a:lnTo>
                <a:lnTo>
                  <a:pt x="449" y="1651"/>
                </a:lnTo>
                <a:lnTo>
                  <a:pt x="479" y="1663"/>
                </a:lnTo>
                <a:lnTo>
                  <a:pt x="510" y="1672"/>
                </a:lnTo>
                <a:lnTo>
                  <a:pt x="541" y="1680"/>
                </a:lnTo>
                <a:lnTo>
                  <a:pt x="573" y="1684"/>
                </a:lnTo>
                <a:lnTo>
                  <a:pt x="606" y="1688"/>
                </a:lnTo>
                <a:lnTo>
                  <a:pt x="638" y="1689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09" name="Freeform 102"/>
          <p:cNvSpPr>
            <a:spLocks/>
          </p:cNvSpPr>
          <p:nvPr/>
        </p:nvSpPr>
        <p:spPr bwMode="auto">
          <a:xfrm>
            <a:off x="5299075" y="4700588"/>
            <a:ext cx="301625" cy="438150"/>
          </a:xfrm>
          <a:custGeom>
            <a:avLst/>
            <a:gdLst>
              <a:gd name="T0" fmla="*/ 2147483647 w 757"/>
              <a:gd name="T1" fmla="*/ 2147483647 h 1105"/>
              <a:gd name="T2" fmla="*/ 2147483647 w 757"/>
              <a:gd name="T3" fmla="*/ 2147483647 h 1105"/>
              <a:gd name="T4" fmla="*/ 2147483647 w 757"/>
              <a:gd name="T5" fmla="*/ 2147483647 h 1105"/>
              <a:gd name="T6" fmla="*/ 2147483647 w 757"/>
              <a:gd name="T7" fmla="*/ 2147483647 h 1105"/>
              <a:gd name="T8" fmla="*/ 2147483647 w 757"/>
              <a:gd name="T9" fmla="*/ 2147483647 h 1105"/>
              <a:gd name="T10" fmla="*/ 2147483647 w 757"/>
              <a:gd name="T11" fmla="*/ 2147483647 h 1105"/>
              <a:gd name="T12" fmla="*/ 2147483647 w 757"/>
              <a:gd name="T13" fmla="*/ 2147483647 h 1105"/>
              <a:gd name="T14" fmla="*/ 2147483647 w 757"/>
              <a:gd name="T15" fmla="*/ 2147483647 h 1105"/>
              <a:gd name="T16" fmla="*/ 2147483647 w 757"/>
              <a:gd name="T17" fmla="*/ 2147483647 h 1105"/>
              <a:gd name="T18" fmla="*/ 2147483647 w 757"/>
              <a:gd name="T19" fmla="*/ 2147483647 h 1105"/>
              <a:gd name="T20" fmla="*/ 2147483647 w 757"/>
              <a:gd name="T21" fmla="*/ 2147483647 h 1105"/>
              <a:gd name="T22" fmla="*/ 2147483647 w 757"/>
              <a:gd name="T23" fmla="*/ 2147483647 h 1105"/>
              <a:gd name="T24" fmla="*/ 2147483647 w 757"/>
              <a:gd name="T25" fmla="*/ 2147483647 h 1105"/>
              <a:gd name="T26" fmla="*/ 2147483647 w 757"/>
              <a:gd name="T27" fmla="*/ 2147483647 h 1105"/>
              <a:gd name="T28" fmla="*/ 2147483647 w 757"/>
              <a:gd name="T29" fmla="*/ 2147483647 h 1105"/>
              <a:gd name="T30" fmla="*/ 2147483647 w 757"/>
              <a:gd name="T31" fmla="*/ 2147483647 h 1105"/>
              <a:gd name="T32" fmla="*/ 2147483647 w 757"/>
              <a:gd name="T33" fmla="*/ 2147483647 h 1105"/>
              <a:gd name="T34" fmla="*/ 2147483647 w 757"/>
              <a:gd name="T35" fmla="*/ 2147483647 h 1105"/>
              <a:gd name="T36" fmla="*/ 2147483647 w 757"/>
              <a:gd name="T37" fmla="*/ 2147483647 h 1105"/>
              <a:gd name="T38" fmla="*/ 2147483647 w 757"/>
              <a:gd name="T39" fmla="*/ 2147483647 h 1105"/>
              <a:gd name="T40" fmla="*/ 2147483647 w 757"/>
              <a:gd name="T41" fmla="*/ 2147483647 h 1105"/>
              <a:gd name="T42" fmla="*/ 2147483647 w 757"/>
              <a:gd name="T43" fmla="*/ 2147483647 h 1105"/>
              <a:gd name="T44" fmla="*/ 2147483647 w 757"/>
              <a:gd name="T45" fmla="*/ 2147483647 h 1105"/>
              <a:gd name="T46" fmla="*/ 2147483647 w 757"/>
              <a:gd name="T47" fmla="*/ 2147483647 h 1105"/>
              <a:gd name="T48" fmla="*/ 2147483647 w 757"/>
              <a:gd name="T49" fmla="*/ 2147483647 h 1105"/>
              <a:gd name="T50" fmla="*/ 2147483647 w 757"/>
              <a:gd name="T51" fmla="*/ 2147483647 h 1105"/>
              <a:gd name="T52" fmla="*/ 2147483647 w 757"/>
              <a:gd name="T53" fmla="*/ 2147483647 h 1105"/>
              <a:gd name="T54" fmla="*/ 2147483647 w 757"/>
              <a:gd name="T55" fmla="*/ 2147483647 h 1105"/>
              <a:gd name="T56" fmla="*/ 2147483647 w 757"/>
              <a:gd name="T57" fmla="*/ 2147483647 h 1105"/>
              <a:gd name="T58" fmla="*/ 2147483647 w 757"/>
              <a:gd name="T59" fmla="*/ 2147483647 h 1105"/>
              <a:gd name="T60" fmla="*/ 2147483647 w 757"/>
              <a:gd name="T61" fmla="*/ 2147483647 h 1105"/>
              <a:gd name="T62" fmla="*/ 0 w 757"/>
              <a:gd name="T63" fmla="*/ 2147483647 h 1105"/>
              <a:gd name="T64" fmla="*/ 2147483647 w 757"/>
              <a:gd name="T65" fmla="*/ 2147483647 h 1105"/>
              <a:gd name="T66" fmla="*/ 2147483647 w 757"/>
              <a:gd name="T67" fmla="*/ 2147483647 h 1105"/>
              <a:gd name="T68" fmla="*/ 2147483647 w 757"/>
              <a:gd name="T69" fmla="*/ 2147483647 h 1105"/>
              <a:gd name="T70" fmla="*/ 2147483647 w 757"/>
              <a:gd name="T71" fmla="*/ 2147483647 h 1105"/>
              <a:gd name="T72" fmla="*/ 2147483647 w 757"/>
              <a:gd name="T73" fmla="*/ 2147483647 h 1105"/>
              <a:gd name="T74" fmla="*/ 2147483647 w 757"/>
              <a:gd name="T75" fmla="*/ 2147483647 h 1105"/>
              <a:gd name="T76" fmla="*/ 2147483647 w 757"/>
              <a:gd name="T77" fmla="*/ 2147483647 h 1105"/>
              <a:gd name="T78" fmla="*/ 2147483647 w 757"/>
              <a:gd name="T79" fmla="*/ 2147483647 h 1105"/>
              <a:gd name="T80" fmla="*/ 2147483647 w 757"/>
              <a:gd name="T81" fmla="*/ 2147483647 h 1105"/>
              <a:gd name="T82" fmla="*/ 2147483647 w 757"/>
              <a:gd name="T83" fmla="*/ 2147483647 h 1105"/>
              <a:gd name="T84" fmla="*/ 2147483647 w 757"/>
              <a:gd name="T85" fmla="*/ 2147483647 h 1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7"/>
              <a:gd name="T130" fmla="*/ 0 h 1105"/>
              <a:gd name="T131" fmla="*/ 757 w 757"/>
              <a:gd name="T132" fmla="*/ 1105 h 11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7" h="1105">
                <a:moveTo>
                  <a:pt x="378" y="1105"/>
                </a:moveTo>
                <a:lnTo>
                  <a:pt x="398" y="1105"/>
                </a:lnTo>
                <a:lnTo>
                  <a:pt x="417" y="1103"/>
                </a:lnTo>
                <a:lnTo>
                  <a:pt x="436" y="1099"/>
                </a:lnTo>
                <a:lnTo>
                  <a:pt x="455" y="1094"/>
                </a:lnTo>
                <a:lnTo>
                  <a:pt x="473" y="1088"/>
                </a:lnTo>
                <a:lnTo>
                  <a:pt x="491" y="1080"/>
                </a:lnTo>
                <a:lnTo>
                  <a:pt x="509" y="1071"/>
                </a:lnTo>
                <a:lnTo>
                  <a:pt x="526" y="1061"/>
                </a:lnTo>
                <a:lnTo>
                  <a:pt x="542" y="1050"/>
                </a:lnTo>
                <a:lnTo>
                  <a:pt x="559" y="1038"/>
                </a:lnTo>
                <a:lnTo>
                  <a:pt x="575" y="1026"/>
                </a:lnTo>
                <a:lnTo>
                  <a:pt x="591" y="1011"/>
                </a:lnTo>
                <a:lnTo>
                  <a:pt x="605" y="995"/>
                </a:lnTo>
                <a:lnTo>
                  <a:pt x="620" y="979"/>
                </a:lnTo>
                <a:lnTo>
                  <a:pt x="633" y="962"/>
                </a:lnTo>
                <a:lnTo>
                  <a:pt x="646" y="943"/>
                </a:lnTo>
                <a:lnTo>
                  <a:pt x="659" y="924"/>
                </a:lnTo>
                <a:lnTo>
                  <a:pt x="671" y="904"/>
                </a:lnTo>
                <a:lnTo>
                  <a:pt x="682" y="884"/>
                </a:lnTo>
                <a:lnTo>
                  <a:pt x="692" y="861"/>
                </a:lnTo>
                <a:lnTo>
                  <a:pt x="702" y="839"/>
                </a:lnTo>
                <a:lnTo>
                  <a:pt x="711" y="815"/>
                </a:lnTo>
                <a:lnTo>
                  <a:pt x="720" y="792"/>
                </a:lnTo>
                <a:lnTo>
                  <a:pt x="727" y="767"/>
                </a:lnTo>
                <a:lnTo>
                  <a:pt x="734" y="743"/>
                </a:lnTo>
                <a:lnTo>
                  <a:pt x="740" y="717"/>
                </a:lnTo>
                <a:lnTo>
                  <a:pt x="745" y="691"/>
                </a:lnTo>
                <a:lnTo>
                  <a:pt x="749" y="664"/>
                </a:lnTo>
                <a:lnTo>
                  <a:pt x="753" y="636"/>
                </a:lnTo>
                <a:lnTo>
                  <a:pt x="755" y="610"/>
                </a:lnTo>
                <a:lnTo>
                  <a:pt x="757" y="582"/>
                </a:lnTo>
                <a:lnTo>
                  <a:pt x="757" y="552"/>
                </a:lnTo>
                <a:lnTo>
                  <a:pt x="757" y="525"/>
                </a:lnTo>
                <a:lnTo>
                  <a:pt x="755" y="497"/>
                </a:lnTo>
                <a:lnTo>
                  <a:pt x="753" y="469"/>
                </a:lnTo>
                <a:lnTo>
                  <a:pt x="749" y="442"/>
                </a:lnTo>
                <a:lnTo>
                  <a:pt x="745" y="415"/>
                </a:lnTo>
                <a:lnTo>
                  <a:pt x="740" y="389"/>
                </a:lnTo>
                <a:lnTo>
                  <a:pt x="734" y="363"/>
                </a:lnTo>
                <a:lnTo>
                  <a:pt x="727" y="338"/>
                </a:lnTo>
                <a:lnTo>
                  <a:pt x="720" y="314"/>
                </a:lnTo>
                <a:lnTo>
                  <a:pt x="711" y="290"/>
                </a:lnTo>
                <a:lnTo>
                  <a:pt x="702" y="267"/>
                </a:lnTo>
                <a:lnTo>
                  <a:pt x="692" y="244"/>
                </a:lnTo>
                <a:lnTo>
                  <a:pt x="682" y="223"/>
                </a:lnTo>
                <a:lnTo>
                  <a:pt x="671" y="201"/>
                </a:lnTo>
                <a:lnTo>
                  <a:pt x="659" y="182"/>
                </a:lnTo>
                <a:lnTo>
                  <a:pt x="646" y="162"/>
                </a:lnTo>
                <a:lnTo>
                  <a:pt x="633" y="144"/>
                </a:lnTo>
                <a:lnTo>
                  <a:pt x="620" y="126"/>
                </a:lnTo>
                <a:lnTo>
                  <a:pt x="605" y="111"/>
                </a:lnTo>
                <a:lnTo>
                  <a:pt x="591" y="95"/>
                </a:lnTo>
                <a:lnTo>
                  <a:pt x="575" y="81"/>
                </a:lnTo>
                <a:lnTo>
                  <a:pt x="559" y="67"/>
                </a:lnTo>
                <a:lnTo>
                  <a:pt x="542" y="55"/>
                </a:lnTo>
                <a:lnTo>
                  <a:pt x="526" y="44"/>
                </a:lnTo>
                <a:lnTo>
                  <a:pt x="509" y="34"/>
                </a:lnTo>
                <a:lnTo>
                  <a:pt x="491" y="26"/>
                </a:lnTo>
                <a:lnTo>
                  <a:pt x="473" y="18"/>
                </a:lnTo>
                <a:lnTo>
                  <a:pt x="455" y="11"/>
                </a:lnTo>
                <a:lnTo>
                  <a:pt x="436" y="7"/>
                </a:lnTo>
                <a:lnTo>
                  <a:pt x="417" y="3"/>
                </a:lnTo>
                <a:lnTo>
                  <a:pt x="398" y="1"/>
                </a:lnTo>
                <a:lnTo>
                  <a:pt x="378" y="0"/>
                </a:lnTo>
                <a:lnTo>
                  <a:pt x="359" y="1"/>
                </a:lnTo>
                <a:lnTo>
                  <a:pt x="340" y="3"/>
                </a:lnTo>
                <a:lnTo>
                  <a:pt x="321" y="7"/>
                </a:lnTo>
                <a:lnTo>
                  <a:pt x="302" y="11"/>
                </a:lnTo>
                <a:lnTo>
                  <a:pt x="284" y="18"/>
                </a:lnTo>
                <a:lnTo>
                  <a:pt x="266" y="26"/>
                </a:lnTo>
                <a:lnTo>
                  <a:pt x="248" y="34"/>
                </a:lnTo>
                <a:lnTo>
                  <a:pt x="232" y="44"/>
                </a:lnTo>
                <a:lnTo>
                  <a:pt x="215" y="55"/>
                </a:lnTo>
                <a:lnTo>
                  <a:pt x="198" y="67"/>
                </a:lnTo>
                <a:lnTo>
                  <a:pt x="182" y="81"/>
                </a:lnTo>
                <a:lnTo>
                  <a:pt x="167" y="95"/>
                </a:lnTo>
                <a:lnTo>
                  <a:pt x="152" y="111"/>
                </a:lnTo>
                <a:lnTo>
                  <a:pt x="138" y="126"/>
                </a:lnTo>
                <a:lnTo>
                  <a:pt x="124" y="144"/>
                </a:lnTo>
                <a:lnTo>
                  <a:pt x="111" y="162"/>
                </a:lnTo>
                <a:lnTo>
                  <a:pt x="99" y="182"/>
                </a:lnTo>
                <a:lnTo>
                  <a:pt x="86" y="201"/>
                </a:lnTo>
                <a:lnTo>
                  <a:pt x="75" y="223"/>
                </a:lnTo>
                <a:lnTo>
                  <a:pt x="65" y="244"/>
                </a:lnTo>
                <a:lnTo>
                  <a:pt x="55" y="267"/>
                </a:lnTo>
                <a:lnTo>
                  <a:pt x="46" y="290"/>
                </a:lnTo>
                <a:lnTo>
                  <a:pt x="37" y="314"/>
                </a:lnTo>
                <a:lnTo>
                  <a:pt x="29" y="338"/>
                </a:lnTo>
                <a:lnTo>
                  <a:pt x="22" y="363"/>
                </a:lnTo>
                <a:lnTo>
                  <a:pt x="17" y="389"/>
                </a:lnTo>
                <a:lnTo>
                  <a:pt x="11" y="415"/>
                </a:lnTo>
                <a:lnTo>
                  <a:pt x="8" y="442"/>
                </a:lnTo>
                <a:lnTo>
                  <a:pt x="5" y="469"/>
                </a:lnTo>
                <a:lnTo>
                  <a:pt x="1" y="497"/>
                </a:lnTo>
                <a:lnTo>
                  <a:pt x="0" y="525"/>
                </a:lnTo>
                <a:lnTo>
                  <a:pt x="0" y="552"/>
                </a:lnTo>
                <a:lnTo>
                  <a:pt x="0" y="582"/>
                </a:lnTo>
                <a:lnTo>
                  <a:pt x="1" y="610"/>
                </a:lnTo>
                <a:lnTo>
                  <a:pt x="5" y="636"/>
                </a:lnTo>
                <a:lnTo>
                  <a:pt x="8" y="664"/>
                </a:lnTo>
                <a:lnTo>
                  <a:pt x="11" y="691"/>
                </a:lnTo>
                <a:lnTo>
                  <a:pt x="17" y="717"/>
                </a:lnTo>
                <a:lnTo>
                  <a:pt x="22" y="743"/>
                </a:lnTo>
                <a:lnTo>
                  <a:pt x="29" y="767"/>
                </a:lnTo>
                <a:lnTo>
                  <a:pt x="37" y="792"/>
                </a:lnTo>
                <a:lnTo>
                  <a:pt x="46" y="815"/>
                </a:lnTo>
                <a:lnTo>
                  <a:pt x="55" y="839"/>
                </a:lnTo>
                <a:lnTo>
                  <a:pt x="65" y="861"/>
                </a:lnTo>
                <a:lnTo>
                  <a:pt x="75" y="884"/>
                </a:lnTo>
                <a:lnTo>
                  <a:pt x="86" y="904"/>
                </a:lnTo>
                <a:lnTo>
                  <a:pt x="99" y="924"/>
                </a:lnTo>
                <a:lnTo>
                  <a:pt x="111" y="943"/>
                </a:lnTo>
                <a:lnTo>
                  <a:pt x="124" y="962"/>
                </a:lnTo>
                <a:lnTo>
                  <a:pt x="138" y="979"/>
                </a:lnTo>
                <a:lnTo>
                  <a:pt x="152" y="995"/>
                </a:lnTo>
                <a:lnTo>
                  <a:pt x="167" y="1011"/>
                </a:lnTo>
                <a:lnTo>
                  <a:pt x="182" y="1026"/>
                </a:lnTo>
                <a:lnTo>
                  <a:pt x="198" y="1038"/>
                </a:lnTo>
                <a:lnTo>
                  <a:pt x="215" y="1050"/>
                </a:lnTo>
                <a:lnTo>
                  <a:pt x="232" y="1061"/>
                </a:lnTo>
                <a:lnTo>
                  <a:pt x="248" y="1071"/>
                </a:lnTo>
                <a:lnTo>
                  <a:pt x="266" y="1080"/>
                </a:lnTo>
                <a:lnTo>
                  <a:pt x="284" y="1088"/>
                </a:lnTo>
                <a:lnTo>
                  <a:pt x="302" y="1094"/>
                </a:lnTo>
                <a:lnTo>
                  <a:pt x="321" y="1099"/>
                </a:lnTo>
                <a:lnTo>
                  <a:pt x="340" y="1103"/>
                </a:lnTo>
                <a:lnTo>
                  <a:pt x="359" y="1105"/>
                </a:lnTo>
                <a:lnTo>
                  <a:pt x="378" y="1105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0" name="Freeform 103"/>
          <p:cNvSpPr>
            <a:spLocks/>
          </p:cNvSpPr>
          <p:nvPr/>
        </p:nvSpPr>
        <p:spPr bwMode="auto">
          <a:xfrm>
            <a:off x="4748213" y="3544888"/>
            <a:ext cx="2624137" cy="2744787"/>
          </a:xfrm>
          <a:custGeom>
            <a:avLst/>
            <a:gdLst>
              <a:gd name="T0" fmla="*/ 2147483647 w 6612"/>
              <a:gd name="T1" fmla="*/ 2147483647 h 6914"/>
              <a:gd name="T2" fmla="*/ 2147483647 w 6612"/>
              <a:gd name="T3" fmla="*/ 2147483647 h 6914"/>
              <a:gd name="T4" fmla="*/ 2147483647 w 6612"/>
              <a:gd name="T5" fmla="*/ 2147483647 h 6914"/>
              <a:gd name="T6" fmla="*/ 2147483647 w 6612"/>
              <a:gd name="T7" fmla="*/ 2147483647 h 6914"/>
              <a:gd name="T8" fmla="*/ 2147483647 w 6612"/>
              <a:gd name="T9" fmla="*/ 2147483647 h 6914"/>
              <a:gd name="T10" fmla="*/ 2147483647 w 6612"/>
              <a:gd name="T11" fmla="*/ 2147483647 h 6914"/>
              <a:gd name="T12" fmla="*/ 2147483647 w 6612"/>
              <a:gd name="T13" fmla="*/ 2147483647 h 6914"/>
              <a:gd name="T14" fmla="*/ 2147483647 w 6612"/>
              <a:gd name="T15" fmla="*/ 2147483647 h 6914"/>
              <a:gd name="T16" fmla="*/ 2147483647 w 6612"/>
              <a:gd name="T17" fmla="*/ 2147483647 h 6914"/>
              <a:gd name="T18" fmla="*/ 2147483647 w 6612"/>
              <a:gd name="T19" fmla="*/ 2147483647 h 6914"/>
              <a:gd name="T20" fmla="*/ 2147483647 w 6612"/>
              <a:gd name="T21" fmla="*/ 2147483647 h 6914"/>
              <a:gd name="T22" fmla="*/ 2147483647 w 6612"/>
              <a:gd name="T23" fmla="*/ 2147483647 h 6914"/>
              <a:gd name="T24" fmla="*/ 2147483647 w 6612"/>
              <a:gd name="T25" fmla="*/ 2147483647 h 6914"/>
              <a:gd name="T26" fmla="*/ 2147483647 w 6612"/>
              <a:gd name="T27" fmla="*/ 2147483647 h 6914"/>
              <a:gd name="T28" fmla="*/ 2147483647 w 6612"/>
              <a:gd name="T29" fmla="*/ 2147483647 h 6914"/>
              <a:gd name="T30" fmla="*/ 2147483647 w 6612"/>
              <a:gd name="T31" fmla="*/ 2147483647 h 6914"/>
              <a:gd name="T32" fmla="*/ 2147483647 w 6612"/>
              <a:gd name="T33" fmla="*/ 2147483647 h 6914"/>
              <a:gd name="T34" fmla="*/ 2147483647 w 6612"/>
              <a:gd name="T35" fmla="*/ 2147483647 h 6914"/>
              <a:gd name="T36" fmla="*/ 2147483647 w 6612"/>
              <a:gd name="T37" fmla="*/ 2147483647 h 6914"/>
              <a:gd name="T38" fmla="*/ 2147483647 w 6612"/>
              <a:gd name="T39" fmla="*/ 2147483647 h 6914"/>
              <a:gd name="T40" fmla="*/ 2147483647 w 6612"/>
              <a:gd name="T41" fmla="*/ 2147483647 h 6914"/>
              <a:gd name="T42" fmla="*/ 2147483647 w 6612"/>
              <a:gd name="T43" fmla="*/ 2147483647 h 6914"/>
              <a:gd name="T44" fmla="*/ 2147483647 w 6612"/>
              <a:gd name="T45" fmla="*/ 2147483647 h 6914"/>
              <a:gd name="T46" fmla="*/ 2147483647 w 6612"/>
              <a:gd name="T47" fmla="*/ 2147483647 h 6914"/>
              <a:gd name="T48" fmla="*/ 2147483647 w 6612"/>
              <a:gd name="T49" fmla="*/ 2147483647 h 6914"/>
              <a:gd name="T50" fmla="*/ 2147483647 w 6612"/>
              <a:gd name="T51" fmla="*/ 2147483647 h 6914"/>
              <a:gd name="T52" fmla="*/ 2147483647 w 6612"/>
              <a:gd name="T53" fmla="*/ 2147483647 h 6914"/>
              <a:gd name="T54" fmla="*/ 2147483647 w 6612"/>
              <a:gd name="T55" fmla="*/ 2147483647 h 6914"/>
              <a:gd name="T56" fmla="*/ 2147483647 w 6612"/>
              <a:gd name="T57" fmla="*/ 2147483647 h 6914"/>
              <a:gd name="T58" fmla="*/ 2147483647 w 6612"/>
              <a:gd name="T59" fmla="*/ 2147483647 h 6914"/>
              <a:gd name="T60" fmla="*/ 2147483647 w 6612"/>
              <a:gd name="T61" fmla="*/ 2147483647 h 6914"/>
              <a:gd name="T62" fmla="*/ 2147483647 w 6612"/>
              <a:gd name="T63" fmla="*/ 2147483647 h 6914"/>
              <a:gd name="T64" fmla="*/ 2147483647 w 6612"/>
              <a:gd name="T65" fmla="*/ 2147483647 h 6914"/>
              <a:gd name="T66" fmla="*/ 2147483647 w 6612"/>
              <a:gd name="T67" fmla="*/ 2147483647 h 6914"/>
              <a:gd name="T68" fmla="*/ 2147483647 w 6612"/>
              <a:gd name="T69" fmla="*/ 2147483647 h 6914"/>
              <a:gd name="T70" fmla="*/ 2147483647 w 6612"/>
              <a:gd name="T71" fmla="*/ 2147483647 h 6914"/>
              <a:gd name="T72" fmla="*/ 2147483647 w 6612"/>
              <a:gd name="T73" fmla="*/ 2147483647 h 6914"/>
              <a:gd name="T74" fmla="*/ 2147483647 w 6612"/>
              <a:gd name="T75" fmla="*/ 2147483647 h 6914"/>
              <a:gd name="T76" fmla="*/ 2147483647 w 6612"/>
              <a:gd name="T77" fmla="*/ 2147483647 h 6914"/>
              <a:gd name="T78" fmla="*/ 2147483647 w 6612"/>
              <a:gd name="T79" fmla="*/ 2147483647 h 6914"/>
              <a:gd name="T80" fmla="*/ 2147483647 w 6612"/>
              <a:gd name="T81" fmla="*/ 2147483647 h 6914"/>
              <a:gd name="T82" fmla="*/ 2147483647 w 6612"/>
              <a:gd name="T83" fmla="*/ 2147483647 h 6914"/>
              <a:gd name="T84" fmla="*/ 2147483647 w 6612"/>
              <a:gd name="T85" fmla="*/ 2147483647 h 6914"/>
              <a:gd name="T86" fmla="*/ 2147483647 w 6612"/>
              <a:gd name="T87" fmla="*/ 2147483647 h 6914"/>
              <a:gd name="T88" fmla="*/ 2147483647 w 6612"/>
              <a:gd name="T89" fmla="*/ 2147483647 h 6914"/>
              <a:gd name="T90" fmla="*/ 2147483647 w 6612"/>
              <a:gd name="T91" fmla="*/ 2147483647 h 6914"/>
              <a:gd name="T92" fmla="*/ 2147483647 w 6612"/>
              <a:gd name="T93" fmla="*/ 2147483647 h 6914"/>
              <a:gd name="T94" fmla="*/ 2147483647 w 6612"/>
              <a:gd name="T95" fmla="*/ 2147483647 h 6914"/>
              <a:gd name="T96" fmla="*/ 2147483647 w 6612"/>
              <a:gd name="T97" fmla="*/ 2147483647 h 6914"/>
              <a:gd name="T98" fmla="*/ 2147483647 w 6612"/>
              <a:gd name="T99" fmla="*/ 2147483647 h 6914"/>
              <a:gd name="T100" fmla="*/ 2147483647 w 6612"/>
              <a:gd name="T101" fmla="*/ 2147483647 h 6914"/>
              <a:gd name="T102" fmla="*/ 2147483647 w 6612"/>
              <a:gd name="T103" fmla="*/ 2147483647 h 6914"/>
              <a:gd name="T104" fmla="*/ 2147483647 w 6612"/>
              <a:gd name="T105" fmla="*/ 2147483647 h 6914"/>
              <a:gd name="T106" fmla="*/ 2147483647 w 6612"/>
              <a:gd name="T107" fmla="*/ 2147483647 h 6914"/>
              <a:gd name="T108" fmla="*/ 2147483647 w 6612"/>
              <a:gd name="T109" fmla="*/ 2147483647 h 6914"/>
              <a:gd name="T110" fmla="*/ 2147483647 w 6612"/>
              <a:gd name="T111" fmla="*/ 2147483647 h 6914"/>
              <a:gd name="T112" fmla="*/ 2147483647 w 6612"/>
              <a:gd name="T113" fmla="*/ 2147483647 h 69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12"/>
              <a:gd name="T172" fmla="*/ 0 h 6914"/>
              <a:gd name="T173" fmla="*/ 6612 w 6612"/>
              <a:gd name="T174" fmla="*/ 6914 h 69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12" h="6914">
                <a:moveTo>
                  <a:pt x="2502" y="1633"/>
                </a:moveTo>
                <a:lnTo>
                  <a:pt x="2501" y="1631"/>
                </a:lnTo>
                <a:lnTo>
                  <a:pt x="2489" y="1630"/>
                </a:lnTo>
                <a:lnTo>
                  <a:pt x="2478" y="1626"/>
                </a:lnTo>
                <a:lnTo>
                  <a:pt x="2469" y="1622"/>
                </a:lnTo>
                <a:lnTo>
                  <a:pt x="2462" y="1615"/>
                </a:lnTo>
                <a:lnTo>
                  <a:pt x="2455" y="1607"/>
                </a:lnTo>
                <a:lnTo>
                  <a:pt x="2449" y="1597"/>
                </a:lnTo>
                <a:lnTo>
                  <a:pt x="2446" y="1587"/>
                </a:lnTo>
                <a:lnTo>
                  <a:pt x="2445" y="1576"/>
                </a:lnTo>
                <a:lnTo>
                  <a:pt x="2446" y="1565"/>
                </a:lnTo>
                <a:lnTo>
                  <a:pt x="2449" y="1553"/>
                </a:lnTo>
                <a:lnTo>
                  <a:pt x="2454" y="1542"/>
                </a:lnTo>
                <a:lnTo>
                  <a:pt x="2460" y="1533"/>
                </a:lnTo>
                <a:lnTo>
                  <a:pt x="2468" y="1524"/>
                </a:lnTo>
                <a:lnTo>
                  <a:pt x="2478" y="1518"/>
                </a:lnTo>
                <a:lnTo>
                  <a:pt x="2483" y="1515"/>
                </a:lnTo>
                <a:lnTo>
                  <a:pt x="2488" y="1514"/>
                </a:lnTo>
                <a:lnTo>
                  <a:pt x="2494" y="1513"/>
                </a:lnTo>
                <a:lnTo>
                  <a:pt x="2500" y="1512"/>
                </a:lnTo>
                <a:lnTo>
                  <a:pt x="2539" y="1510"/>
                </a:lnTo>
                <a:lnTo>
                  <a:pt x="2579" y="1508"/>
                </a:lnTo>
                <a:lnTo>
                  <a:pt x="2619" y="1506"/>
                </a:lnTo>
                <a:lnTo>
                  <a:pt x="2659" y="1505"/>
                </a:lnTo>
                <a:lnTo>
                  <a:pt x="2755" y="1508"/>
                </a:lnTo>
                <a:lnTo>
                  <a:pt x="2848" y="1514"/>
                </a:lnTo>
                <a:lnTo>
                  <a:pt x="2941" y="1526"/>
                </a:lnTo>
                <a:lnTo>
                  <a:pt x="3033" y="1540"/>
                </a:lnTo>
                <a:lnTo>
                  <a:pt x="3124" y="1559"/>
                </a:lnTo>
                <a:lnTo>
                  <a:pt x="3212" y="1581"/>
                </a:lnTo>
                <a:lnTo>
                  <a:pt x="3298" y="1608"/>
                </a:lnTo>
                <a:lnTo>
                  <a:pt x="3383" y="1638"/>
                </a:lnTo>
                <a:lnTo>
                  <a:pt x="3466" y="1672"/>
                </a:lnTo>
                <a:lnTo>
                  <a:pt x="3546" y="1709"/>
                </a:lnTo>
                <a:lnTo>
                  <a:pt x="3625" y="1750"/>
                </a:lnTo>
                <a:lnTo>
                  <a:pt x="3702" y="1795"/>
                </a:lnTo>
                <a:lnTo>
                  <a:pt x="3775" y="1843"/>
                </a:lnTo>
                <a:lnTo>
                  <a:pt x="3846" y="1893"/>
                </a:lnTo>
                <a:lnTo>
                  <a:pt x="3915" y="1948"/>
                </a:lnTo>
                <a:lnTo>
                  <a:pt x="3981" y="2005"/>
                </a:lnTo>
                <a:lnTo>
                  <a:pt x="4045" y="2066"/>
                </a:lnTo>
                <a:lnTo>
                  <a:pt x="4105" y="2129"/>
                </a:lnTo>
                <a:lnTo>
                  <a:pt x="4162" y="2195"/>
                </a:lnTo>
                <a:lnTo>
                  <a:pt x="4216" y="2264"/>
                </a:lnTo>
                <a:lnTo>
                  <a:pt x="4268" y="2335"/>
                </a:lnTo>
                <a:lnTo>
                  <a:pt x="4314" y="2409"/>
                </a:lnTo>
                <a:lnTo>
                  <a:pt x="4358" y="2486"/>
                </a:lnTo>
                <a:lnTo>
                  <a:pt x="4398" y="2564"/>
                </a:lnTo>
                <a:lnTo>
                  <a:pt x="4435" y="2646"/>
                </a:lnTo>
                <a:lnTo>
                  <a:pt x="4469" y="2730"/>
                </a:lnTo>
                <a:lnTo>
                  <a:pt x="4497" y="2815"/>
                </a:lnTo>
                <a:lnTo>
                  <a:pt x="4522" y="2903"/>
                </a:lnTo>
                <a:lnTo>
                  <a:pt x="4543" y="2993"/>
                </a:lnTo>
                <a:lnTo>
                  <a:pt x="4559" y="3084"/>
                </a:lnTo>
                <a:lnTo>
                  <a:pt x="4572" y="3178"/>
                </a:lnTo>
                <a:lnTo>
                  <a:pt x="4580" y="3273"/>
                </a:lnTo>
                <a:lnTo>
                  <a:pt x="4582" y="3295"/>
                </a:lnTo>
                <a:lnTo>
                  <a:pt x="4585" y="3315"/>
                </a:lnTo>
                <a:lnTo>
                  <a:pt x="4591" y="3335"/>
                </a:lnTo>
                <a:lnTo>
                  <a:pt x="4599" y="3354"/>
                </a:lnTo>
                <a:lnTo>
                  <a:pt x="4607" y="3372"/>
                </a:lnTo>
                <a:lnTo>
                  <a:pt x="4618" y="3390"/>
                </a:lnTo>
                <a:lnTo>
                  <a:pt x="4630" y="3405"/>
                </a:lnTo>
                <a:lnTo>
                  <a:pt x="4643" y="3420"/>
                </a:lnTo>
                <a:lnTo>
                  <a:pt x="4658" y="3435"/>
                </a:lnTo>
                <a:lnTo>
                  <a:pt x="4673" y="3446"/>
                </a:lnTo>
                <a:lnTo>
                  <a:pt x="4690" y="3457"/>
                </a:lnTo>
                <a:lnTo>
                  <a:pt x="4708" y="3466"/>
                </a:lnTo>
                <a:lnTo>
                  <a:pt x="4727" y="3473"/>
                </a:lnTo>
                <a:lnTo>
                  <a:pt x="4746" y="3477"/>
                </a:lnTo>
                <a:lnTo>
                  <a:pt x="4766" y="3480"/>
                </a:lnTo>
                <a:lnTo>
                  <a:pt x="4787" y="3482"/>
                </a:lnTo>
                <a:lnTo>
                  <a:pt x="5892" y="3458"/>
                </a:lnTo>
                <a:lnTo>
                  <a:pt x="5910" y="3458"/>
                </a:lnTo>
                <a:lnTo>
                  <a:pt x="5926" y="3457"/>
                </a:lnTo>
                <a:lnTo>
                  <a:pt x="5943" y="3455"/>
                </a:lnTo>
                <a:lnTo>
                  <a:pt x="5958" y="3451"/>
                </a:lnTo>
                <a:lnTo>
                  <a:pt x="5974" y="3447"/>
                </a:lnTo>
                <a:lnTo>
                  <a:pt x="5988" y="3442"/>
                </a:lnTo>
                <a:lnTo>
                  <a:pt x="6003" y="3437"/>
                </a:lnTo>
                <a:lnTo>
                  <a:pt x="6016" y="3431"/>
                </a:lnTo>
                <a:lnTo>
                  <a:pt x="6030" y="3423"/>
                </a:lnTo>
                <a:lnTo>
                  <a:pt x="6043" y="3417"/>
                </a:lnTo>
                <a:lnTo>
                  <a:pt x="6056" y="3408"/>
                </a:lnTo>
                <a:lnTo>
                  <a:pt x="6068" y="3399"/>
                </a:lnTo>
                <a:lnTo>
                  <a:pt x="6080" y="3390"/>
                </a:lnTo>
                <a:lnTo>
                  <a:pt x="6091" y="3380"/>
                </a:lnTo>
                <a:lnTo>
                  <a:pt x="6103" y="3369"/>
                </a:lnTo>
                <a:lnTo>
                  <a:pt x="6113" y="3357"/>
                </a:lnTo>
                <a:lnTo>
                  <a:pt x="6123" y="3345"/>
                </a:lnTo>
                <a:lnTo>
                  <a:pt x="6133" y="3333"/>
                </a:lnTo>
                <a:lnTo>
                  <a:pt x="6142" y="3320"/>
                </a:lnTo>
                <a:lnTo>
                  <a:pt x="6151" y="3307"/>
                </a:lnTo>
                <a:lnTo>
                  <a:pt x="6167" y="3279"/>
                </a:lnTo>
                <a:lnTo>
                  <a:pt x="6183" y="3250"/>
                </a:lnTo>
                <a:lnTo>
                  <a:pt x="6196" y="3219"/>
                </a:lnTo>
                <a:lnTo>
                  <a:pt x="6209" y="3187"/>
                </a:lnTo>
                <a:lnTo>
                  <a:pt x="6220" y="3155"/>
                </a:lnTo>
                <a:lnTo>
                  <a:pt x="6229" y="3121"/>
                </a:lnTo>
                <a:lnTo>
                  <a:pt x="6566" y="1838"/>
                </a:lnTo>
                <a:lnTo>
                  <a:pt x="1495" y="0"/>
                </a:lnTo>
                <a:lnTo>
                  <a:pt x="1464" y="66"/>
                </a:lnTo>
                <a:lnTo>
                  <a:pt x="1433" y="132"/>
                </a:lnTo>
                <a:lnTo>
                  <a:pt x="1401" y="198"/>
                </a:lnTo>
                <a:lnTo>
                  <a:pt x="1371" y="265"/>
                </a:lnTo>
                <a:lnTo>
                  <a:pt x="1341" y="332"/>
                </a:lnTo>
                <a:lnTo>
                  <a:pt x="1311" y="399"/>
                </a:lnTo>
                <a:lnTo>
                  <a:pt x="1282" y="466"/>
                </a:lnTo>
                <a:lnTo>
                  <a:pt x="1254" y="535"/>
                </a:lnTo>
                <a:lnTo>
                  <a:pt x="1226" y="602"/>
                </a:lnTo>
                <a:lnTo>
                  <a:pt x="1199" y="671"/>
                </a:lnTo>
                <a:lnTo>
                  <a:pt x="1172" y="739"/>
                </a:lnTo>
                <a:lnTo>
                  <a:pt x="1145" y="808"/>
                </a:lnTo>
                <a:lnTo>
                  <a:pt x="1120" y="877"/>
                </a:lnTo>
                <a:lnTo>
                  <a:pt x="1095" y="946"/>
                </a:lnTo>
                <a:lnTo>
                  <a:pt x="1070" y="1017"/>
                </a:lnTo>
                <a:lnTo>
                  <a:pt x="1047" y="1086"/>
                </a:lnTo>
                <a:lnTo>
                  <a:pt x="1023" y="1156"/>
                </a:lnTo>
                <a:lnTo>
                  <a:pt x="1000" y="1227"/>
                </a:lnTo>
                <a:lnTo>
                  <a:pt x="979" y="1297"/>
                </a:lnTo>
                <a:lnTo>
                  <a:pt x="956" y="1369"/>
                </a:lnTo>
                <a:lnTo>
                  <a:pt x="935" y="1439"/>
                </a:lnTo>
                <a:lnTo>
                  <a:pt x="915" y="1511"/>
                </a:lnTo>
                <a:lnTo>
                  <a:pt x="896" y="1583"/>
                </a:lnTo>
                <a:lnTo>
                  <a:pt x="876" y="1655"/>
                </a:lnTo>
                <a:lnTo>
                  <a:pt x="858" y="1727"/>
                </a:lnTo>
                <a:lnTo>
                  <a:pt x="840" y="1800"/>
                </a:lnTo>
                <a:lnTo>
                  <a:pt x="822" y="1872"/>
                </a:lnTo>
                <a:lnTo>
                  <a:pt x="807" y="1945"/>
                </a:lnTo>
                <a:lnTo>
                  <a:pt x="790" y="2018"/>
                </a:lnTo>
                <a:lnTo>
                  <a:pt x="775" y="2091"/>
                </a:lnTo>
                <a:lnTo>
                  <a:pt x="760" y="2165"/>
                </a:lnTo>
                <a:lnTo>
                  <a:pt x="746" y="2239"/>
                </a:lnTo>
                <a:lnTo>
                  <a:pt x="705" y="2264"/>
                </a:lnTo>
                <a:lnTo>
                  <a:pt x="665" y="2289"/>
                </a:lnTo>
                <a:lnTo>
                  <a:pt x="624" y="2317"/>
                </a:lnTo>
                <a:lnTo>
                  <a:pt x="586" y="2345"/>
                </a:lnTo>
                <a:lnTo>
                  <a:pt x="548" y="2375"/>
                </a:lnTo>
                <a:lnTo>
                  <a:pt x="511" y="2406"/>
                </a:lnTo>
                <a:lnTo>
                  <a:pt x="477" y="2438"/>
                </a:lnTo>
                <a:lnTo>
                  <a:pt x="442" y="2471"/>
                </a:lnTo>
                <a:lnTo>
                  <a:pt x="408" y="2505"/>
                </a:lnTo>
                <a:lnTo>
                  <a:pt x="376" y="2541"/>
                </a:lnTo>
                <a:lnTo>
                  <a:pt x="345" y="2577"/>
                </a:lnTo>
                <a:lnTo>
                  <a:pt x="314" y="2614"/>
                </a:lnTo>
                <a:lnTo>
                  <a:pt x="285" y="2653"/>
                </a:lnTo>
                <a:lnTo>
                  <a:pt x="257" y="2692"/>
                </a:lnTo>
                <a:lnTo>
                  <a:pt x="232" y="2731"/>
                </a:lnTo>
                <a:lnTo>
                  <a:pt x="206" y="2772"/>
                </a:lnTo>
                <a:lnTo>
                  <a:pt x="183" y="2815"/>
                </a:lnTo>
                <a:lnTo>
                  <a:pt x="160" y="2857"/>
                </a:lnTo>
                <a:lnTo>
                  <a:pt x="139" y="2901"/>
                </a:lnTo>
                <a:lnTo>
                  <a:pt x="119" y="2945"/>
                </a:lnTo>
                <a:lnTo>
                  <a:pt x="101" y="2989"/>
                </a:lnTo>
                <a:lnTo>
                  <a:pt x="83" y="3035"/>
                </a:lnTo>
                <a:lnTo>
                  <a:pt x="68" y="3082"/>
                </a:lnTo>
                <a:lnTo>
                  <a:pt x="54" y="3129"/>
                </a:lnTo>
                <a:lnTo>
                  <a:pt x="42" y="3176"/>
                </a:lnTo>
                <a:lnTo>
                  <a:pt x="30" y="3225"/>
                </a:lnTo>
                <a:lnTo>
                  <a:pt x="22" y="3273"/>
                </a:lnTo>
                <a:lnTo>
                  <a:pt x="14" y="3323"/>
                </a:lnTo>
                <a:lnTo>
                  <a:pt x="8" y="3373"/>
                </a:lnTo>
                <a:lnTo>
                  <a:pt x="4" y="3423"/>
                </a:lnTo>
                <a:lnTo>
                  <a:pt x="1" y="3474"/>
                </a:lnTo>
                <a:lnTo>
                  <a:pt x="0" y="3525"/>
                </a:lnTo>
                <a:lnTo>
                  <a:pt x="1" y="3573"/>
                </a:lnTo>
                <a:lnTo>
                  <a:pt x="4" y="3620"/>
                </a:lnTo>
                <a:lnTo>
                  <a:pt x="7" y="3667"/>
                </a:lnTo>
                <a:lnTo>
                  <a:pt x="11" y="3713"/>
                </a:lnTo>
                <a:lnTo>
                  <a:pt x="18" y="3759"/>
                </a:lnTo>
                <a:lnTo>
                  <a:pt x="26" y="3805"/>
                </a:lnTo>
                <a:lnTo>
                  <a:pt x="36" y="3849"/>
                </a:lnTo>
                <a:lnTo>
                  <a:pt x="46" y="3894"/>
                </a:lnTo>
                <a:lnTo>
                  <a:pt x="58" y="3938"/>
                </a:lnTo>
                <a:lnTo>
                  <a:pt x="72" y="3981"/>
                </a:lnTo>
                <a:lnTo>
                  <a:pt x="86" y="4024"/>
                </a:lnTo>
                <a:lnTo>
                  <a:pt x="102" y="4066"/>
                </a:lnTo>
                <a:lnTo>
                  <a:pt x="120" y="4108"/>
                </a:lnTo>
                <a:lnTo>
                  <a:pt x="138" y="4149"/>
                </a:lnTo>
                <a:lnTo>
                  <a:pt x="157" y="4189"/>
                </a:lnTo>
                <a:lnTo>
                  <a:pt x="178" y="4229"/>
                </a:lnTo>
                <a:lnTo>
                  <a:pt x="199" y="4268"/>
                </a:lnTo>
                <a:lnTo>
                  <a:pt x="223" y="4306"/>
                </a:lnTo>
                <a:lnTo>
                  <a:pt x="246" y="4344"/>
                </a:lnTo>
                <a:lnTo>
                  <a:pt x="272" y="4380"/>
                </a:lnTo>
                <a:lnTo>
                  <a:pt x="298" y="4415"/>
                </a:lnTo>
                <a:lnTo>
                  <a:pt x="326" y="4451"/>
                </a:lnTo>
                <a:lnTo>
                  <a:pt x="354" y="4485"/>
                </a:lnTo>
                <a:lnTo>
                  <a:pt x="383" y="4518"/>
                </a:lnTo>
                <a:lnTo>
                  <a:pt x="413" y="4551"/>
                </a:lnTo>
                <a:lnTo>
                  <a:pt x="444" y="4582"/>
                </a:lnTo>
                <a:lnTo>
                  <a:pt x="477" y="4613"/>
                </a:lnTo>
                <a:lnTo>
                  <a:pt x="509" y="4642"/>
                </a:lnTo>
                <a:lnTo>
                  <a:pt x="543" y="4671"/>
                </a:lnTo>
                <a:lnTo>
                  <a:pt x="577" y="4699"/>
                </a:lnTo>
                <a:lnTo>
                  <a:pt x="613" y="4726"/>
                </a:lnTo>
                <a:lnTo>
                  <a:pt x="650" y="4751"/>
                </a:lnTo>
                <a:lnTo>
                  <a:pt x="658" y="4821"/>
                </a:lnTo>
                <a:lnTo>
                  <a:pt x="666" y="4892"/>
                </a:lnTo>
                <a:lnTo>
                  <a:pt x="675" y="4961"/>
                </a:lnTo>
                <a:lnTo>
                  <a:pt x="685" y="5032"/>
                </a:lnTo>
                <a:lnTo>
                  <a:pt x="695" y="5101"/>
                </a:lnTo>
                <a:lnTo>
                  <a:pt x="706" y="5170"/>
                </a:lnTo>
                <a:lnTo>
                  <a:pt x="717" y="5241"/>
                </a:lnTo>
                <a:lnTo>
                  <a:pt x="729" y="5310"/>
                </a:lnTo>
                <a:lnTo>
                  <a:pt x="742" y="5378"/>
                </a:lnTo>
                <a:lnTo>
                  <a:pt x="755" y="5448"/>
                </a:lnTo>
                <a:lnTo>
                  <a:pt x="769" y="5517"/>
                </a:lnTo>
                <a:lnTo>
                  <a:pt x="783" y="5585"/>
                </a:lnTo>
                <a:lnTo>
                  <a:pt x="798" y="5653"/>
                </a:lnTo>
                <a:lnTo>
                  <a:pt x="813" y="5723"/>
                </a:lnTo>
                <a:lnTo>
                  <a:pt x="829" y="5790"/>
                </a:lnTo>
                <a:lnTo>
                  <a:pt x="846" y="5858"/>
                </a:lnTo>
                <a:lnTo>
                  <a:pt x="880" y="5993"/>
                </a:lnTo>
                <a:lnTo>
                  <a:pt x="916" y="6128"/>
                </a:lnTo>
                <a:lnTo>
                  <a:pt x="955" y="6262"/>
                </a:lnTo>
                <a:lnTo>
                  <a:pt x="996" y="6394"/>
                </a:lnTo>
                <a:lnTo>
                  <a:pt x="1038" y="6526"/>
                </a:lnTo>
                <a:lnTo>
                  <a:pt x="1082" y="6657"/>
                </a:lnTo>
                <a:lnTo>
                  <a:pt x="1129" y="6785"/>
                </a:lnTo>
                <a:lnTo>
                  <a:pt x="1176" y="6914"/>
                </a:lnTo>
                <a:lnTo>
                  <a:pt x="6612" y="5577"/>
                </a:lnTo>
                <a:lnTo>
                  <a:pt x="6186" y="3921"/>
                </a:lnTo>
                <a:lnTo>
                  <a:pt x="6177" y="3887"/>
                </a:lnTo>
                <a:lnTo>
                  <a:pt x="6166" y="3856"/>
                </a:lnTo>
                <a:lnTo>
                  <a:pt x="6155" y="3827"/>
                </a:lnTo>
                <a:lnTo>
                  <a:pt x="6142" y="3799"/>
                </a:lnTo>
                <a:lnTo>
                  <a:pt x="6127" y="3773"/>
                </a:lnTo>
                <a:lnTo>
                  <a:pt x="6110" y="3749"/>
                </a:lnTo>
                <a:lnTo>
                  <a:pt x="6103" y="3738"/>
                </a:lnTo>
                <a:lnTo>
                  <a:pt x="6094" y="3726"/>
                </a:lnTo>
                <a:lnTo>
                  <a:pt x="6084" y="3716"/>
                </a:lnTo>
                <a:lnTo>
                  <a:pt x="6073" y="3706"/>
                </a:lnTo>
                <a:lnTo>
                  <a:pt x="6063" y="3697"/>
                </a:lnTo>
                <a:lnTo>
                  <a:pt x="6053" y="3688"/>
                </a:lnTo>
                <a:lnTo>
                  <a:pt x="6042" y="3681"/>
                </a:lnTo>
                <a:lnTo>
                  <a:pt x="6031" y="3673"/>
                </a:lnTo>
                <a:lnTo>
                  <a:pt x="6019" y="3666"/>
                </a:lnTo>
                <a:lnTo>
                  <a:pt x="6006" y="3659"/>
                </a:lnTo>
                <a:lnTo>
                  <a:pt x="5993" y="3654"/>
                </a:lnTo>
                <a:lnTo>
                  <a:pt x="5981" y="3648"/>
                </a:lnTo>
                <a:lnTo>
                  <a:pt x="5966" y="3644"/>
                </a:lnTo>
                <a:lnTo>
                  <a:pt x="5953" y="3639"/>
                </a:lnTo>
                <a:lnTo>
                  <a:pt x="5938" y="3636"/>
                </a:lnTo>
                <a:lnTo>
                  <a:pt x="5923" y="3632"/>
                </a:lnTo>
                <a:lnTo>
                  <a:pt x="5907" y="3630"/>
                </a:lnTo>
                <a:lnTo>
                  <a:pt x="5891" y="3629"/>
                </a:lnTo>
                <a:lnTo>
                  <a:pt x="5874" y="3628"/>
                </a:lnTo>
                <a:lnTo>
                  <a:pt x="5858" y="3628"/>
                </a:lnTo>
                <a:lnTo>
                  <a:pt x="4776" y="3608"/>
                </a:lnTo>
                <a:lnTo>
                  <a:pt x="4755" y="3609"/>
                </a:lnTo>
                <a:lnTo>
                  <a:pt x="4735" y="3612"/>
                </a:lnTo>
                <a:lnTo>
                  <a:pt x="4716" y="3617"/>
                </a:lnTo>
                <a:lnTo>
                  <a:pt x="4697" y="3625"/>
                </a:lnTo>
                <a:lnTo>
                  <a:pt x="4680" y="3634"/>
                </a:lnTo>
                <a:lnTo>
                  <a:pt x="4663" y="3644"/>
                </a:lnTo>
                <a:lnTo>
                  <a:pt x="4648" y="3656"/>
                </a:lnTo>
                <a:lnTo>
                  <a:pt x="4634" y="3669"/>
                </a:lnTo>
                <a:lnTo>
                  <a:pt x="4621" y="3684"/>
                </a:lnTo>
                <a:lnTo>
                  <a:pt x="4610" y="3701"/>
                </a:lnTo>
                <a:lnTo>
                  <a:pt x="4599" y="3717"/>
                </a:lnTo>
                <a:lnTo>
                  <a:pt x="4590" y="3735"/>
                </a:lnTo>
                <a:lnTo>
                  <a:pt x="4582" y="3754"/>
                </a:lnTo>
                <a:lnTo>
                  <a:pt x="4576" y="3775"/>
                </a:lnTo>
                <a:lnTo>
                  <a:pt x="4571" y="3796"/>
                </a:lnTo>
                <a:lnTo>
                  <a:pt x="4567" y="3817"/>
                </a:lnTo>
                <a:lnTo>
                  <a:pt x="4555" y="3905"/>
                </a:lnTo>
                <a:lnTo>
                  <a:pt x="4538" y="3993"/>
                </a:lnTo>
                <a:lnTo>
                  <a:pt x="4517" y="4076"/>
                </a:lnTo>
                <a:lnTo>
                  <a:pt x="4492" y="4160"/>
                </a:lnTo>
                <a:lnTo>
                  <a:pt x="4464" y="4241"/>
                </a:lnTo>
                <a:lnTo>
                  <a:pt x="4432" y="4320"/>
                </a:lnTo>
                <a:lnTo>
                  <a:pt x="4397" y="4396"/>
                </a:lnTo>
                <a:lnTo>
                  <a:pt x="4358" y="4471"/>
                </a:lnTo>
                <a:lnTo>
                  <a:pt x="4316" y="4543"/>
                </a:lnTo>
                <a:lnTo>
                  <a:pt x="4271" y="4613"/>
                </a:lnTo>
                <a:lnTo>
                  <a:pt x="4222" y="4680"/>
                </a:lnTo>
                <a:lnTo>
                  <a:pt x="4171" y="4745"/>
                </a:lnTo>
                <a:lnTo>
                  <a:pt x="4117" y="4808"/>
                </a:lnTo>
                <a:lnTo>
                  <a:pt x="4060" y="4868"/>
                </a:lnTo>
                <a:lnTo>
                  <a:pt x="3999" y="4925"/>
                </a:lnTo>
                <a:lnTo>
                  <a:pt x="3937" y="4980"/>
                </a:lnTo>
                <a:lnTo>
                  <a:pt x="3872" y="5033"/>
                </a:lnTo>
                <a:lnTo>
                  <a:pt x="3805" y="5082"/>
                </a:lnTo>
                <a:lnTo>
                  <a:pt x="3735" y="5128"/>
                </a:lnTo>
                <a:lnTo>
                  <a:pt x="3663" y="5171"/>
                </a:lnTo>
                <a:lnTo>
                  <a:pt x="3589" y="5213"/>
                </a:lnTo>
                <a:lnTo>
                  <a:pt x="3513" y="5250"/>
                </a:lnTo>
                <a:lnTo>
                  <a:pt x="3434" y="5284"/>
                </a:lnTo>
                <a:lnTo>
                  <a:pt x="3355" y="5316"/>
                </a:lnTo>
                <a:lnTo>
                  <a:pt x="3273" y="5344"/>
                </a:lnTo>
                <a:lnTo>
                  <a:pt x="3191" y="5368"/>
                </a:lnTo>
                <a:lnTo>
                  <a:pt x="3106" y="5389"/>
                </a:lnTo>
                <a:lnTo>
                  <a:pt x="3020" y="5408"/>
                </a:lnTo>
                <a:lnTo>
                  <a:pt x="2932" y="5423"/>
                </a:lnTo>
                <a:lnTo>
                  <a:pt x="2844" y="5434"/>
                </a:lnTo>
                <a:lnTo>
                  <a:pt x="2755" y="5442"/>
                </a:lnTo>
                <a:lnTo>
                  <a:pt x="2663" y="5445"/>
                </a:lnTo>
                <a:lnTo>
                  <a:pt x="2636" y="5446"/>
                </a:lnTo>
                <a:lnTo>
                  <a:pt x="2609" y="5449"/>
                </a:lnTo>
                <a:lnTo>
                  <a:pt x="2582" y="5451"/>
                </a:lnTo>
                <a:lnTo>
                  <a:pt x="2555" y="5451"/>
                </a:lnTo>
                <a:lnTo>
                  <a:pt x="2549" y="5451"/>
                </a:lnTo>
                <a:lnTo>
                  <a:pt x="2542" y="5450"/>
                </a:lnTo>
                <a:lnTo>
                  <a:pt x="2535" y="5448"/>
                </a:lnTo>
                <a:lnTo>
                  <a:pt x="2530" y="5445"/>
                </a:lnTo>
                <a:lnTo>
                  <a:pt x="2523" y="5443"/>
                </a:lnTo>
                <a:lnTo>
                  <a:pt x="2517" y="5440"/>
                </a:lnTo>
                <a:lnTo>
                  <a:pt x="2513" y="5435"/>
                </a:lnTo>
                <a:lnTo>
                  <a:pt x="2509" y="5431"/>
                </a:lnTo>
                <a:lnTo>
                  <a:pt x="2504" y="5426"/>
                </a:lnTo>
                <a:lnTo>
                  <a:pt x="2500" y="5421"/>
                </a:lnTo>
                <a:lnTo>
                  <a:pt x="2496" y="5416"/>
                </a:lnTo>
                <a:lnTo>
                  <a:pt x="2494" y="5410"/>
                </a:lnTo>
                <a:lnTo>
                  <a:pt x="2492" y="5404"/>
                </a:lnTo>
                <a:lnTo>
                  <a:pt x="2489" y="5397"/>
                </a:lnTo>
                <a:lnTo>
                  <a:pt x="2488" y="5391"/>
                </a:lnTo>
                <a:lnTo>
                  <a:pt x="2488" y="5384"/>
                </a:lnTo>
                <a:lnTo>
                  <a:pt x="2488" y="5377"/>
                </a:lnTo>
                <a:lnTo>
                  <a:pt x="2489" y="5370"/>
                </a:lnTo>
                <a:lnTo>
                  <a:pt x="2492" y="5364"/>
                </a:lnTo>
                <a:lnTo>
                  <a:pt x="2494" y="5358"/>
                </a:lnTo>
                <a:lnTo>
                  <a:pt x="2496" y="5353"/>
                </a:lnTo>
                <a:lnTo>
                  <a:pt x="2500" y="5347"/>
                </a:lnTo>
                <a:lnTo>
                  <a:pt x="2504" y="5341"/>
                </a:lnTo>
                <a:lnTo>
                  <a:pt x="2509" y="5337"/>
                </a:lnTo>
                <a:lnTo>
                  <a:pt x="2513" y="5332"/>
                </a:lnTo>
                <a:lnTo>
                  <a:pt x="2517" y="5328"/>
                </a:lnTo>
                <a:lnTo>
                  <a:pt x="2523" y="5325"/>
                </a:lnTo>
                <a:lnTo>
                  <a:pt x="2530" y="5322"/>
                </a:lnTo>
                <a:lnTo>
                  <a:pt x="2535" y="5320"/>
                </a:lnTo>
                <a:lnTo>
                  <a:pt x="2542" y="5318"/>
                </a:lnTo>
                <a:lnTo>
                  <a:pt x="2549" y="5317"/>
                </a:lnTo>
                <a:lnTo>
                  <a:pt x="2555" y="5317"/>
                </a:lnTo>
                <a:lnTo>
                  <a:pt x="2568" y="5317"/>
                </a:lnTo>
                <a:lnTo>
                  <a:pt x="2581" y="5316"/>
                </a:lnTo>
                <a:lnTo>
                  <a:pt x="2683" y="5310"/>
                </a:lnTo>
                <a:lnTo>
                  <a:pt x="2784" y="5300"/>
                </a:lnTo>
                <a:lnTo>
                  <a:pt x="2881" y="5287"/>
                </a:lnTo>
                <a:lnTo>
                  <a:pt x="2977" y="5269"/>
                </a:lnTo>
                <a:lnTo>
                  <a:pt x="3070" y="5246"/>
                </a:lnTo>
                <a:lnTo>
                  <a:pt x="3160" y="5221"/>
                </a:lnTo>
                <a:lnTo>
                  <a:pt x="3249" y="5190"/>
                </a:lnTo>
                <a:lnTo>
                  <a:pt x="3334" y="5157"/>
                </a:lnTo>
                <a:lnTo>
                  <a:pt x="3417" y="5120"/>
                </a:lnTo>
                <a:lnTo>
                  <a:pt x="3496" y="5080"/>
                </a:lnTo>
                <a:lnTo>
                  <a:pt x="3573" y="5035"/>
                </a:lnTo>
                <a:lnTo>
                  <a:pt x="3648" y="4988"/>
                </a:lnTo>
                <a:lnTo>
                  <a:pt x="3720" y="4936"/>
                </a:lnTo>
                <a:lnTo>
                  <a:pt x="3788" y="4883"/>
                </a:lnTo>
                <a:lnTo>
                  <a:pt x="3853" y="4826"/>
                </a:lnTo>
                <a:lnTo>
                  <a:pt x="3915" y="4765"/>
                </a:lnTo>
                <a:lnTo>
                  <a:pt x="3973" y="4703"/>
                </a:lnTo>
                <a:lnTo>
                  <a:pt x="4029" y="4637"/>
                </a:lnTo>
                <a:lnTo>
                  <a:pt x="4081" y="4569"/>
                </a:lnTo>
                <a:lnTo>
                  <a:pt x="4130" y="4498"/>
                </a:lnTo>
                <a:lnTo>
                  <a:pt x="4175" y="4424"/>
                </a:lnTo>
                <a:lnTo>
                  <a:pt x="4216" y="4348"/>
                </a:lnTo>
                <a:lnTo>
                  <a:pt x="4254" y="4270"/>
                </a:lnTo>
                <a:lnTo>
                  <a:pt x="4289" y="4189"/>
                </a:lnTo>
                <a:lnTo>
                  <a:pt x="4319" y="4108"/>
                </a:lnTo>
                <a:lnTo>
                  <a:pt x="4346" y="4023"/>
                </a:lnTo>
                <a:lnTo>
                  <a:pt x="4368" y="3937"/>
                </a:lnTo>
                <a:lnTo>
                  <a:pt x="4387" y="3848"/>
                </a:lnTo>
                <a:lnTo>
                  <a:pt x="4402" y="3758"/>
                </a:lnTo>
                <a:lnTo>
                  <a:pt x="4412" y="3666"/>
                </a:lnTo>
                <a:lnTo>
                  <a:pt x="4418" y="3573"/>
                </a:lnTo>
                <a:lnTo>
                  <a:pt x="4421" y="3478"/>
                </a:lnTo>
                <a:lnTo>
                  <a:pt x="4417" y="3383"/>
                </a:lnTo>
                <a:lnTo>
                  <a:pt x="4411" y="3289"/>
                </a:lnTo>
                <a:lnTo>
                  <a:pt x="4398" y="3197"/>
                </a:lnTo>
                <a:lnTo>
                  <a:pt x="4382" y="3107"/>
                </a:lnTo>
                <a:lnTo>
                  <a:pt x="4361" y="3017"/>
                </a:lnTo>
                <a:lnTo>
                  <a:pt x="4337" y="2930"/>
                </a:lnTo>
                <a:lnTo>
                  <a:pt x="4307" y="2844"/>
                </a:lnTo>
                <a:lnTo>
                  <a:pt x="4274" y="2760"/>
                </a:lnTo>
                <a:lnTo>
                  <a:pt x="4237" y="2679"/>
                </a:lnTo>
                <a:lnTo>
                  <a:pt x="4196" y="2599"/>
                </a:lnTo>
                <a:lnTo>
                  <a:pt x="4151" y="2522"/>
                </a:lnTo>
                <a:lnTo>
                  <a:pt x="4103" y="2446"/>
                </a:lnTo>
                <a:lnTo>
                  <a:pt x="4052" y="2374"/>
                </a:lnTo>
                <a:lnTo>
                  <a:pt x="3997" y="2304"/>
                </a:lnTo>
                <a:lnTo>
                  <a:pt x="3939" y="2237"/>
                </a:lnTo>
                <a:lnTo>
                  <a:pt x="3877" y="2173"/>
                </a:lnTo>
                <a:lnTo>
                  <a:pt x="3813" y="2112"/>
                </a:lnTo>
                <a:lnTo>
                  <a:pt x="3746" y="2053"/>
                </a:lnTo>
                <a:lnTo>
                  <a:pt x="3677" y="1999"/>
                </a:lnTo>
                <a:lnTo>
                  <a:pt x="3604" y="1947"/>
                </a:lnTo>
                <a:lnTo>
                  <a:pt x="3529" y="1899"/>
                </a:lnTo>
                <a:lnTo>
                  <a:pt x="3452" y="1854"/>
                </a:lnTo>
                <a:lnTo>
                  <a:pt x="3373" y="1814"/>
                </a:lnTo>
                <a:lnTo>
                  <a:pt x="3291" y="1776"/>
                </a:lnTo>
                <a:lnTo>
                  <a:pt x="3207" y="1744"/>
                </a:lnTo>
                <a:lnTo>
                  <a:pt x="3121" y="1715"/>
                </a:lnTo>
                <a:lnTo>
                  <a:pt x="3034" y="1690"/>
                </a:lnTo>
                <a:lnTo>
                  <a:pt x="2945" y="1669"/>
                </a:lnTo>
                <a:lnTo>
                  <a:pt x="2854" y="1652"/>
                </a:lnTo>
                <a:lnTo>
                  <a:pt x="2761" y="1641"/>
                </a:lnTo>
                <a:lnTo>
                  <a:pt x="2668" y="1634"/>
                </a:lnTo>
                <a:lnTo>
                  <a:pt x="2573" y="1631"/>
                </a:lnTo>
                <a:lnTo>
                  <a:pt x="2555" y="1631"/>
                </a:lnTo>
                <a:lnTo>
                  <a:pt x="2538" y="1632"/>
                </a:lnTo>
                <a:lnTo>
                  <a:pt x="2520" y="1632"/>
                </a:lnTo>
                <a:lnTo>
                  <a:pt x="2502" y="1633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1" name="Freeform 104"/>
          <p:cNvSpPr>
            <a:spLocks/>
          </p:cNvSpPr>
          <p:nvPr/>
        </p:nvSpPr>
        <p:spPr bwMode="auto">
          <a:xfrm>
            <a:off x="4748213" y="3544888"/>
            <a:ext cx="2624137" cy="2744787"/>
          </a:xfrm>
          <a:custGeom>
            <a:avLst/>
            <a:gdLst>
              <a:gd name="T0" fmla="*/ 2147483647 w 6612"/>
              <a:gd name="T1" fmla="*/ 2147483647 h 6914"/>
              <a:gd name="T2" fmla="*/ 2147483647 w 6612"/>
              <a:gd name="T3" fmla="*/ 2147483647 h 6914"/>
              <a:gd name="T4" fmla="*/ 2147483647 w 6612"/>
              <a:gd name="T5" fmla="*/ 2147483647 h 6914"/>
              <a:gd name="T6" fmla="*/ 2147483647 w 6612"/>
              <a:gd name="T7" fmla="*/ 2147483647 h 6914"/>
              <a:gd name="T8" fmla="*/ 2147483647 w 6612"/>
              <a:gd name="T9" fmla="*/ 2147483647 h 6914"/>
              <a:gd name="T10" fmla="*/ 2147483647 w 6612"/>
              <a:gd name="T11" fmla="*/ 2147483647 h 6914"/>
              <a:gd name="T12" fmla="*/ 2147483647 w 6612"/>
              <a:gd name="T13" fmla="*/ 2147483647 h 6914"/>
              <a:gd name="T14" fmla="*/ 2147483647 w 6612"/>
              <a:gd name="T15" fmla="*/ 2147483647 h 6914"/>
              <a:gd name="T16" fmla="*/ 2147483647 w 6612"/>
              <a:gd name="T17" fmla="*/ 2147483647 h 6914"/>
              <a:gd name="T18" fmla="*/ 2147483647 w 6612"/>
              <a:gd name="T19" fmla="*/ 2147483647 h 6914"/>
              <a:gd name="T20" fmla="*/ 2147483647 w 6612"/>
              <a:gd name="T21" fmla="*/ 2147483647 h 6914"/>
              <a:gd name="T22" fmla="*/ 2147483647 w 6612"/>
              <a:gd name="T23" fmla="*/ 2147483647 h 6914"/>
              <a:gd name="T24" fmla="*/ 2147483647 w 6612"/>
              <a:gd name="T25" fmla="*/ 2147483647 h 6914"/>
              <a:gd name="T26" fmla="*/ 2147483647 w 6612"/>
              <a:gd name="T27" fmla="*/ 2147483647 h 6914"/>
              <a:gd name="T28" fmla="*/ 2147483647 w 6612"/>
              <a:gd name="T29" fmla="*/ 2147483647 h 6914"/>
              <a:gd name="T30" fmla="*/ 2147483647 w 6612"/>
              <a:gd name="T31" fmla="*/ 2147483647 h 6914"/>
              <a:gd name="T32" fmla="*/ 2147483647 w 6612"/>
              <a:gd name="T33" fmla="*/ 2147483647 h 6914"/>
              <a:gd name="T34" fmla="*/ 2147483647 w 6612"/>
              <a:gd name="T35" fmla="*/ 2147483647 h 6914"/>
              <a:gd name="T36" fmla="*/ 2147483647 w 6612"/>
              <a:gd name="T37" fmla="*/ 2147483647 h 6914"/>
              <a:gd name="T38" fmla="*/ 2147483647 w 6612"/>
              <a:gd name="T39" fmla="*/ 2147483647 h 6914"/>
              <a:gd name="T40" fmla="*/ 2147483647 w 6612"/>
              <a:gd name="T41" fmla="*/ 2147483647 h 6914"/>
              <a:gd name="T42" fmla="*/ 2147483647 w 6612"/>
              <a:gd name="T43" fmla="*/ 2147483647 h 6914"/>
              <a:gd name="T44" fmla="*/ 2147483647 w 6612"/>
              <a:gd name="T45" fmla="*/ 2147483647 h 6914"/>
              <a:gd name="T46" fmla="*/ 2147483647 w 6612"/>
              <a:gd name="T47" fmla="*/ 2147483647 h 6914"/>
              <a:gd name="T48" fmla="*/ 2147483647 w 6612"/>
              <a:gd name="T49" fmla="*/ 2147483647 h 6914"/>
              <a:gd name="T50" fmla="*/ 2147483647 w 6612"/>
              <a:gd name="T51" fmla="*/ 2147483647 h 6914"/>
              <a:gd name="T52" fmla="*/ 2147483647 w 6612"/>
              <a:gd name="T53" fmla="*/ 2147483647 h 6914"/>
              <a:gd name="T54" fmla="*/ 2147483647 w 6612"/>
              <a:gd name="T55" fmla="*/ 2147483647 h 6914"/>
              <a:gd name="T56" fmla="*/ 2147483647 w 6612"/>
              <a:gd name="T57" fmla="*/ 2147483647 h 6914"/>
              <a:gd name="T58" fmla="*/ 2147483647 w 6612"/>
              <a:gd name="T59" fmla="*/ 2147483647 h 6914"/>
              <a:gd name="T60" fmla="*/ 2147483647 w 6612"/>
              <a:gd name="T61" fmla="*/ 2147483647 h 6914"/>
              <a:gd name="T62" fmla="*/ 2147483647 w 6612"/>
              <a:gd name="T63" fmla="*/ 2147483647 h 6914"/>
              <a:gd name="T64" fmla="*/ 2147483647 w 6612"/>
              <a:gd name="T65" fmla="*/ 2147483647 h 6914"/>
              <a:gd name="T66" fmla="*/ 2147483647 w 6612"/>
              <a:gd name="T67" fmla="*/ 2147483647 h 6914"/>
              <a:gd name="T68" fmla="*/ 2147483647 w 6612"/>
              <a:gd name="T69" fmla="*/ 2147483647 h 6914"/>
              <a:gd name="T70" fmla="*/ 2147483647 w 6612"/>
              <a:gd name="T71" fmla="*/ 2147483647 h 6914"/>
              <a:gd name="T72" fmla="*/ 2147483647 w 6612"/>
              <a:gd name="T73" fmla="*/ 2147483647 h 6914"/>
              <a:gd name="T74" fmla="*/ 2147483647 w 6612"/>
              <a:gd name="T75" fmla="*/ 2147483647 h 6914"/>
              <a:gd name="T76" fmla="*/ 2147483647 w 6612"/>
              <a:gd name="T77" fmla="*/ 2147483647 h 6914"/>
              <a:gd name="T78" fmla="*/ 2147483647 w 6612"/>
              <a:gd name="T79" fmla="*/ 2147483647 h 6914"/>
              <a:gd name="T80" fmla="*/ 2147483647 w 6612"/>
              <a:gd name="T81" fmla="*/ 2147483647 h 6914"/>
              <a:gd name="T82" fmla="*/ 2147483647 w 6612"/>
              <a:gd name="T83" fmla="*/ 2147483647 h 6914"/>
              <a:gd name="T84" fmla="*/ 2147483647 w 6612"/>
              <a:gd name="T85" fmla="*/ 2147483647 h 6914"/>
              <a:gd name="T86" fmla="*/ 2147483647 w 6612"/>
              <a:gd name="T87" fmla="*/ 2147483647 h 6914"/>
              <a:gd name="T88" fmla="*/ 2147483647 w 6612"/>
              <a:gd name="T89" fmla="*/ 2147483647 h 6914"/>
              <a:gd name="T90" fmla="*/ 2147483647 w 6612"/>
              <a:gd name="T91" fmla="*/ 2147483647 h 6914"/>
              <a:gd name="T92" fmla="*/ 2147483647 w 6612"/>
              <a:gd name="T93" fmla="*/ 2147483647 h 6914"/>
              <a:gd name="T94" fmla="*/ 2147483647 w 6612"/>
              <a:gd name="T95" fmla="*/ 2147483647 h 6914"/>
              <a:gd name="T96" fmla="*/ 2147483647 w 6612"/>
              <a:gd name="T97" fmla="*/ 2147483647 h 6914"/>
              <a:gd name="T98" fmla="*/ 2147483647 w 6612"/>
              <a:gd name="T99" fmla="*/ 2147483647 h 6914"/>
              <a:gd name="T100" fmla="*/ 2147483647 w 6612"/>
              <a:gd name="T101" fmla="*/ 2147483647 h 6914"/>
              <a:gd name="T102" fmla="*/ 2147483647 w 6612"/>
              <a:gd name="T103" fmla="*/ 2147483647 h 6914"/>
              <a:gd name="T104" fmla="*/ 2147483647 w 6612"/>
              <a:gd name="T105" fmla="*/ 2147483647 h 6914"/>
              <a:gd name="T106" fmla="*/ 2147483647 w 6612"/>
              <a:gd name="T107" fmla="*/ 2147483647 h 6914"/>
              <a:gd name="T108" fmla="*/ 2147483647 w 6612"/>
              <a:gd name="T109" fmla="*/ 2147483647 h 6914"/>
              <a:gd name="T110" fmla="*/ 2147483647 w 6612"/>
              <a:gd name="T111" fmla="*/ 2147483647 h 6914"/>
              <a:gd name="T112" fmla="*/ 2147483647 w 6612"/>
              <a:gd name="T113" fmla="*/ 2147483647 h 69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12"/>
              <a:gd name="T172" fmla="*/ 0 h 6914"/>
              <a:gd name="T173" fmla="*/ 6612 w 6612"/>
              <a:gd name="T174" fmla="*/ 6914 h 69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12" h="6914">
                <a:moveTo>
                  <a:pt x="2502" y="1633"/>
                </a:moveTo>
                <a:lnTo>
                  <a:pt x="2501" y="1631"/>
                </a:lnTo>
                <a:lnTo>
                  <a:pt x="2489" y="1630"/>
                </a:lnTo>
                <a:lnTo>
                  <a:pt x="2478" y="1626"/>
                </a:lnTo>
                <a:lnTo>
                  <a:pt x="2469" y="1622"/>
                </a:lnTo>
                <a:lnTo>
                  <a:pt x="2462" y="1615"/>
                </a:lnTo>
                <a:lnTo>
                  <a:pt x="2455" y="1607"/>
                </a:lnTo>
                <a:lnTo>
                  <a:pt x="2449" y="1597"/>
                </a:lnTo>
                <a:lnTo>
                  <a:pt x="2446" y="1587"/>
                </a:lnTo>
                <a:lnTo>
                  <a:pt x="2445" y="1576"/>
                </a:lnTo>
                <a:lnTo>
                  <a:pt x="2446" y="1565"/>
                </a:lnTo>
                <a:lnTo>
                  <a:pt x="2449" y="1553"/>
                </a:lnTo>
                <a:lnTo>
                  <a:pt x="2454" y="1542"/>
                </a:lnTo>
                <a:lnTo>
                  <a:pt x="2460" y="1533"/>
                </a:lnTo>
                <a:lnTo>
                  <a:pt x="2468" y="1524"/>
                </a:lnTo>
                <a:lnTo>
                  <a:pt x="2478" y="1518"/>
                </a:lnTo>
                <a:lnTo>
                  <a:pt x="2483" y="1515"/>
                </a:lnTo>
                <a:lnTo>
                  <a:pt x="2488" y="1514"/>
                </a:lnTo>
                <a:lnTo>
                  <a:pt x="2494" y="1513"/>
                </a:lnTo>
                <a:lnTo>
                  <a:pt x="2500" y="1512"/>
                </a:lnTo>
                <a:lnTo>
                  <a:pt x="2539" y="1510"/>
                </a:lnTo>
                <a:lnTo>
                  <a:pt x="2579" y="1508"/>
                </a:lnTo>
                <a:lnTo>
                  <a:pt x="2619" y="1506"/>
                </a:lnTo>
                <a:lnTo>
                  <a:pt x="2659" y="1505"/>
                </a:lnTo>
                <a:lnTo>
                  <a:pt x="2755" y="1508"/>
                </a:lnTo>
                <a:lnTo>
                  <a:pt x="2848" y="1514"/>
                </a:lnTo>
                <a:lnTo>
                  <a:pt x="2941" y="1526"/>
                </a:lnTo>
                <a:lnTo>
                  <a:pt x="3033" y="1540"/>
                </a:lnTo>
                <a:lnTo>
                  <a:pt x="3124" y="1559"/>
                </a:lnTo>
                <a:lnTo>
                  <a:pt x="3212" y="1581"/>
                </a:lnTo>
                <a:lnTo>
                  <a:pt x="3298" y="1608"/>
                </a:lnTo>
                <a:lnTo>
                  <a:pt x="3383" y="1638"/>
                </a:lnTo>
                <a:lnTo>
                  <a:pt x="3466" y="1672"/>
                </a:lnTo>
                <a:lnTo>
                  <a:pt x="3546" y="1709"/>
                </a:lnTo>
                <a:lnTo>
                  <a:pt x="3625" y="1750"/>
                </a:lnTo>
                <a:lnTo>
                  <a:pt x="3702" y="1795"/>
                </a:lnTo>
                <a:lnTo>
                  <a:pt x="3775" y="1843"/>
                </a:lnTo>
                <a:lnTo>
                  <a:pt x="3846" y="1893"/>
                </a:lnTo>
                <a:lnTo>
                  <a:pt x="3915" y="1948"/>
                </a:lnTo>
                <a:lnTo>
                  <a:pt x="3981" y="2005"/>
                </a:lnTo>
                <a:lnTo>
                  <a:pt x="4045" y="2066"/>
                </a:lnTo>
                <a:lnTo>
                  <a:pt x="4105" y="2129"/>
                </a:lnTo>
                <a:lnTo>
                  <a:pt x="4162" y="2195"/>
                </a:lnTo>
                <a:lnTo>
                  <a:pt x="4216" y="2264"/>
                </a:lnTo>
                <a:lnTo>
                  <a:pt x="4268" y="2335"/>
                </a:lnTo>
                <a:lnTo>
                  <a:pt x="4314" y="2409"/>
                </a:lnTo>
                <a:lnTo>
                  <a:pt x="4358" y="2486"/>
                </a:lnTo>
                <a:lnTo>
                  <a:pt x="4398" y="2564"/>
                </a:lnTo>
                <a:lnTo>
                  <a:pt x="4435" y="2646"/>
                </a:lnTo>
                <a:lnTo>
                  <a:pt x="4469" y="2730"/>
                </a:lnTo>
                <a:lnTo>
                  <a:pt x="4497" y="2815"/>
                </a:lnTo>
                <a:lnTo>
                  <a:pt x="4522" y="2903"/>
                </a:lnTo>
                <a:lnTo>
                  <a:pt x="4543" y="2993"/>
                </a:lnTo>
                <a:lnTo>
                  <a:pt x="4559" y="3084"/>
                </a:lnTo>
                <a:lnTo>
                  <a:pt x="4572" y="3178"/>
                </a:lnTo>
                <a:lnTo>
                  <a:pt x="4580" y="3273"/>
                </a:lnTo>
                <a:lnTo>
                  <a:pt x="4582" y="3295"/>
                </a:lnTo>
                <a:lnTo>
                  <a:pt x="4585" y="3315"/>
                </a:lnTo>
                <a:lnTo>
                  <a:pt x="4591" y="3335"/>
                </a:lnTo>
                <a:lnTo>
                  <a:pt x="4599" y="3354"/>
                </a:lnTo>
                <a:lnTo>
                  <a:pt x="4607" y="3372"/>
                </a:lnTo>
                <a:lnTo>
                  <a:pt x="4618" y="3390"/>
                </a:lnTo>
                <a:lnTo>
                  <a:pt x="4630" y="3405"/>
                </a:lnTo>
                <a:lnTo>
                  <a:pt x="4643" y="3420"/>
                </a:lnTo>
                <a:lnTo>
                  <a:pt x="4658" y="3435"/>
                </a:lnTo>
                <a:lnTo>
                  <a:pt x="4673" y="3446"/>
                </a:lnTo>
                <a:lnTo>
                  <a:pt x="4690" y="3457"/>
                </a:lnTo>
                <a:lnTo>
                  <a:pt x="4708" y="3466"/>
                </a:lnTo>
                <a:lnTo>
                  <a:pt x="4727" y="3473"/>
                </a:lnTo>
                <a:lnTo>
                  <a:pt x="4746" y="3477"/>
                </a:lnTo>
                <a:lnTo>
                  <a:pt x="4766" y="3480"/>
                </a:lnTo>
                <a:lnTo>
                  <a:pt x="4787" y="3482"/>
                </a:lnTo>
                <a:lnTo>
                  <a:pt x="5892" y="3458"/>
                </a:lnTo>
                <a:lnTo>
                  <a:pt x="5910" y="3458"/>
                </a:lnTo>
                <a:lnTo>
                  <a:pt x="5926" y="3457"/>
                </a:lnTo>
                <a:lnTo>
                  <a:pt x="5943" y="3455"/>
                </a:lnTo>
                <a:lnTo>
                  <a:pt x="5958" y="3451"/>
                </a:lnTo>
                <a:lnTo>
                  <a:pt x="5974" y="3447"/>
                </a:lnTo>
                <a:lnTo>
                  <a:pt x="5988" y="3442"/>
                </a:lnTo>
                <a:lnTo>
                  <a:pt x="6003" y="3437"/>
                </a:lnTo>
                <a:lnTo>
                  <a:pt x="6016" y="3431"/>
                </a:lnTo>
                <a:lnTo>
                  <a:pt x="6030" y="3423"/>
                </a:lnTo>
                <a:lnTo>
                  <a:pt x="6043" y="3417"/>
                </a:lnTo>
                <a:lnTo>
                  <a:pt x="6056" y="3408"/>
                </a:lnTo>
                <a:lnTo>
                  <a:pt x="6068" y="3399"/>
                </a:lnTo>
                <a:lnTo>
                  <a:pt x="6080" y="3390"/>
                </a:lnTo>
                <a:lnTo>
                  <a:pt x="6091" y="3380"/>
                </a:lnTo>
                <a:lnTo>
                  <a:pt x="6103" y="3369"/>
                </a:lnTo>
                <a:lnTo>
                  <a:pt x="6113" y="3357"/>
                </a:lnTo>
                <a:lnTo>
                  <a:pt x="6123" y="3345"/>
                </a:lnTo>
                <a:lnTo>
                  <a:pt x="6133" y="3333"/>
                </a:lnTo>
                <a:lnTo>
                  <a:pt x="6142" y="3320"/>
                </a:lnTo>
                <a:lnTo>
                  <a:pt x="6151" y="3307"/>
                </a:lnTo>
                <a:lnTo>
                  <a:pt x="6167" y="3279"/>
                </a:lnTo>
                <a:lnTo>
                  <a:pt x="6183" y="3250"/>
                </a:lnTo>
                <a:lnTo>
                  <a:pt x="6196" y="3219"/>
                </a:lnTo>
                <a:lnTo>
                  <a:pt x="6209" y="3187"/>
                </a:lnTo>
                <a:lnTo>
                  <a:pt x="6220" y="3155"/>
                </a:lnTo>
                <a:lnTo>
                  <a:pt x="6229" y="3121"/>
                </a:lnTo>
                <a:lnTo>
                  <a:pt x="6566" y="1838"/>
                </a:lnTo>
                <a:lnTo>
                  <a:pt x="1495" y="0"/>
                </a:lnTo>
                <a:lnTo>
                  <a:pt x="1464" y="66"/>
                </a:lnTo>
                <a:lnTo>
                  <a:pt x="1433" y="132"/>
                </a:lnTo>
                <a:lnTo>
                  <a:pt x="1401" y="198"/>
                </a:lnTo>
                <a:lnTo>
                  <a:pt x="1371" y="265"/>
                </a:lnTo>
                <a:lnTo>
                  <a:pt x="1341" y="332"/>
                </a:lnTo>
                <a:lnTo>
                  <a:pt x="1311" y="399"/>
                </a:lnTo>
                <a:lnTo>
                  <a:pt x="1282" y="466"/>
                </a:lnTo>
                <a:lnTo>
                  <a:pt x="1254" y="535"/>
                </a:lnTo>
                <a:lnTo>
                  <a:pt x="1226" y="602"/>
                </a:lnTo>
                <a:lnTo>
                  <a:pt x="1199" y="671"/>
                </a:lnTo>
                <a:lnTo>
                  <a:pt x="1172" y="739"/>
                </a:lnTo>
                <a:lnTo>
                  <a:pt x="1145" y="808"/>
                </a:lnTo>
                <a:lnTo>
                  <a:pt x="1120" y="877"/>
                </a:lnTo>
                <a:lnTo>
                  <a:pt x="1095" y="946"/>
                </a:lnTo>
                <a:lnTo>
                  <a:pt x="1070" y="1017"/>
                </a:lnTo>
                <a:lnTo>
                  <a:pt x="1047" y="1086"/>
                </a:lnTo>
                <a:lnTo>
                  <a:pt x="1023" y="1156"/>
                </a:lnTo>
                <a:lnTo>
                  <a:pt x="1000" y="1227"/>
                </a:lnTo>
                <a:lnTo>
                  <a:pt x="979" y="1297"/>
                </a:lnTo>
                <a:lnTo>
                  <a:pt x="956" y="1369"/>
                </a:lnTo>
                <a:lnTo>
                  <a:pt x="935" y="1439"/>
                </a:lnTo>
                <a:lnTo>
                  <a:pt x="915" y="1511"/>
                </a:lnTo>
                <a:lnTo>
                  <a:pt x="896" y="1583"/>
                </a:lnTo>
                <a:lnTo>
                  <a:pt x="876" y="1655"/>
                </a:lnTo>
                <a:lnTo>
                  <a:pt x="858" y="1727"/>
                </a:lnTo>
                <a:lnTo>
                  <a:pt x="840" y="1800"/>
                </a:lnTo>
                <a:lnTo>
                  <a:pt x="822" y="1872"/>
                </a:lnTo>
                <a:lnTo>
                  <a:pt x="807" y="1945"/>
                </a:lnTo>
                <a:lnTo>
                  <a:pt x="790" y="2018"/>
                </a:lnTo>
                <a:lnTo>
                  <a:pt x="775" y="2091"/>
                </a:lnTo>
                <a:lnTo>
                  <a:pt x="760" y="2165"/>
                </a:lnTo>
                <a:lnTo>
                  <a:pt x="746" y="2239"/>
                </a:lnTo>
                <a:lnTo>
                  <a:pt x="705" y="2264"/>
                </a:lnTo>
                <a:lnTo>
                  <a:pt x="665" y="2289"/>
                </a:lnTo>
                <a:lnTo>
                  <a:pt x="624" y="2317"/>
                </a:lnTo>
                <a:lnTo>
                  <a:pt x="586" y="2345"/>
                </a:lnTo>
                <a:lnTo>
                  <a:pt x="548" y="2375"/>
                </a:lnTo>
                <a:lnTo>
                  <a:pt x="511" y="2406"/>
                </a:lnTo>
                <a:lnTo>
                  <a:pt x="477" y="2438"/>
                </a:lnTo>
                <a:lnTo>
                  <a:pt x="442" y="2471"/>
                </a:lnTo>
                <a:lnTo>
                  <a:pt x="408" y="2505"/>
                </a:lnTo>
                <a:lnTo>
                  <a:pt x="376" y="2541"/>
                </a:lnTo>
                <a:lnTo>
                  <a:pt x="345" y="2577"/>
                </a:lnTo>
                <a:lnTo>
                  <a:pt x="314" y="2614"/>
                </a:lnTo>
                <a:lnTo>
                  <a:pt x="285" y="2653"/>
                </a:lnTo>
                <a:lnTo>
                  <a:pt x="257" y="2692"/>
                </a:lnTo>
                <a:lnTo>
                  <a:pt x="232" y="2731"/>
                </a:lnTo>
                <a:lnTo>
                  <a:pt x="206" y="2772"/>
                </a:lnTo>
                <a:lnTo>
                  <a:pt x="183" y="2815"/>
                </a:lnTo>
                <a:lnTo>
                  <a:pt x="160" y="2857"/>
                </a:lnTo>
                <a:lnTo>
                  <a:pt x="139" y="2901"/>
                </a:lnTo>
                <a:lnTo>
                  <a:pt x="119" y="2945"/>
                </a:lnTo>
                <a:lnTo>
                  <a:pt x="101" y="2989"/>
                </a:lnTo>
                <a:lnTo>
                  <a:pt x="83" y="3035"/>
                </a:lnTo>
                <a:lnTo>
                  <a:pt x="68" y="3082"/>
                </a:lnTo>
                <a:lnTo>
                  <a:pt x="54" y="3129"/>
                </a:lnTo>
                <a:lnTo>
                  <a:pt x="42" y="3176"/>
                </a:lnTo>
                <a:lnTo>
                  <a:pt x="30" y="3225"/>
                </a:lnTo>
                <a:lnTo>
                  <a:pt x="22" y="3273"/>
                </a:lnTo>
                <a:lnTo>
                  <a:pt x="14" y="3323"/>
                </a:lnTo>
                <a:lnTo>
                  <a:pt x="8" y="3373"/>
                </a:lnTo>
                <a:lnTo>
                  <a:pt x="4" y="3423"/>
                </a:lnTo>
                <a:lnTo>
                  <a:pt x="1" y="3474"/>
                </a:lnTo>
                <a:lnTo>
                  <a:pt x="0" y="3525"/>
                </a:lnTo>
                <a:lnTo>
                  <a:pt x="1" y="3573"/>
                </a:lnTo>
                <a:lnTo>
                  <a:pt x="4" y="3620"/>
                </a:lnTo>
                <a:lnTo>
                  <a:pt x="7" y="3667"/>
                </a:lnTo>
                <a:lnTo>
                  <a:pt x="11" y="3713"/>
                </a:lnTo>
                <a:lnTo>
                  <a:pt x="18" y="3759"/>
                </a:lnTo>
                <a:lnTo>
                  <a:pt x="26" y="3805"/>
                </a:lnTo>
                <a:lnTo>
                  <a:pt x="36" y="3849"/>
                </a:lnTo>
                <a:lnTo>
                  <a:pt x="46" y="3894"/>
                </a:lnTo>
                <a:lnTo>
                  <a:pt x="58" y="3938"/>
                </a:lnTo>
                <a:lnTo>
                  <a:pt x="72" y="3981"/>
                </a:lnTo>
                <a:lnTo>
                  <a:pt x="86" y="4024"/>
                </a:lnTo>
                <a:lnTo>
                  <a:pt x="102" y="4066"/>
                </a:lnTo>
                <a:lnTo>
                  <a:pt x="120" y="4108"/>
                </a:lnTo>
                <a:lnTo>
                  <a:pt x="138" y="4149"/>
                </a:lnTo>
                <a:lnTo>
                  <a:pt x="157" y="4189"/>
                </a:lnTo>
                <a:lnTo>
                  <a:pt x="178" y="4229"/>
                </a:lnTo>
                <a:lnTo>
                  <a:pt x="199" y="4268"/>
                </a:lnTo>
                <a:lnTo>
                  <a:pt x="223" y="4306"/>
                </a:lnTo>
                <a:lnTo>
                  <a:pt x="246" y="4344"/>
                </a:lnTo>
                <a:lnTo>
                  <a:pt x="272" y="4380"/>
                </a:lnTo>
                <a:lnTo>
                  <a:pt x="298" y="4415"/>
                </a:lnTo>
                <a:lnTo>
                  <a:pt x="326" y="4451"/>
                </a:lnTo>
                <a:lnTo>
                  <a:pt x="354" y="4485"/>
                </a:lnTo>
                <a:lnTo>
                  <a:pt x="383" y="4518"/>
                </a:lnTo>
                <a:lnTo>
                  <a:pt x="413" y="4551"/>
                </a:lnTo>
                <a:lnTo>
                  <a:pt x="444" y="4582"/>
                </a:lnTo>
                <a:lnTo>
                  <a:pt x="477" y="4613"/>
                </a:lnTo>
                <a:lnTo>
                  <a:pt x="509" y="4642"/>
                </a:lnTo>
                <a:lnTo>
                  <a:pt x="543" y="4671"/>
                </a:lnTo>
                <a:lnTo>
                  <a:pt x="577" y="4699"/>
                </a:lnTo>
                <a:lnTo>
                  <a:pt x="613" y="4726"/>
                </a:lnTo>
                <a:lnTo>
                  <a:pt x="650" y="4751"/>
                </a:lnTo>
                <a:lnTo>
                  <a:pt x="658" y="4821"/>
                </a:lnTo>
                <a:lnTo>
                  <a:pt x="666" y="4892"/>
                </a:lnTo>
                <a:lnTo>
                  <a:pt x="675" y="4961"/>
                </a:lnTo>
                <a:lnTo>
                  <a:pt x="685" y="5032"/>
                </a:lnTo>
                <a:lnTo>
                  <a:pt x="695" y="5101"/>
                </a:lnTo>
                <a:lnTo>
                  <a:pt x="706" y="5170"/>
                </a:lnTo>
                <a:lnTo>
                  <a:pt x="717" y="5241"/>
                </a:lnTo>
                <a:lnTo>
                  <a:pt x="729" y="5310"/>
                </a:lnTo>
                <a:lnTo>
                  <a:pt x="742" y="5378"/>
                </a:lnTo>
                <a:lnTo>
                  <a:pt x="755" y="5448"/>
                </a:lnTo>
                <a:lnTo>
                  <a:pt x="769" y="5517"/>
                </a:lnTo>
                <a:lnTo>
                  <a:pt x="783" y="5585"/>
                </a:lnTo>
                <a:lnTo>
                  <a:pt x="798" y="5653"/>
                </a:lnTo>
                <a:lnTo>
                  <a:pt x="813" y="5723"/>
                </a:lnTo>
                <a:lnTo>
                  <a:pt x="829" y="5790"/>
                </a:lnTo>
                <a:lnTo>
                  <a:pt x="846" y="5858"/>
                </a:lnTo>
                <a:lnTo>
                  <a:pt x="880" y="5993"/>
                </a:lnTo>
                <a:lnTo>
                  <a:pt x="916" y="6128"/>
                </a:lnTo>
                <a:lnTo>
                  <a:pt x="955" y="6262"/>
                </a:lnTo>
                <a:lnTo>
                  <a:pt x="996" y="6394"/>
                </a:lnTo>
                <a:lnTo>
                  <a:pt x="1038" y="6526"/>
                </a:lnTo>
                <a:lnTo>
                  <a:pt x="1082" y="6657"/>
                </a:lnTo>
                <a:lnTo>
                  <a:pt x="1129" y="6785"/>
                </a:lnTo>
                <a:lnTo>
                  <a:pt x="1176" y="6914"/>
                </a:lnTo>
                <a:lnTo>
                  <a:pt x="6612" y="5577"/>
                </a:lnTo>
                <a:lnTo>
                  <a:pt x="6186" y="3921"/>
                </a:lnTo>
                <a:lnTo>
                  <a:pt x="6177" y="3887"/>
                </a:lnTo>
                <a:lnTo>
                  <a:pt x="6166" y="3856"/>
                </a:lnTo>
                <a:lnTo>
                  <a:pt x="6155" y="3827"/>
                </a:lnTo>
                <a:lnTo>
                  <a:pt x="6142" y="3799"/>
                </a:lnTo>
                <a:lnTo>
                  <a:pt x="6127" y="3773"/>
                </a:lnTo>
                <a:lnTo>
                  <a:pt x="6110" y="3749"/>
                </a:lnTo>
                <a:lnTo>
                  <a:pt x="6103" y="3738"/>
                </a:lnTo>
                <a:lnTo>
                  <a:pt x="6094" y="3726"/>
                </a:lnTo>
                <a:lnTo>
                  <a:pt x="6084" y="3716"/>
                </a:lnTo>
                <a:lnTo>
                  <a:pt x="6073" y="3706"/>
                </a:lnTo>
                <a:lnTo>
                  <a:pt x="6063" y="3697"/>
                </a:lnTo>
                <a:lnTo>
                  <a:pt x="6053" y="3688"/>
                </a:lnTo>
                <a:lnTo>
                  <a:pt x="6042" y="3681"/>
                </a:lnTo>
                <a:lnTo>
                  <a:pt x="6031" y="3673"/>
                </a:lnTo>
                <a:lnTo>
                  <a:pt x="6019" y="3666"/>
                </a:lnTo>
                <a:lnTo>
                  <a:pt x="6006" y="3659"/>
                </a:lnTo>
                <a:lnTo>
                  <a:pt x="5993" y="3654"/>
                </a:lnTo>
                <a:lnTo>
                  <a:pt x="5981" y="3648"/>
                </a:lnTo>
                <a:lnTo>
                  <a:pt x="5966" y="3644"/>
                </a:lnTo>
                <a:lnTo>
                  <a:pt x="5953" y="3639"/>
                </a:lnTo>
                <a:lnTo>
                  <a:pt x="5938" y="3636"/>
                </a:lnTo>
                <a:lnTo>
                  <a:pt x="5923" y="3632"/>
                </a:lnTo>
                <a:lnTo>
                  <a:pt x="5907" y="3630"/>
                </a:lnTo>
                <a:lnTo>
                  <a:pt x="5891" y="3629"/>
                </a:lnTo>
                <a:lnTo>
                  <a:pt x="5874" y="3628"/>
                </a:lnTo>
                <a:lnTo>
                  <a:pt x="5858" y="3628"/>
                </a:lnTo>
                <a:lnTo>
                  <a:pt x="4776" y="3608"/>
                </a:lnTo>
                <a:lnTo>
                  <a:pt x="4755" y="3609"/>
                </a:lnTo>
                <a:lnTo>
                  <a:pt x="4735" y="3612"/>
                </a:lnTo>
                <a:lnTo>
                  <a:pt x="4716" y="3617"/>
                </a:lnTo>
                <a:lnTo>
                  <a:pt x="4697" y="3625"/>
                </a:lnTo>
                <a:lnTo>
                  <a:pt x="4680" y="3634"/>
                </a:lnTo>
                <a:lnTo>
                  <a:pt x="4663" y="3644"/>
                </a:lnTo>
                <a:lnTo>
                  <a:pt x="4648" y="3656"/>
                </a:lnTo>
                <a:lnTo>
                  <a:pt x="4634" y="3669"/>
                </a:lnTo>
                <a:lnTo>
                  <a:pt x="4621" y="3684"/>
                </a:lnTo>
                <a:lnTo>
                  <a:pt x="4610" y="3701"/>
                </a:lnTo>
                <a:lnTo>
                  <a:pt x="4599" y="3717"/>
                </a:lnTo>
                <a:lnTo>
                  <a:pt x="4590" y="3735"/>
                </a:lnTo>
                <a:lnTo>
                  <a:pt x="4582" y="3754"/>
                </a:lnTo>
                <a:lnTo>
                  <a:pt x="4576" y="3775"/>
                </a:lnTo>
                <a:lnTo>
                  <a:pt x="4571" y="3796"/>
                </a:lnTo>
                <a:lnTo>
                  <a:pt x="4567" y="3817"/>
                </a:lnTo>
                <a:lnTo>
                  <a:pt x="4555" y="3905"/>
                </a:lnTo>
                <a:lnTo>
                  <a:pt x="4538" y="3993"/>
                </a:lnTo>
                <a:lnTo>
                  <a:pt x="4517" y="4076"/>
                </a:lnTo>
                <a:lnTo>
                  <a:pt x="4492" y="4160"/>
                </a:lnTo>
                <a:lnTo>
                  <a:pt x="4464" y="4241"/>
                </a:lnTo>
                <a:lnTo>
                  <a:pt x="4432" y="4320"/>
                </a:lnTo>
                <a:lnTo>
                  <a:pt x="4397" y="4396"/>
                </a:lnTo>
                <a:lnTo>
                  <a:pt x="4358" y="4471"/>
                </a:lnTo>
                <a:lnTo>
                  <a:pt x="4316" y="4543"/>
                </a:lnTo>
                <a:lnTo>
                  <a:pt x="4271" y="4613"/>
                </a:lnTo>
                <a:lnTo>
                  <a:pt x="4222" y="4680"/>
                </a:lnTo>
                <a:lnTo>
                  <a:pt x="4171" y="4745"/>
                </a:lnTo>
                <a:lnTo>
                  <a:pt x="4117" y="4808"/>
                </a:lnTo>
                <a:lnTo>
                  <a:pt x="4060" y="4868"/>
                </a:lnTo>
                <a:lnTo>
                  <a:pt x="3999" y="4925"/>
                </a:lnTo>
                <a:lnTo>
                  <a:pt x="3937" y="4980"/>
                </a:lnTo>
                <a:lnTo>
                  <a:pt x="3872" y="5033"/>
                </a:lnTo>
                <a:lnTo>
                  <a:pt x="3805" y="5082"/>
                </a:lnTo>
                <a:lnTo>
                  <a:pt x="3735" y="5128"/>
                </a:lnTo>
                <a:lnTo>
                  <a:pt x="3663" y="5171"/>
                </a:lnTo>
                <a:lnTo>
                  <a:pt x="3589" y="5213"/>
                </a:lnTo>
                <a:lnTo>
                  <a:pt x="3513" y="5250"/>
                </a:lnTo>
                <a:lnTo>
                  <a:pt x="3434" y="5284"/>
                </a:lnTo>
                <a:lnTo>
                  <a:pt x="3355" y="5316"/>
                </a:lnTo>
                <a:lnTo>
                  <a:pt x="3273" y="5344"/>
                </a:lnTo>
                <a:lnTo>
                  <a:pt x="3191" y="5368"/>
                </a:lnTo>
                <a:lnTo>
                  <a:pt x="3106" y="5389"/>
                </a:lnTo>
                <a:lnTo>
                  <a:pt x="3020" y="5408"/>
                </a:lnTo>
                <a:lnTo>
                  <a:pt x="2932" y="5423"/>
                </a:lnTo>
                <a:lnTo>
                  <a:pt x="2844" y="5434"/>
                </a:lnTo>
                <a:lnTo>
                  <a:pt x="2755" y="5442"/>
                </a:lnTo>
                <a:lnTo>
                  <a:pt x="2663" y="5445"/>
                </a:lnTo>
                <a:lnTo>
                  <a:pt x="2636" y="5446"/>
                </a:lnTo>
                <a:lnTo>
                  <a:pt x="2609" y="5449"/>
                </a:lnTo>
                <a:lnTo>
                  <a:pt x="2582" y="5451"/>
                </a:lnTo>
                <a:lnTo>
                  <a:pt x="2555" y="5451"/>
                </a:lnTo>
                <a:lnTo>
                  <a:pt x="2549" y="5451"/>
                </a:lnTo>
                <a:lnTo>
                  <a:pt x="2542" y="5450"/>
                </a:lnTo>
                <a:lnTo>
                  <a:pt x="2535" y="5448"/>
                </a:lnTo>
                <a:lnTo>
                  <a:pt x="2530" y="5445"/>
                </a:lnTo>
                <a:lnTo>
                  <a:pt x="2523" y="5443"/>
                </a:lnTo>
                <a:lnTo>
                  <a:pt x="2517" y="5440"/>
                </a:lnTo>
                <a:lnTo>
                  <a:pt x="2513" y="5435"/>
                </a:lnTo>
                <a:lnTo>
                  <a:pt x="2509" y="5431"/>
                </a:lnTo>
                <a:lnTo>
                  <a:pt x="2504" y="5426"/>
                </a:lnTo>
                <a:lnTo>
                  <a:pt x="2500" y="5421"/>
                </a:lnTo>
                <a:lnTo>
                  <a:pt x="2496" y="5416"/>
                </a:lnTo>
                <a:lnTo>
                  <a:pt x="2494" y="5410"/>
                </a:lnTo>
                <a:lnTo>
                  <a:pt x="2492" y="5404"/>
                </a:lnTo>
                <a:lnTo>
                  <a:pt x="2489" y="5397"/>
                </a:lnTo>
                <a:lnTo>
                  <a:pt x="2488" y="5391"/>
                </a:lnTo>
                <a:lnTo>
                  <a:pt x="2488" y="5384"/>
                </a:lnTo>
                <a:lnTo>
                  <a:pt x="2488" y="5377"/>
                </a:lnTo>
                <a:lnTo>
                  <a:pt x="2489" y="5370"/>
                </a:lnTo>
                <a:lnTo>
                  <a:pt x="2492" y="5364"/>
                </a:lnTo>
                <a:lnTo>
                  <a:pt x="2494" y="5358"/>
                </a:lnTo>
                <a:lnTo>
                  <a:pt x="2496" y="5353"/>
                </a:lnTo>
                <a:lnTo>
                  <a:pt x="2500" y="5347"/>
                </a:lnTo>
                <a:lnTo>
                  <a:pt x="2504" y="5341"/>
                </a:lnTo>
                <a:lnTo>
                  <a:pt x="2509" y="5337"/>
                </a:lnTo>
                <a:lnTo>
                  <a:pt x="2513" y="5332"/>
                </a:lnTo>
                <a:lnTo>
                  <a:pt x="2517" y="5328"/>
                </a:lnTo>
                <a:lnTo>
                  <a:pt x="2523" y="5325"/>
                </a:lnTo>
                <a:lnTo>
                  <a:pt x="2530" y="5322"/>
                </a:lnTo>
                <a:lnTo>
                  <a:pt x="2535" y="5320"/>
                </a:lnTo>
                <a:lnTo>
                  <a:pt x="2542" y="5318"/>
                </a:lnTo>
                <a:lnTo>
                  <a:pt x="2549" y="5317"/>
                </a:lnTo>
                <a:lnTo>
                  <a:pt x="2555" y="5317"/>
                </a:lnTo>
                <a:lnTo>
                  <a:pt x="2568" y="5317"/>
                </a:lnTo>
                <a:lnTo>
                  <a:pt x="2581" y="5316"/>
                </a:lnTo>
                <a:lnTo>
                  <a:pt x="2683" y="5310"/>
                </a:lnTo>
                <a:lnTo>
                  <a:pt x="2784" y="5300"/>
                </a:lnTo>
                <a:lnTo>
                  <a:pt x="2881" y="5287"/>
                </a:lnTo>
                <a:lnTo>
                  <a:pt x="2977" y="5269"/>
                </a:lnTo>
                <a:lnTo>
                  <a:pt x="3070" y="5246"/>
                </a:lnTo>
                <a:lnTo>
                  <a:pt x="3160" y="5221"/>
                </a:lnTo>
                <a:lnTo>
                  <a:pt x="3249" y="5190"/>
                </a:lnTo>
                <a:lnTo>
                  <a:pt x="3334" y="5157"/>
                </a:lnTo>
                <a:lnTo>
                  <a:pt x="3417" y="5120"/>
                </a:lnTo>
                <a:lnTo>
                  <a:pt x="3496" y="5080"/>
                </a:lnTo>
                <a:lnTo>
                  <a:pt x="3573" y="5035"/>
                </a:lnTo>
                <a:lnTo>
                  <a:pt x="3648" y="4988"/>
                </a:lnTo>
                <a:lnTo>
                  <a:pt x="3720" y="4936"/>
                </a:lnTo>
                <a:lnTo>
                  <a:pt x="3788" y="4883"/>
                </a:lnTo>
                <a:lnTo>
                  <a:pt x="3853" y="4826"/>
                </a:lnTo>
                <a:lnTo>
                  <a:pt x="3915" y="4765"/>
                </a:lnTo>
                <a:lnTo>
                  <a:pt x="3973" y="4703"/>
                </a:lnTo>
                <a:lnTo>
                  <a:pt x="4029" y="4637"/>
                </a:lnTo>
                <a:lnTo>
                  <a:pt x="4081" y="4569"/>
                </a:lnTo>
                <a:lnTo>
                  <a:pt x="4130" y="4498"/>
                </a:lnTo>
                <a:lnTo>
                  <a:pt x="4175" y="4424"/>
                </a:lnTo>
                <a:lnTo>
                  <a:pt x="4216" y="4348"/>
                </a:lnTo>
                <a:lnTo>
                  <a:pt x="4254" y="4270"/>
                </a:lnTo>
                <a:lnTo>
                  <a:pt x="4289" y="4189"/>
                </a:lnTo>
                <a:lnTo>
                  <a:pt x="4319" y="4108"/>
                </a:lnTo>
                <a:lnTo>
                  <a:pt x="4346" y="4023"/>
                </a:lnTo>
                <a:lnTo>
                  <a:pt x="4368" y="3937"/>
                </a:lnTo>
                <a:lnTo>
                  <a:pt x="4387" y="3848"/>
                </a:lnTo>
                <a:lnTo>
                  <a:pt x="4402" y="3758"/>
                </a:lnTo>
                <a:lnTo>
                  <a:pt x="4412" y="3666"/>
                </a:lnTo>
                <a:lnTo>
                  <a:pt x="4418" y="3573"/>
                </a:lnTo>
                <a:lnTo>
                  <a:pt x="4421" y="3478"/>
                </a:lnTo>
                <a:lnTo>
                  <a:pt x="4417" y="3383"/>
                </a:lnTo>
                <a:lnTo>
                  <a:pt x="4411" y="3289"/>
                </a:lnTo>
                <a:lnTo>
                  <a:pt x="4398" y="3197"/>
                </a:lnTo>
                <a:lnTo>
                  <a:pt x="4382" y="3107"/>
                </a:lnTo>
                <a:lnTo>
                  <a:pt x="4361" y="3017"/>
                </a:lnTo>
                <a:lnTo>
                  <a:pt x="4337" y="2930"/>
                </a:lnTo>
                <a:lnTo>
                  <a:pt x="4307" y="2844"/>
                </a:lnTo>
                <a:lnTo>
                  <a:pt x="4274" y="2760"/>
                </a:lnTo>
                <a:lnTo>
                  <a:pt x="4237" y="2679"/>
                </a:lnTo>
                <a:lnTo>
                  <a:pt x="4196" y="2599"/>
                </a:lnTo>
                <a:lnTo>
                  <a:pt x="4151" y="2522"/>
                </a:lnTo>
                <a:lnTo>
                  <a:pt x="4103" y="2446"/>
                </a:lnTo>
                <a:lnTo>
                  <a:pt x="4052" y="2374"/>
                </a:lnTo>
                <a:lnTo>
                  <a:pt x="3997" y="2304"/>
                </a:lnTo>
                <a:lnTo>
                  <a:pt x="3939" y="2237"/>
                </a:lnTo>
                <a:lnTo>
                  <a:pt x="3877" y="2173"/>
                </a:lnTo>
                <a:lnTo>
                  <a:pt x="3813" y="2112"/>
                </a:lnTo>
                <a:lnTo>
                  <a:pt x="3746" y="2053"/>
                </a:lnTo>
                <a:lnTo>
                  <a:pt x="3677" y="1999"/>
                </a:lnTo>
                <a:lnTo>
                  <a:pt x="3604" y="1947"/>
                </a:lnTo>
                <a:lnTo>
                  <a:pt x="3529" y="1899"/>
                </a:lnTo>
                <a:lnTo>
                  <a:pt x="3452" y="1854"/>
                </a:lnTo>
                <a:lnTo>
                  <a:pt x="3373" y="1814"/>
                </a:lnTo>
                <a:lnTo>
                  <a:pt x="3291" y="1776"/>
                </a:lnTo>
                <a:lnTo>
                  <a:pt x="3207" y="1744"/>
                </a:lnTo>
                <a:lnTo>
                  <a:pt x="3121" y="1715"/>
                </a:lnTo>
                <a:lnTo>
                  <a:pt x="3034" y="1690"/>
                </a:lnTo>
                <a:lnTo>
                  <a:pt x="2945" y="1669"/>
                </a:lnTo>
                <a:lnTo>
                  <a:pt x="2854" y="1652"/>
                </a:lnTo>
                <a:lnTo>
                  <a:pt x="2761" y="1641"/>
                </a:lnTo>
                <a:lnTo>
                  <a:pt x="2668" y="1634"/>
                </a:lnTo>
                <a:lnTo>
                  <a:pt x="2573" y="1631"/>
                </a:lnTo>
                <a:lnTo>
                  <a:pt x="2555" y="1631"/>
                </a:lnTo>
                <a:lnTo>
                  <a:pt x="2538" y="1632"/>
                </a:lnTo>
                <a:lnTo>
                  <a:pt x="2520" y="1632"/>
                </a:lnTo>
                <a:lnTo>
                  <a:pt x="2502" y="1633"/>
                </a:lnTo>
              </a:path>
            </a:pathLst>
          </a:custGeom>
          <a:noFill/>
          <a:ln w="3175">
            <a:solidFill>
              <a:srgbClr val="EE9BA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2" name="Freeform 105"/>
          <p:cNvSpPr>
            <a:spLocks/>
          </p:cNvSpPr>
          <p:nvPr/>
        </p:nvSpPr>
        <p:spPr bwMode="auto">
          <a:xfrm>
            <a:off x="4935538" y="3903663"/>
            <a:ext cx="2136775" cy="2117725"/>
          </a:xfrm>
          <a:custGeom>
            <a:avLst/>
            <a:gdLst>
              <a:gd name="T0" fmla="*/ 2147483647 w 5381"/>
              <a:gd name="T1" fmla="*/ 2147483647 h 5335"/>
              <a:gd name="T2" fmla="*/ 2147483647 w 5381"/>
              <a:gd name="T3" fmla="*/ 2147483647 h 5335"/>
              <a:gd name="T4" fmla="*/ 2147483647 w 5381"/>
              <a:gd name="T5" fmla="*/ 2147483647 h 5335"/>
              <a:gd name="T6" fmla="*/ 2147483647 w 5381"/>
              <a:gd name="T7" fmla="*/ 2147483647 h 5335"/>
              <a:gd name="T8" fmla="*/ 2147483647 w 5381"/>
              <a:gd name="T9" fmla="*/ 2147483647 h 5335"/>
              <a:gd name="T10" fmla="*/ 2147483647 w 5381"/>
              <a:gd name="T11" fmla="*/ 2147483647 h 5335"/>
              <a:gd name="T12" fmla="*/ 2147483647 w 5381"/>
              <a:gd name="T13" fmla="*/ 2147483647 h 5335"/>
              <a:gd name="T14" fmla="*/ 2147483647 w 5381"/>
              <a:gd name="T15" fmla="*/ 2147483647 h 5335"/>
              <a:gd name="T16" fmla="*/ 2147483647 w 5381"/>
              <a:gd name="T17" fmla="*/ 2147483647 h 5335"/>
              <a:gd name="T18" fmla="*/ 2147483647 w 5381"/>
              <a:gd name="T19" fmla="*/ 2147483647 h 5335"/>
              <a:gd name="T20" fmla="*/ 2147483647 w 5381"/>
              <a:gd name="T21" fmla="*/ 2147483647 h 5335"/>
              <a:gd name="T22" fmla="*/ 2147483647 w 5381"/>
              <a:gd name="T23" fmla="*/ 2147483647 h 5335"/>
              <a:gd name="T24" fmla="*/ 2147483647 w 5381"/>
              <a:gd name="T25" fmla="*/ 2147483647 h 5335"/>
              <a:gd name="T26" fmla="*/ 2147483647 w 5381"/>
              <a:gd name="T27" fmla="*/ 2147483647 h 5335"/>
              <a:gd name="T28" fmla="*/ 2147483647 w 5381"/>
              <a:gd name="T29" fmla="*/ 2147483647 h 5335"/>
              <a:gd name="T30" fmla="*/ 2147483647 w 5381"/>
              <a:gd name="T31" fmla="*/ 2147483647 h 5335"/>
              <a:gd name="T32" fmla="*/ 2147483647 w 5381"/>
              <a:gd name="T33" fmla="*/ 2147483647 h 5335"/>
              <a:gd name="T34" fmla="*/ 2147483647 w 5381"/>
              <a:gd name="T35" fmla="*/ 2147483647 h 5335"/>
              <a:gd name="T36" fmla="*/ 2147483647 w 5381"/>
              <a:gd name="T37" fmla="*/ 2147483647 h 5335"/>
              <a:gd name="T38" fmla="*/ 2147483647 w 5381"/>
              <a:gd name="T39" fmla="*/ 2147483647 h 5335"/>
              <a:gd name="T40" fmla="*/ 2147483647 w 5381"/>
              <a:gd name="T41" fmla="*/ 2147483647 h 5335"/>
              <a:gd name="T42" fmla="*/ 2147483647 w 5381"/>
              <a:gd name="T43" fmla="*/ 2147483647 h 5335"/>
              <a:gd name="T44" fmla="*/ 2147483647 w 5381"/>
              <a:gd name="T45" fmla="*/ 2147483647 h 5335"/>
              <a:gd name="T46" fmla="*/ 2147483647 w 5381"/>
              <a:gd name="T47" fmla="*/ 2147483647 h 5335"/>
              <a:gd name="T48" fmla="*/ 2147483647 w 5381"/>
              <a:gd name="T49" fmla="*/ 2147483647 h 5335"/>
              <a:gd name="T50" fmla="*/ 2147483647 w 5381"/>
              <a:gd name="T51" fmla="*/ 2147483647 h 5335"/>
              <a:gd name="T52" fmla="*/ 2147483647 w 5381"/>
              <a:gd name="T53" fmla="*/ 2147483647 h 5335"/>
              <a:gd name="T54" fmla="*/ 2147483647 w 5381"/>
              <a:gd name="T55" fmla="*/ 2147483647 h 5335"/>
              <a:gd name="T56" fmla="*/ 2147483647 w 5381"/>
              <a:gd name="T57" fmla="*/ 2147483647 h 5335"/>
              <a:gd name="T58" fmla="*/ 2147483647 w 5381"/>
              <a:gd name="T59" fmla="*/ 2147483647 h 5335"/>
              <a:gd name="T60" fmla="*/ 2147483647 w 5381"/>
              <a:gd name="T61" fmla="*/ 2147483647 h 5335"/>
              <a:gd name="T62" fmla="*/ 0 w 5381"/>
              <a:gd name="T63" fmla="*/ 2147483647 h 5335"/>
              <a:gd name="T64" fmla="*/ 2147483647 w 5381"/>
              <a:gd name="T65" fmla="*/ 2147483647 h 5335"/>
              <a:gd name="T66" fmla="*/ 2147483647 w 5381"/>
              <a:gd name="T67" fmla="*/ 2147483647 h 5335"/>
              <a:gd name="T68" fmla="*/ 2147483647 w 5381"/>
              <a:gd name="T69" fmla="*/ 2147483647 h 5335"/>
              <a:gd name="T70" fmla="*/ 2147483647 w 5381"/>
              <a:gd name="T71" fmla="*/ 2147483647 h 5335"/>
              <a:gd name="T72" fmla="*/ 2147483647 w 5381"/>
              <a:gd name="T73" fmla="*/ 2147483647 h 5335"/>
              <a:gd name="T74" fmla="*/ 2147483647 w 5381"/>
              <a:gd name="T75" fmla="*/ 2147483647 h 5335"/>
              <a:gd name="T76" fmla="*/ 2147483647 w 5381"/>
              <a:gd name="T77" fmla="*/ 2147483647 h 5335"/>
              <a:gd name="T78" fmla="*/ 2147483647 w 5381"/>
              <a:gd name="T79" fmla="*/ 2147483647 h 5335"/>
              <a:gd name="T80" fmla="*/ 2147483647 w 5381"/>
              <a:gd name="T81" fmla="*/ 2147483647 h 5335"/>
              <a:gd name="T82" fmla="*/ 2147483647 w 5381"/>
              <a:gd name="T83" fmla="*/ 2147483647 h 5335"/>
              <a:gd name="T84" fmla="*/ 2147483647 w 5381"/>
              <a:gd name="T85" fmla="*/ 2147483647 h 5335"/>
              <a:gd name="T86" fmla="*/ 2147483647 w 5381"/>
              <a:gd name="T87" fmla="*/ 2147483647 h 5335"/>
              <a:gd name="T88" fmla="*/ 2147483647 w 5381"/>
              <a:gd name="T89" fmla="*/ 2147483647 h 5335"/>
              <a:gd name="T90" fmla="*/ 2147483647 w 5381"/>
              <a:gd name="T91" fmla="*/ 2147483647 h 5335"/>
              <a:gd name="T92" fmla="*/ 2147483647 w 5381"/>
              <a:gd name="T93" fmla="*/ 2147483647 h 5335"/>
              <a:gd name="T94" fmla="*/ 2147483647 w 5381"/>
              <a:gd name="T95" fmla="*/ 2147483647 h 5335"/>
              <a:gd name="T96" fmla="*/ 2147483647 w 5381"/>
              <a:gd name="T97" fmla="*/ 2147483647 h 5335"/>
              <a:gd name="T98" fmla="*/ 2147483647 w 5381"/>
              <a:gd name="T99" fmla="*/ 2147483647 h 5335"/>
              <a:gd name="T100" fmla="*/ 2147483647 w 5381"/>
              <a:gd name="T101" fmla="*/ 2147483647 h 5335"/>
              <a:gd name="T102" fmla="*/ 2147483647 w 5381"/>
              <a:gd name="T103" fmla="*/ 2147483647 h 5335"/>
              <a:gd name="T104" fmla="*/ 2147483647 w 5381"/>
              <a:gd name="T105" fmla="*/ 2147483647 h 5335"/>
              <a:gd name="T106" fmla="*/ 2147483647 w 5381"/>
              <a:gd name="T107" fmla="*/ 2147483647 h 5335"/>
              <a:gd name="T108" fmla="*/ 2147483647 w 5381"/>
              <a:gd name="T109" fmla="*/ 2147483647 h 5335"/>
              <a:gd name="T110" fmla="*/ 2147483647 w 5381"/>
              <a:gd name="T111" fmla="*/ 2147483647 h 5335"/>
              <a:gd name="T112" fmla="*/ 2147483647 w 5381"/>
              <a:gd name="T113" fmla="*/ 2147483647 h 5335"/>
              <a:gd name="T114" fmla="*/ 2147483647 w 5381"/>
              <a:gd name="T115" fmla="*/ 2147483647 h 5335"/>
              <a:gd name="T116" fmla="*/ 2147483647 w 5381"/>
              <a:gd name="T117" fmla="*/ 2147483647 h 5335"/>
              <a:gd name="T118" fmla="*/ 2147483647 w 5381"/>
              <a:gd name="T119" fmla="*/ 2147483647 h 5335"/>
              <a:gd name="T120" fmla="*/ 2147483647 w 5381"/>
              <a:gd name="T121" fmla="*/ 2147483647 h 5335"/>
              <a:gd name="T122" fmla="*/ 2147483647 w 5381"/>
              <a:gd name="T123" fmla="*/ 2147483647 h 5335"/>
              <a:gd name="T124" fmla="*/ 2147483647 w 5381"/>
              <a:gd name="T125" fmla="*/ 2147483647 h 53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81"/>
              <a:gd name="T190" fmla="*/ 0 h 5335"/>
              <a:gd name="T191" fmla="*/ 5381 w 5381"/>
              <a:gd name="T192" fmla="*/ 5335 h 53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81" h="5335">
                <a:moveTo>
                  <a:pt x="5381" y="4878"/>
                </a:moveTo>
                <a:lnTo>
                  <a:pt x="5035" y="3647"/>
                </a:lnTo>
                <a:lnTo>
                  <a:pt x="5030" y="3634"/>
                </a:lnTo>
                <a:lnTo>
                  <a:pt x="5026" y="3622"/>
                </a:lnTo>
                <a:lnTo>
                  <a:pt x="5020" y="3611"/>
                </a:lnTo>
                <a:lnTo>
                  <a:pt x="5015" y="3600"/>
                </a:lnTo>
                <a:lnTo>
                  <a:pt x="5008" y="3590"/>
                </a:lnTo>
                <a:lnTo>
                  <a:pt x="5000" y="3580"/>
                </a:lnTo>
                <a:lnTo>
                  <a:pt x="4992" y="3570"/>
                </a:lnTo>
                <a:lnTo>
                  <a:pt x="4983" y="3562"/>
                </a:lnTo>
                <a:lnTo>
                  <a:pt x="4974" y="3554"/>
                </a:lnTo>
                <a:lnTo>
                  <a:pt x="4964" y="3546"/>
                </a:lnTo>
                <a:lnTo>
                  <a:pt x="4953" y="3541"/>
                </a:lnTo>
                <a:lnTo>
                  <a:pt x="4943" y="3535"/>
                </a:lnTo>
                <a:lnTo>
                  <a:pt x="4931" y="3532"/>
                </a:lnTo>
                <a:lnTo>
                  <a:pt x="4919" y="3528"/>
                </a:lnTo>
                <a:lnTo>
                  <a:pt x="4907" y="3526"/>
                </a:lnTo>
                <a:lnTo>
                  <a:pt x="4894" y="3526"/>
                </a:lnTo>
                <a:lnTo>
                  <a:pt x="4881" y="3527"/>
                </a:lnTo>
                <a:lnTo>
                  <a:pt x="4869" y="3528"/>
                </a:lnTo>
                <a:lnTo>
                  <a:pt x="4858" y="3532"/>
                </a:lnTo>
                <a:lnTo>
                  <a:pt x="4848" y="3536"/>
                </a:lnTo>
                <a:lnTo>
                  <a:pt x="4838" y="3542"/>
                </a:lnTo>
                <a:lnTo>
                  <a:pt x="4829" y="3548"/>
                </a:lnTo>
                <a:lnTo>
                  <a:pt x="4821" y="3556"/>
                </a:lnTo>
                <a:lnTo>
                  <a:pt x="4813" y="3564"/>
                </a:lnTo>
                <a:lnTo>
                  <a:pt x="4805" y="3573"/>
                </a:lnTo>
                <a:lnTo>
                  <a:pt x="4799" y="3583"/>
                </a:lnTo>
                <a:lnTo>
                  <a:pt x="4793" y="3593"/>
                </a:lnTo>
                <a:lnTo>
                  <a:pt x="4788" y="3604"/>
                </a:lnTo>
                <a:lnTo>
                  <a:pt x="4776" y="3628"/>
                </a:lnTo>
                <a:lnTo>
                  <a:pt x="4767" y="3652"/>
                </a:lnTo>
                <a:lnTo>
                  <a:pt x="4735" y="3746"/>
                </a:lnTo>
                <a:lnTo>
                  <a:pt x="4698" y="3838"/>
                </a:lnTo>
                <a:lnTo>
                  <a:pt x="4659" y="3927"/>
                </a:lnTo>
                <a:lnTo>
                  <a:pt x="4616" y="4015"/>
                </a:lnTo>
                <a:lnTo>
                  <a:pt x="4571" y="4100"/>
                </a:lnTo>
                <a:lnTo>
                  <a:pt x="4522" y="4184"/>
                </a:lnTo>
                <a:lnTo>
                  <a:pt x="4471" y="4264"/>
                </a:lnTo>
                <a:lnTo>
                  <a:pt x="4417" y="4342"/>
                </a:lnTo>
                <a:lnTo>
                  <a:pt x="4360" y="4417"/>
                </a:lnTo>
                <a:lnTo>
                  <a:pt x="4301" y="4491"/>
                </a:lnTo>
                <a:lnTo>
                  <a:pt x="4240" y="4562"/>
                </a:lnTo>
                <a:lnTo>
                  <a:pt x="4175" y="4630"/>
                </a:lnTo>
                <a:lnTo>
                  <a:pt x="4108" y="4695"/>
                </a:lnTo>
                <a:lnTo>
                  <a:pt x="4038" y="4757"/>
                </a:lnTo>
                <a:lnTo>
                  <a:pt x="3967" y="4817"/>
                </a:lnTo>
                <a:lnTo>
                  <a:pt x="3894" y="4874"/>
                </a:lnTo>
                <a:lnTo>
                  <a:pt x="3818" y="4927"/>
                </a:lnTo>
                <a:lnTo>
                  <a:pt x="3740" y="4978"/>
                </a:lnTo>
                <a:lnTo>
                  <a:pt x="3660" y="5026"/>
                </a:lnTo>
                <a:lnTo>
                  <a:pt x="3579" y="5069"/>
                </a:lnTo>
                <a:lnTo>
                  <a:pt x="3496" y="5111"/>
                </a:lnTo>
                <a:lnTo>
                  <a:pt x="3410" y="5149"/>
                </a:lnTo>
                <a:lnTo>
                  <a:pt x="3324" y="5183"/>
                </a:lnTo>
                <a:lnTo>
                  <a:pt x="3235" y="5215"/>
                </a:lnTo>
                <a:lnTo>
                  <a:pt x="3145" y="5243"/>
                </a:lnTo>
                <a:lnTo>
                  <a:pt x="3053" y="5267"/>
                </a:lnTo>
                <a:lnTo>
                  <a:pt x="2961" y="5287"/>
                </a:lnTo>
                <a:lnTo>
                  <a:pt x="2866" y="5305"/>
                </a:lnTo>
                <a:lnTo>
                  <a:pt x="2771" y="5319"/>
                </a:lnTo>
                <a:lnTo>
                  <a:pt x="2675" y="5328"/>
                </a:lnTo>
                <a:lnTo>
                  <a:pt x="2578" y="5334"/>
                </a:lnTo>
                <a:lnTo>
                  <a:pt x="2479" y="5335"/>
                </a:lnTo>
                <a:lnTo>
                  <a:pt x="2352" y="5332"/>
                </a:lnTo>
                <a:lnTo>
                  <a:pt x="2227" y="5322"/>
                </a:lnTo>
                <a:lnTo>
                  <a:pt x="2103" y="5305"/>
                </a:lnTo>
                <a:lnTo>
                  <a:pt x="1981" y="5282"/>
                </a:lnTo>
                <a:lnTo>
                  <a:pt x="1861" y="5252"/>
                </a:lnTo>
                <a:lnTo>
                  <a:pt x="1744" y="5216"/>
                </a:lnTo>
                <a:lnTo>
                  <a:pt x="1628" y="5173"/>
                </a:lnTo>
                <a:lnTo>
                  <a:pt x="1516" y="5125"/>
                </a:lnTo>
                <a:lnTo>
                  <a:pt x="1406" y="5073"/>
                </a:lnTo>
                <a:lnTo>
                  <a:pt x="1300" y="5013"/>
                </a:lnTo>
                <a:lnTo>
                  <a:pt x="1196" y="4949"/>
                </a:lnTo>
                <a:lnTo>
                  <a:pt x="1095" y="4879"/>
                </a:lnTo>
                <a:lnTo>
                  <a:pt x="998" y="4804"/>
                </a:lnTo>
                <a:lnTo>
                  <a:pt x="904" y="4725"/>
                </a:lnTo>
                <a:lnTo>
                  <a:pt x="814" y="4641"/>
                </a:lnTo>
                <a:lnTo>
                  <a:pt x="728" y="4553"/>
                </a:lnTo>
                <a:lnTo>
                  <a:pt x="646" y="4460"/>
                </a:lnTo>
                <a:lnTo>
                  <a:pt x="568" y="4364"/>
                </a:lnTo>
                <a:lnTo>
                  <a:pt x="495" y="4263"/>
                </a:lnTo>
                <a:lnTo>
                  <a:pt x="425" y="4158"/>
                </a:lnTo>
                <a:lnTo>
                  <a:pt x="360" y="4049"/>
                </a:lnTo>
                <a:lnTo>
                  <a:pt x="301" y="3938"/>
                </a:lnTo>
                <a:lnTo>
                  <a:pt x="245" y="3822"/>
                </a:lnTo>
                <a:lnTo>
                  <a:pt x="196" y="3705"/>
                </a:lnTo>
                <a:lnTo>
                  <a:pt x="151" y="3584"/>
                </a:lnTo>
                <a:lnTo>
                  <a:pt x="112" y="3460"/>
                </a:lnTo>
                <a:lnTo>
                  <a:pt x="79" y="3334"/>
                </a:lnTo>
                <a:lnTo>
                  <a:pt x="52" y="3204"/>
                </a:lnTo>
                <a:lnTo>
                  <a:pt x="29" y="3073"/>
                </a:lnTo>
                <a:lnTo>
                  <a:pt x="14" y="2940"/>
                </a:lnTo>
                <a:lnTo>
                  <a:pt x="4" y="2805"/>
                </a:lnTo>
                <a:lnTo>
                  <a:pt x="0" y="2668"/>
                </a:lnTo>
                <a:lnTo>
                  <a:pt x="4" y="2531"/>
                </a:lnTo>
                <a:lnTo>
                  <a:pt x="14" y="2395"/>
                </a:lnTo>
                <a:lnTo>
                  <a:pt x="29" y="2262"/>
                </a:lnTo>
                <a:lnTo>
                  <a:pt x="52" y="2131"/>
                </a:lnTo>
                <a:lnTo>
                  <a:pt x="79" y="2003"/>
                </a:lnTo>
                <a:lnTo>
                  <a:pt x="112" y="1876"/>
                </a:lnTo>
                <a:lnTo>
                  <a:pt x="151" y="1752"/>
                </a:lnTo>
                <a:lnTo>
                  <a:pt x="196" y="1631"/>
                </a:lnTo>
                <a:lnTo>
                  <a:pt x="245" y="1513"/>
                </a:lnTo>
                <a:lnTo>
                  <a:pt x="301" y="1398"/>
                </a:lnTo>
                <a:lnTo>
                  <a:pt x="360" y="1286"/>
                </a:lnTo>
                <a:lnTo>
                  <a:pt x="425" y="1177"/>
                </a:lnTo>
                <a:lnTo>
                  <a:pt x="495" y="1073"/>
                </a:lnTo>
                <a:lnTo>
                  <a:pt x="568" y="973"/>
                </a:lnTo>
                <a:lnTo>
                  <a:pt x="646" y="875"/>
                </a:lnTo>
                <a:lnTo>
                  <a:pt x="728" y="783"/>
                </a:lnTo>
                <a:lnTo>
                  <a:pt x="814" y="694"/>
                </a:lnTo>
                <a:lnTo>
                  <a:pt x="904" y="610"/>
                </a:lnTo>
                <a:lnTo>
                  <a:pt x="998" y="531"/>
                </a:lnTo>
                <a:lnTo>
                  <a:pt x="1095" y="456"/>
                </a:lnTo>
                <a:lnTo>
                  <a:pt x="1196" y="387"/>
                </a:lnTo>
                <a:lnTo>
                  <a:pt x="1300" y="323"/>
                </a:lnTo>
                <a:lnTo>
                  <a:pt x="1406" y="264"/>
                </a:lnTo>
                <a:lnTo>
                  <a:pt x="1516" y="210"/>
                </a:lnTo>
                <a:lnTo>
                  <a:pt x="1628" y="162"/>
                </a:lnTo>
                <a:lnTo>
                  <a:pt x="1744" y="121"/>
                </a:lnTo>
                <a:lnTo>
                  <a:pt x="1861" y="84"/>
                </a:lnTo>
                <a:lnTo>
                  <a:pt x="1981" y="55"/>
                </a:lnTo>
                <a:lnTo>
                  <a:pt x="2103" y="31"/>
                </a:lnTo>
                <a:lnTo>
                  <a:pt x="2227" y="13"/>
                </a:lnTo>
                <a:lnTo>
                  <a:pt x="2352" y="3"/>
                </a:lnTo>
                <a:lnTo>
                  <a:pt x="2479" y="0"/>
                </a:lnTo>
                <a:lnTo>
                  <a:pt x="2577" y="2"/>
                </a:lnTo>
                <a:lnTo>
                  <a:pt x="2673" y="8"/>
                </a:lnTo>
                <a:lnTo>
                  <a:pt x="2769" y="17"/>
                </a:lnTo>
                <a:lnTo>
                  <a:pt x="2863" y="30"/>
                </a:lnTo>
                <a:lnTo>
                  <a:pt x="2957" y="47"/>
                </a:lnTo>
                <a:lnTo>
                  <a:pt x="3049" y="67"/>
                </a:lnTo>
                <a:lnTo>
                  <a:pt x="3140" y="90"/>
                </a:lnTo>
                <a:lnTo>
                  <a:pt x="3230" y="117"/>
                </a:lnTo>
                <a:lnTo>
                  <a:pt x="3318" y="149"/>
                </a:lnTo>
                <a:lnTo>
                  <a:pt x="3404" y="182"/>
                </a:lnTo>
                <a:lnTo>
                  <a:pt x="3489" y="219"/>
                </a:lnTo>
                <a:lnTo>
                  <a:pt x="3572" y="259"/>
                </a:lnTo>
                <a:lnTo>
                  <a:pt x="3654" y="303"/>
                </a:lnTo>
                <a:lnTo>
                  <a:pt x="3733" y="350"/>
                </a:lnTo>
                <a:lnTo>
                  <a:pt x="3811" y="399"/>
                </a:lnTo>
                <a:lnTo>
                  <a:pt x="3887" y="452"/>
                </a:lnTo>
                <a:lnTo>
                  <a:pt x="3961" y="508"/>
                </a:lnTo>
                <a:lnTo>
                  <a:pt x="4033" y="566"/>
                </a:lnTo>
                <a:lnTo>
                  <a:pt x="4102" y="627"/>
                </a:lnTo>
                <a:lnTo>
                  <a:pt x="4169" y="691"/>
                </a:lnTo>
                <a:lnTo>
                  <a:pt x="4234" y="758"/>
                </a:lnTo>
                <a:lnTo>
                  <a:pt x="4295" y="827"/>
                </a:lnTo>
                <a:lnTo>
                  <a:pt x="4356" y="899"/>
                </a:lnTo>
                <a:lnTo>
                  <a:pt x="4413" y="973"/>
                </a:lnTo>
                <a:lnTo>
                  <a:pt x="4468" y="1050"/>
                </a:lnTo>
                <a:lnTo>
                  <a:pt x="4519" y="1129"/>
                </a:lnTo>
                <a:lnTo>
                  <a:pt x="4568" y="1211"/>
                </a:lnTo>
                <a:lnTo>
                  <a:pt x="4614" y="1295"/>
                </a:lnTo>
                <a:lnTo>
                  <a:pt x="4657" y="1380"/>
                </a:lnTo>
                <a:lnTo>
                  <a:pt x="4697" y="1468"/>
                </a:lnTo>
                <a:lnTo>
                  <a:pt x="4734" y="1559"/>
                </a:lnTo>
                <a:lnTo>
                  <a:pt x="4767" y="1652"/>
                </a:lnTo>
                <a:lnTo>
                  <a:pt x="4777" y="1675"/>
                </a:lnTo>
                <a:lnTo>
                  <a:pt x="4788" y="1699"/>
                </a:lnTo>
                <a:lnTo>
                  <a:pt x="4793" y="1710"/>
                </a:lnTo>
                <a:lnTo>
                  <a:pt x="4800" y="1720"/>
                </a:lnTo>
                <a:lnTo>
                  <a:pt x="4807" y="1730"/>
                </a:lnTo>
                <a:lnTo>
                  <a:pt x="4813" y="1739"/>
                </a:lnTo>
                <a:lnTo>
                  <a:pt x="4821" y="1748"/>
                </a:lnTo>
                <a:lnTo>
                  <a:pt x="4829" y="1755"/>
                </a:lnTo>
                <a:lnTo>
                  <a:pt x="4839" y="1761"/>
                </a:lnTo>
                <a:lnTo>
                  <a:pt x="4848" y="1767"/>
                </a:lnTo>
                <a:lnTo>
                  <a:pt x="4858" y="1771"/>
                </a:lnTo>
                <a:lnTo>
                  <a:pt x="4869" y="1775"/>
                </a:lnTo>
                <a:lnTo>
                  <a:pt x="4881" y="1777"/>
                </a:lnTo>
                <a:lnTo>
                  <a:pt x="4894" y="1777"/>
                </a:lnTo>
                <a:lnTo>
                  <a:pt x="4906" y="1777"/>
                </a:lnTo>
                <a:lnTo>
                  <a:pt x="4918" y="1775"/>
                </a:lnTo>
                <a:lnTo>
                  <a:pt x="4930" y="1772"/>
                </a:lnTo>
                <a:lnTo>
                  <a:pt x="4940" y="1768"/>
                </a:lnTo>
                <a:lnTo>
                  <a:pt x="4950" y="1763"/>
                </a:lnTo>
                <a:lnTo>
                  <a:pt x="4959" y="1757"/>
                </a:lnTo>
                <a:lnTo>
                  <a:pt x="4966" y="1750"/>
                </a:lnTo>
                <a:lnTo>
                  <a:pt x="4974" y="1742"/>
                </a:lnTo>
                <a:lnTo>
                  <a:pt x="4981" y="1734"/>
                </a:lnTo>
                <a:lnTo>
                  <a:pt x="4988" y="1725"/>
                </a:lnTo>
                <a:lnTo>
                  <a:pt x="4994" y="1715"/>
                </a:lnTo>
                <a:lnTo>
                  <a:pt x="5000" y="1704"/>
                </a:lnTo>
                <a:lnTo>
                  <a:pt x="5010" y="1682"/>
                </a:lnTo>
                <a:lnTo>
                  <a:pt x="5019" y="1658"/>
                </a:lnTo>
                <a:lnTo>
                  <a:pt x="5350" y="664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3" name="Freeform 106"/>
          <p:cNvSpPr>
            <a:spLocks/>
          </p:cNvSpPr>
          <p:nvPr/>
        </p:nvSpPr>
        <p:spPr bwMode="auto">
          <a:xfrm>
            <a:off x="5157788" y="4430713"/>
            <a:ext cx="1044575" cy="990600"/>
          </a:xfrm>
          <a:custGeom>
            <a:avLst/>
            <a:gdLst>
              <a:gd name="T0" fmla="*/ 2147483647 w 2631"/>
              <a:gd name="T1" fmla="*/ 2147483647 h 2494"/>
              <a:gd name="T2" fmla="*/ 2147483647 w 2631"/>
              <a:gd name="T3" fmla="*/ 2147483647 h 2494"/>
              <a:gd name="T4" fmla="*/ 2147483647 w 2631"/>
              <a:gd name="T5" fmla="*/ 2147483647 h 2494"/>
              <a:gd name="T6" fmla="*/ 2147483647 w 2631"/>
              <a:gd name="T7" fmla="*/ 2147483647 h 2494"/>
              <a:gd name="T8" fmla="*/ 2147483647 w 2631"/>
              <a:gd name="T9" fmla="*/ 2147483647 h 2494"/>
              <a:gd name="T10" fmla="*/ 2147483647 w 2631"/>
              <a:gd name="T11" fmla="*/ 2147483647 h 2494"/>
              <a:gd name="T12" fmla="*/ 2147483647 w 2631"/>
              <a:gd name="T13" fmla="*/ 2147483647 h 2494"/>
              <a:gd name="T14" fmla="*/ 2147483647 w 2631"/>
              <a:gd name="T15" fmla="*/ 2147483647 h 2494"/>
              <a:gd name="T16" fmla="*/ 2147483647 w 2631"/>
              <a:gd name="T17" fmla="*/ 2147483647 h 2494"/>
              <a:gd name="T18" fmla="*/ 2147483647 w 2631"/>
              <a:gd name="T19" fmla="*/ 2147483647 h 2494"/>
              <a:gd name="T20" fmla="*/ 2147483647 w 2631"/>
              <a:gd name="T21" fmla="*/ 2147483647 h 2494"/>
              <a:gd name="T22" fmla="*/ 2147483647 w 2631"/>
              <a:gd name="T23" fmla="*/ 2147483647 h 2494"/>
              <a:gd name="T24" fmla="*/ 2147483647 w 2631"/>
              <a:gd name="T25" fmla="*/ 2147483647 h 2494"/>
              <a:gd name="T26" fmla="*/ 2147483647 w 2631"/>
              <a:gd name="T27" fmla="*/ 2147483647 h 2494"/>
              <a:gd name="T28" fmla="*/ 2147483647 w 2631"/>
              <a:gd name="T29" fmla="*/ 0 h 2494"/>
              <a:gd name="T30" fmla="*/ 2147483647 w 2631"/>
              <a:gd name="T31" fmla="*/ 2147483647 h 2494"/>
              <a:gd name="T32" fmla="*/ 2147483647 w 2631"/>
              <a:gd name="T33" fmla="*/ 2147483647 h 2494"/>
              <a:gd name="T34" fmla="*/ 2147483647 w 2631"/>
              <a:gd name="T35" fmla="*/ 2147483647 h 2494"/>
              <a:gd name="T36" fmla="*/ 2147483647 w 2631"/>
              <a:gd name="T37" fmla="*/ 2147483647 h 2494"/>
              <a:gd name="T38" fmla="*/ 2147483647 w 2631"/>
              <a:gd name="T39" fmla="*/ 2147483647 h 2494"/>
              <a:gd name="T40" fmla="*/ 2147483647 w 2631"/>
              <a:gd name="T41" fmla="*/ 2147483647 h 2494"/>
              <a:gd name="T42" fmla="*/ 2147483647 w 2631"/>
              <a:gd name="T43" fmla="*/ 2147483647 h 2494"/>
              <a:gd name="T44" fmla="*/ 2147483647 w 2631"/>
              <a:gd name="T45" fmla="*/ 2147483647 h 2494"/>
              <a:gd name="T46" fmla="*/ 2147483647 w 2631"/>
              <a:gd name="T47" fmla="*/ 2147483647 h 2494"/>
              <a:gd name="T48" fmla="*/ 2147483647 w 2631"/>
              <a:gd name="T49" fmla="*/ 2147483647 h 2494"/>
              <a:gd name="T50" fmla="*/ 2147483647 w 2631"/>
              <a:gd name="T51" fmla="*/ 2147483647 h 2494"/>
              <a:gd name="T52" fmla="*/ 2147483647 w 2631"/>
              <a:gd name="T53" fmla="*/ 2147483647 h 2494"/>
              <a:gd name="T54" fmla="*/ 2147483647 w 2631"/>
              <a:gd name="T55" fmla="*/ 2147483647 h 2494"/>
              <a:gd name="T56" fmla="*/ 2147483647 w 2631"/>
              <a:gd name="T57" fmla="*/ 2147483647 h 2494"/>
              <a:gd name="T58" fmla="*/ 2147483647 w 2631"/>
              <a:gd name="T59" fmla="*/ 2147483647 h 2494"/>
              <a:gd name="T60" fmla="*/ 2147483647 w 2631"/>
              <a:gd name="T61" fmla="*/ 2147483647 h 2494"/>
              <a:gd name="T62" fmla="*/ 2147483647 w 2631"/>
              <a:gd name="T63" fmla="*/ 2147483647 h 2494"/>
              <a:gd name="T64" fmla="*/ 2147483647 w 2631"/>
              <a:gd name="T65" fmla="*/ 2147483647 h 2494"/>
              <a:gd name="T66" fmla="*/ 2147483647 w 2631"/>
              <a:gd name="T67" fmla="*/ 2147483647 h 2494"/>
              <a:gd name="T68" fmla="*/ 2147483647 w 2631"/>
              <a:gd name="T69" fmla="*/ 2147483647 h 2494"/>
              <a:gd name="T70" fmla="*/ 2147483647 w 2631"/>
              <a:gd name="T71" fmla="*/ 2147483647 h 2494"/>
              <a:gd name="T72" fmla="*/ 2147483647 w 2631"/>
              <a:gd name="T73" fmla="*/ 2147483647 h 2494"/>
              <a:gd name="T74" fmla="*/ 2147483647 w 2631"/>
              <a:gd name="T75" fmla="*/ 2147483647 h 2494"/>
              <a:gd name="T76" fmla="*/ 2147483647 w 2631"/>
              <a:gd name="T77" fmla="*/ 2147483647 h 2494"/>
              <a:gd name="T78" fmla="*/ 2147483647 w 2631"/>
              <a:gd name="T79" fmla="*/ 2147483647 h 2494"/>
              <a:gd name="T80" fmla="*/ 2147483647 w 2631"/>
              <a:gd name="T81" fmla="*/ 2147483647 h 2494"/>
              <a:gd name="T82" fmla="*/ 2147483647 w 2631"/>
              <a:gd name="T83" fmla="*/ 2147483647 h 2494"/>
              <a:gd name="T84" fmla="*/ 2147483647 w 2631"/>
              <a:gd name="T85" fmla="*/ 2147483647 h 2494"/>
              <a:gd name="T86" fmla="*/ 2147483647 w 2631"/>
              <a:gd name="T87" fmla="*/ 2147483647 h 2494"/>
              <a:gd name="T88" fmla="*/ 2147483647 w 2631"/>
              <a:gd name="T89" fmla="*/ 2147483647 h 2494"/>
              <a:gd name="T90" fmla="*/ 2147483647 w 2631"/>
              <a:gd name="T91" fmla="*/ 2147483647 h 2494"/>
              <a:gd name="T92" fmla="*/ 2147483647 w 2631"/>
              <a:gd name="T93" fmla="*/ 2147483647 h 2494"/>
              <a:gd name="T94" fmla="*/ 2147483647 w 2631"/>
              <a:gd name="T95" fmla="*/ 2147483647 h 2494"/>
              <a:gd name="T96" fmla="*/ 2147483647 w 2631"/>
              <a:gd name="T97" fmla="*/ 2147483647 h 2494"/>
              <a:gd name="T98" fmla="*/ 2147483647 w 2631"/>
              <a:gd name="T99" fmla="*/ 2147483647 h 2494"/>
              <a:gd name="T100" fmla="*/ 2147483647 w 2631"/>
              <a:gd name="T101" fmla="*/ 2147483647 h 2494"/>
              <a:gd name="T102" fmla="*/ 2147483647 w 2631"/>
              <a:gd name="T103" fmla="*/ 2147483647 h 2494"/>
              <a:gd name="T104" fmla="*/ 2147483647 w 2631"/>
              <a:gd name="T105" fmla="*/ 2147483647 h 2494"/>
              <a:gd name="T106" fmla="*/ 2147483647 w 2631"/>
              <a:gd name="T107" fmla="*/ 2147483647 h 2494"/>
              <a:gd name="T108" fmla="*/ 2147483647 w 2631"/>
              <a:gd name="T109" fmla="*/ 2147483647 h 2494"/>
              <a:gd name="T110" fmla="*/ 2147483647 w 2631"/>
              <a:gd name="T111" fmla="*/ 2147483647 h 2494"/>
              <a:gd name="T112" fmla="*/ 2147483647 w 2631"/>
              <a:gd name="T113" fmla="*/ 2147483647 h 2494"/>
              <a:gd name="T114" fmla="*/ 2147483647 w 2631"/>
              <a:gd name="T115" fmla="*/ 2147483647 h 2494"/>
              <a:gd name="T116" fmla="*/ 2147483647 w 2631"/>
              <a:gd name="T117" fmla="*/ 2147483647 h 2494"/>
              <a:gd name="T118" fmla="*/ 2147483647 w 2631"/>
              <a:gd name="T119" fmla="*/ 2147483647 h 2494"/>
              <a:gd name="T120" fmla="*/ 2147483647 w 2631"/>
              <a:gd name="T121" fmla="*/ 2147483647 h 24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31"/>
              <a:gd name="T184" fmla="*/ 0 h 2494"/>
              <a:gd name="T185" fmla="*/ 2631 w 2631"/>
              <a:gd name="T186" fmla="*/ 2494 h 24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31" h="2494">
                <a:moveTo>
                  <a:pt x="63" y="253"/>
                </a:moveTo>
                <a:lnTo>
                  <a:pt x="201" y="273"/>
                </a:lnTo>
                <a:lnTo>
                  <a:pt x="229" y="276"/>
                </a:lnTo>
                <a:lnTo>
                  <a:pt x="258" y="278"/>
                </a:lnTo>
                <a:lnTo>
                  <a:pt x="286" y="276"/>
                </a:lnTo>
                <a:lnTo>
                  <a:pt x="314" y="274"/>
                </a:lnTo>
                <a:lnTo>
                  <a:pt x="341" y="270"/>
                </a:lnTo>
                <a:lnTo>
                  <a:pt x="369" y="264"/>
                </a:lnTo>
                <a:lnTo>
                  <a:pt x="397" y="257"/>
                </a:lnTo>
                <a:lnTo>
                  <a:pt x="425" y="248"/>
                </a:lnTo>
                <a:lnTo>
                  <a:pt x="452" y="240"/>
                </a:lnTo>
                <a:lnTo>
                  <a:pt x="480" y="229"/>
                </a:lnTo>
                <a:lnTo>
                  <a:pt x="508" y="218"/>
                </a:lnTo>
                <a:lnTo>
                  <a:pt x="536" y="206"/>
                </a:lnTo>
                <a:lnTo>
                  <a:pt x="592" y="180"/>
                </a:lnTo>
                <a:lnTo>
                  <a:pt x="648" y="152"/>
                </a:lnTo>
                <a:lnTo>
                  <a:pt x="705" y="125"/>
                </a:lnTo>
                <a:lnTo>
                  <a:pt x="762" y="97"/>
                </a:lnTo>
                <a:lnTo>
                  <a:pt x="791" y="85"/>
                </a:lnTo>
                <a:lnTo>
                  <a:pt x="820" y="72"/>
                </a:lnTo>
                <a:lnTo>
                  <a:pt x="850" y="61"/>
                </a:lnTo>
                <a:lnTo>
                  <a:pt x="879" y="48"/>
                </a:lnTo>
                <a:lnTo>
                  <a:pt x="910" y="38"/>
                </a:lnTo>
                <a:lnTo>
                  <a:pt x="940" y="29"/>
                </a:lnTo>
                <a:lnTo>
                  <a:pt x="971" y="20"/>
                </a:lnTo>
                <a:lnTo>
                  <a:pt x="1002" y="14"/>
                </a:lnTo>
                <a:lnTo>
                  <a:pt x="1034" y="8"/>
                </a:lnTo>
                <a:lnTo>
                  <a:pt x="1066" y="4"/>
                </a:lnTo>
                <a:lnTo>
                  <a:pt x="1097" y="1"/>
                </a:lnTo>
                <a:lnTo>
                  <a:pt x="1131" y="0"/>
                </a:lnTo>
                <a:lnTo>
                  <a:pt x="1208" y="1"/>
                </a:lnTo>
                <a:lnTo>
                  <a:pt x="1284" y="7"/>
                </a:lnTo>
                <a:lnTo>
                  <a:pt x="1359" y="15"/>
                </a:lnTo>
                <a:lnTo>
                  <a:pt x="1432" y="26"/>
                </a:lnTo>
                <a:lnTo>
                  <a:pt x="1504" y="39"/>
                </a:lnTo>
                <a:lnTo>
                  <a:pt x="1576" y="56"/>
                </a:lnTo>
                <a:lnTo>
                  <a:pt x="1645" y="76"/>
                </a:lnTo>
                <a:lnTo>
                  <a:pt x="1714" y="99"/>
                </a:lnTo>
                <a:lnTo>
                  <a:pt x="1780" y="123"/>
                </a:lnTo>
                <a:lnTo>
                  <a:pt x="1844" y="151"/>
                </a:lnTo>
                <a:lnTo>
                  <a:pt x="1907" y="181"/>
                </a:lnTo>
                <a:lnTo>
                  <a:pt x="1969" y="214"/>
                </a:lnTo>
                <a:lnTo>
                  <a:pt x="2027" y="248"/>
                </a:lnTo>
                <a:lnTo>
                  <a:pt x="2084" y="285"/>
                </a:lnTo>
                <a:lnTo>
                  <a:pt x="2139" y="325"/>
                </a:lnTo>
                <a:lnTo>
                  <a:pt x="2190" y="366"/>
                </a:lnTo>
                <a:lnTo>
                  <a:pt x="2240" y="410"/>
                </a:lnTo>
                <a:lnTo>
                  <a:pt x="2287" y="454"/>
                </a:lnTo>
                <a:lnTo>
                  <a:pt x="2332" y="501"/>
                </a:lnTo>
                <a:lnTo>
                  <a:pt x="2373" y="550"/>
                </a:lnTo>
                <a:lnTo>
                  <a:pt x="2412" y="601"/>
                </a:lnTo>
                <a:lnTo>
                  <a:pt x="2449" y="653"/>
                </a:lnTo>
                <a:lnTo>
                  <a:pt x="2482" y="707"/>
                </a:lnTo>
                <a:lnTo>
                  <a:pt x="2512" y="763"/>
                </a:lnTo>
                <a:lnTo>
                  <a:pt x="2539" y="819"/>
                </a:lnTo>
                <a:lnTo>
                  <a:pt x="2562" y="877"/>
                </a:lnTo>
                <a:lnTo>
                  <a:pt x="2584" y="936"/>
                </a:lnTo>
                <a:lnTo>
                  <a:pt x="2600" y="997"/>
                </a:lnTo>
                <a:lnTo>
                  <a:pt x="2613" y="1058"/>
                </a:lnTo>
                <a:lnTo>
                  <a:pt x="2623" y="1120"/>
                </a:lnTo>
                <a:lnTo>
                  <a:pt x="2628" y="1183"/>
                </a:lnTo>
                <a:lnTo>
                  <a:pt x="2631" y="1247"/>
                </a:lnTo>
                <a:lnTo>
                  <a:pt x="2628" y="1311"/>
                </a:lnTo>
                <a:lnTo>
                  <a:pt x="2623" y="1375"/>
                </a:lnTo>
                <a:lnTo>
                  <a:pt x="2613" y="1436"/>
                </a:lnTo>
                <a:lnTo>
                  <a:pt x="2600" y="1498"/>
                </a:lnTo>
                <a:lnTo>
                  <a:pt x="2584" y="1558"/>
                </a:lnTo>
                <a:lnTo>
                  <a:pt x="2562" y="1617"/>
                </a:lnTo>
                <a:lnTo>
                  <a:pt x="2539" y="1675"/>
                </a:lnTo>
                <a:lnTo>
                  <a:pt x="2512" y="1731"/>
                </a:lnTo>
                <a:lnTo>
                  <a:pt x="2482" y="1787"/>
                </a:lnTo>
                <a:lnTo>
                  <a:pt x="2449" y="1841"/>
                </a:lnTo>
                <a:lnTo>
                  <a:pt x="2412" y="1894"/>
                </a:lnTo>
                <a:lnTo>
                  <a:pt x="2373" y="1944"/>
                </a:lnTo>
                <a:lnTo>
                  <a:pt x="2332" y="1993"/>
                </a:lnTo>
                <a:lnTo>
                  <a:pt x="2287" y="2040"/>
                </a:lnTo>
                <a:lnTo>
                  <a:pt x="2240" y="2085"/>
                </a:lnTo>
                <a:lnTo>
                  <a:pt x="2190" y="2128"/>
                </a:lnTo>
                <a:lnTo>
                  <a:pt x="2139" y="2170"/>
                </a:lnTo>
                <a:lnTo>
                  <a:pt x="2084" y="2209"/>
                </a:lnTo>
                <a:lnTo>
                  <a:pt x="2027" y="2246"/>
                </a:lnTo>
                <a:lnTo>
                  <a:pt x="1969" y="2281"/>
                </a:lnTo>
                <a:lnTo>
                  <a:pt x="1907" y="2313"/>
                </a:lnTo>
                <a:lnTo>
                  <a:pt x="1844" y="2343"/>
                </a:lnTo>
                <a:lnTo>
                  <a:pt x="1780" y="2371"/>
                </a:lnTo>
                <a:lnTo>
                  <a:pt x="1714" y="2396"/>
                </a:lnTo>
                <a:lnTo>
                  <a:pt x="1645" y="2418"/>
                </a:lnTo>
                <a:lnTo>
                  <a:pt x="1576" y="2438"/>
                </a:lnTo>
                <a:lnTo>
                  <a:pt x="1504" y="2455"/>
                </a:lnTo>
                <a:lnTo>
                  <a:pt x="1432" y="2468"/>
                </a:lnTo>
                <a:lnTo>
                  <a:pt x="1359" y="2480"/>
                </a:lnTo>
                <a:lnTo>
                  <a:pt x="1284" y="2487"/>
                </a:lnTo>
                <a:lnTo>
                  <a:pt x="1208" y="2493"/>
                </a:lnTo>
                <a:lnTo>
                  <a:pt x="1131" y="2494"/>
                </a:lnTo>
                <a:lnTo>
                  <a:pt x="1096" y="2493"/>
                </a:lnTo>
                <a:lnTo>
                  <a:pt x="1062" y="2491"/>
                </a:lnTo>
                <a:lnTo>
                  <a:pt x="1027" y="2486"/>
                </a:lnTo>
                <a:lnTo>
                  <a:pt x="995" y="2480"/>
                </a:lnTo>
                <a:lnTo>
                  <a:pt x="961" y="2473"/>
                </a:lnTo>
                <a:lnTo>
                  <a:pt x="929" y="2464"/>
                </a:lnTo>
                <a:lnTo>
                  <a:pt x="896" y="2454"/>
                </a:lnTo>
                <a:lnTo>
                  <a:pt x="865" y="2443"/>
                </a:lnTo>
                <a:lnTo>
                  <a:pt x="834" y="2430"/>
                </a:lnTo>
                <a:lnTo>
                  <a:pt x="802" y="2418"/>
                </a:lnTo>
                <a:lnTo>
                  <a:pt x="771" y="2405"/>
                </a:lnTo>
                <a:lnTo>
                  <a:pt x="741" y="2390"/>
                </a:lnTo>
                <a:lnTo>
                  <a:pt x="680" y="2361"/>
                </a:lnTo>
                <a:lnTo>
                  <a:pt x="621" y="2332"/>
                </a:lnTo>
                <a:lnTo>
                  <a:pt x="562" y="2302"/>
                </a:lnTo>
                <a:lnTo>
                  <a:pt x="504" y="2274"/>
                </a:lnTo>
                <a:lnTo>
                  <a:pt x="475" y="2260"/>
                </a:lnTo>
                <a:lnTo>
                  <a:pt x="445" y="2248"/>
                </a:lnTo>
                <a:lnTo>
                  <a:pt x="416" y="2236"/>
                </a:lnTo>
                <a:lnTo>
                  <a:pt x="387" y="2225"/>
                </a:lnTo>
                <a:lnTo>
                  <a:pt x="357" y="2216"/>
                </a:lnTo>
                <a:lnTo>
                  <a:pt x="328" y="2207"/>
                </a:lnTo>
                <a:lnTo>
                  <a:pt x="299" y="2200"/>
                </a:lnTo>
                <a:lnTo>
                  <a:pt x="269" y="2193"/>
                </a:lnTo>
                <a:lnTo>
                  <a:pt x="240" y="2190"/>
                </a:lnTo>
                <a:lnTo>
                  <a:pt x="210" y="2188"/>
                </a:lnTo>
                <a:lnTo>
                  <a:pt x="179" y="2187"/>
                </a:lnTo>
                <a:lnTo>
                  <a:pt x="149" y="2188"/>
                </a:lnTo>
                <a:lnTo>
                  <a:pt x="0" y="220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4" name="Freeform 107"/>
          <p:cNvSpPr>
            <a:spLocks/>
          </p:cNvSpPr>
          <p:nvPr/>
        </p:nvSpPr>
        <p:spPr bwMode="auto">
          <a:xfrm>
            <a:off x="5156200" y="5132388"/>
            <a:ext cx="2016125" cy="701675"/>
          </a:xfrm>
          <a:custGeom>
            <a:avLst/>
            <a:gdLst>
              <a:gd name="T0" fmla="*/ 2147483647 w 5080"/>
              <a:gd name="T1" fmla="*/ 2147483647 h 1768"/>
              <a:gd name="T2" fmla="*/ 2147483647 w 5080"/>
              <a:gd name="T3" fmla="*/ 2147483647 h 1768"/>
              <a:gd name="T4" fmla="*/ 2147483647 w 5080"/>
              <a:gd name="T5" fmla="*/ 2147483647 h 1768"/>
              <a:gd name="T6" fmla="*/ 2147483647 w 5080"/>
              <a:gd name="T7" fmla="*/ 2147483647 h 1768"/>
              <a:gd name="T8" fmla="*/ 2147483647 w 5080"/>
              <a:gd name="T9" fmla="*/ 2147483647 h 1768"/>
              <a:gd name="T10" fmla="*/ 2147483647 w 5080"/>
              <a:gd name="T11" fmla="*/ 2147483647 h 1768"/>
              <a:gd name="T12" fmla="*/ 2147483647 w 5080"/>
              <a:gd name="T13" fmla="*/ 2147483647 h 1768"/>
              <a:gd name="T14" fmla="*/ 2147483647 w 5080"/>
              <a:gd name="T15" fmla="*/ 2147483647 h 1768"/>
              <a:gd name="T16" fmla="*/ 2147483647 w 5080"/>
              <a:gd name="T17" fmla="*/ 2147483647 h 1768"/>
              <a:gd name="T18" fmla="*/ 2147483647 w 5080"/>
              <a:gd name="T19" fmla="*/ 2147483647 h 1768"/>
              <a:gd name="T20" fmla="*/ 2147483647 w 5080"/>
              <a:gd name="T21" fmla="*/ 2147483647 h 1768"/>
              <a:gd name="T22" fmla="*/ 2147483647 w 5080"/>
              <a:gd name="T23" fmla="*/ 2147483647 h 1768"/>
              <a:gd name="T24" fmla="*/ 2147483647 w 5080"/>
              <a:gd name="T25" fmla="*/ 2147483647 h 1768"/>
              <a:gd name="T26" fmla="*/ 2147483647 w 5080"/>
              <a:gd name="T27" fmla="*/ 2147483647 h 1768"/>
              <a:gd name="T28" fmla="*/ 2147483647 w 5080"/>
              <a:gd name="T29" fmla="*/ 2147483647 h 1768"/>
              <a:gd name="T30" fmla="*/ 2147483647 w 5080"/>
              <a:gd name="T31" fmla="*/ 2147483647 h 1768"/>
              <a:gd name="T32" fmla="*/ 2147483647 w 5080"/>
              <a:gd name="T33" fmla="*/ 2147483647 h 1768"/>
              <a:gd name="T34" fmla="*/ 2147483647 w 5080"/>
              <a:gd name="T35" fmla="*/ 2147483647 h 1768"/>
              <a:gd name="T36" fmla="*/ 2147483647 w 5080"/>
              <a:gd name="T37" fmla="*/ 2147483647 h 1768"/>
              <a:gd name="T38" fmla="*/ 2147483647 w 5080"/>
              <a:gd name="T39" fmla="*/ 2147483647 h 1768"/>
              <a:gd name="T40" fmla="*/ 2147483647 w 5080"/>
              <a:gd name="T41" fmla="*/ 2147483647 h 1768"/>
              <a:gd name="T42" fmla="*/ 2147483647 w 5080"/>
              <a:gd name="T43" fmla="*/ 2147483647 h 1768"/>
              <a:gd name="T44" fmla="*/ 2147483647 w 5080"/>
              <a:gd name="T45" fmla="*/ 2147483647 h 1768"/>
              <a:gd name="T46" fmla="*/ 2147483647 w 5080"/>
              <a:gd name="T47" fmla="*/ 2147483647 h 1768"/>
              <a:gd name="T48" fmla="*/ 2147483647 w 5080"/>
              <a:gd name="T49" fmla="*/ 2147483647 h 1768"/>
              <a:gd name="T50" fmla="*/ 2147483647 w 5080"/>
              <a:gd name="T51" fmla="*/ 2147483647 h 1768"/>
              <a:gd name="T52" fmla="*/ 2147483647 w 5080"/>
              <a:gd name="T53" fmla="*/ 2147483647 h 1768"/>
              <a:gd name="T54" fmla="*/ 2147483647 w 5080"/>
              <a:gd name="T55" fmla="*/ 2147483647 h 1768"/>
              <a:gd name="T56" fmla="*/ 2147483647 w 5080"/>
              <a:gd name="T57" fmla="*/ 2147483647 h 1768"/>
              <a:gd name="T58" fmla="*/ 2147483647 w 5080"/>
              <a:gd name="T59" fmla="*/ 2147483647 h 1768"/>
              <a:gd name="T60" fmla="*/ 2147483647 w 5080"/>
              <a:gd name="T61" fmla="*/ 2147483647 h 1768"/>
              <a:gd name="T62" fmla="*/ 2147483647 w 5080"/>
              <a:gd name="T63" fmla="*/ 2147483647 h 1768"/>
              <a:gd name="T64" fmla="*/ 2147483647 w 5080"/>
              <a:gd name="T65" fmla="*/ 2147483647 h 1768"/>
              <a:gd name="T66" fmla="*/ 2147483647 w 5080"/>
              <a:gd name="T67" fmla="*/ 2147483647 h 1768"/>
              <a:gd name="T68" fmla="*/ 2147483647 w 5080"/>
              <a:gd name="T69" fmla="*/ 2147483647 h 1768"/>
              <a:gd name="T70" fmla="*/ 2147483647 w 5080"/>
              <a:gd name="T71" fmla="*/ 2147483647 h 1768"/>
              <a:gd name="T72" fmla="*/ 2147483647 w 5080"/>
              <a:gd name="T73" fmla="*/ 2147483647 h 1768"/>
              <a:gd name="T74" fmla="*/ 2147483647 w 5080"/>
              <a:gd name="T75" fmla="*/ 2147483647 h 1768"/>
              <a:gd name="T76" fmla="*/ 2147483647 w 5080"/>
              <a:gd name="T77" fmla="*/ 2147483647 h 1768"/>
              <a:gd name="T78" fmla="*/ 2147483647 w 5080"/>
              <a:gd name="T79" fmla="*/ 2147483647 h 1768"/>
              <a:gd name="T80" fmla="*/ 2147483647 w 5080"/>
              <a:gd name="T81" fmla="*/ 2147483647 h 1768"/>
              <a:gd name="T82" fmla="*/ 2147483647 w 5080"/>
              <a:gd name="T83" fmla="*/ 2147483647 h 1768"/>
              <a:gd name="T84" fmla="*/ 2147483647 w 5080"/>
              <a:gd name="T85" fmla="*/ 2147483647 h 1768"/>
              <a:gd name="T86" fmla="*/ 2147483647 w 5080"/>
              <a:gd name="T87" fmla="*/ 0 h 1768"/>
              <a:gd name="T88" fmla="*/ 2147483647 w 5080"/>
              <a:gd name="T89" fmla="*/ 2147483647 h 1768"/>
              <a:gd name="T90" fmla="*/ 2147483647 w 5080"/>
              <a:gd name="T91" fmla="*/ 2147483647 h 1768"/>
              <a:gd name="T92" fmla="*/ 2147483647 w 5080"/>
              <a:gd name="T93" fmla="*/ 2147483647 h 1768"/>
              <a:gd name="T94" fmla="*/ 2147483647 w 5080"/>
              <a:gd name="T95" fmla="*/ 2147483647 h 1768"/>
              <a:gd name="T96" fmla="*/ 2147483647 w 5080"/>
              <a:gd name="T97" fmla="*/ 2147483647 h 1768"/>
              <a:gd name="T98" fmla="*/ 2147483647 w 5080"/>
              <a:gd name="T99" fmla="*/ 2147483647 h 1768"/>
              <a:gd name="T100" fmla="*/ 2147483647 w 5080"/>
              <a:gd name="T101" fmla="*/ 2147483647 h 1768"/>
              <a:gd name="T102" fmla="*/ 2147483647 w 5080"/>
              <a:gd name="T103" fmla="*/ 2147483647 h 1768"/>
              <a:gd name="T104" fmla="*/ 2147483647 w 5080"/>
              <a:gd name="T105" fmla="*/ 2147483647 h 1768"/>
              <a:gd name="T106" fmla="*/ 2147483647 w 5080"/>
              <a:gd name="T107" fmla="*/ 2147483647 h 1768"/>
              <a:gd name="T108" fmla="*/ 2147483647 w 5080"/>
              <a:gd name="T109" fmla="*/ 2147483647 h 1768"/>
              <a:gd name="T110" fmla="*/ 2147483647 w 5080"/>
              <a:gd name="T111" fmla="*/ 2147483647 h 1768"/>
              <a:gd name="T112" fmla="*/ 2147483647 w 5080"/>
              <a:gd name="T113" fmla="*/ 2147483647 h 1768"/>
              <a:gd name="T114" fmla="*/ 2147483647 w 5080"/>
              <a:gd name="T115" fmla="*/ 2147483647 h 1768"/>
              <a:gd name="T116" fmla="*/ 2147483647 w 5080"/>
              <a:gd name="T117" fmla="*/ 2147483647 h 1768"/>
              <a:gd name="T118" fmla="*/ 2147483647 w 5080"/>
              <a:gd name="T119" fmla="*/ 2147483647 h 17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80"/>
              <a:gd name="T181" fmla="*/ 0 h 1768"/>
              <a:gd name="T182" fmla="*/ 5080 w 5080"/>
              <a:gd name="T183" fmla="*/ 1768 h 17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80" h="1768">
                <a:moveTo>
                  <a:pt x="0" y="423"/>
                </a:moveTo>
                <a:lnTo>
                  <a:pt x="32" y="497"/>
                </a:lnTo>
                <a:lnTo>
                  <a:pt x="66" y="568"/>
                </a:lnTo>
                <a:lnTo>
                  <a:pt x="102" y="639"/>
                </a:lnTo>
                <a:lnTo>
                  <a:pt x="140" y="708"/>
                </a:lnTo>
                <a:lnTo>
                  <a:pt x="181" y="775"/>
                </a:lnTo>
                <a:lnTo>
                  <a:pt x="223" y="841"/>
                </a:lnTo>
                <a:lnTo>
                  <a:pt x="268" y="905"/>
                </a:lnTo>
                <a:lnTo>
                  <a:pt x="315" y="967"/>
                </a:lnTo>
                <a:lnTo>
                  <a:pt x="363" y="1027"/>
                </a:lnTo>
                <a:lnTo>
                  <a:pt x="415" y="1085"/>
                </a:lnTo>
                <a:lnTo>
                  <a:pt x="467" y="1142"/>
                </a:lnTo>
                <a:lnTo>
                  <a:pt x="522" y="1196"/>
                </a:lnTo>
                <a:lnTo>
                  <a:pt x="578" y="1248"/>
                </a:lnTo>
                <a:lnTo>
                  <a:pt x="636" y="1299"/>
                </a:lnTo>
                <a:lnTo>
                  <a:pt x="695" y="1347"/>
                </a:lnTo>
                <a:lnTo>
                  <a:pt x="757" y="1393"/>
                </a:lnTo>
                <a:lnTo>
                  <a:pt x="819" y="1435"/>
                </a:lnTo>
                <a:lnTo>
                  <a:pt x="883" y="1477"/>
                </a:lnTo>
                <a:lnTo>
                  <a:pt x="949" y="1515"/>
                </a:lnTo>
                <a:lnTo>
                  <a:pt x="1016" y="1551"/>
                </a:lnTo>
                <a:lnTo>
                  <a:pt x="1085" y="1585"/>
                </a:lnTo>
                <a:lnTo>
                  <a:pt x="1154" y="1615"/>
                </a:lnTo>
                <a:lnTo>
                  <a:pt x="1225" y="1644"/>
                </a:lnTo>
                <a:lnTo>
                  <a:pt x="1297" y="1669"/>
                </a:lnTo>
                <a:lnTo>
                  <a:pt x="1371" y="1692"/>
                </a:lnTo>
                <a:lnTo>
                  <a:pt x="1445" y="1711"/>
                </a:lnTo>
                <a:lnTo>
                  <a:pt x="1520" y="1729"/>
                </a:lnTo>
                <a:lnTo>
                  <a:pt x="1596" y="1743"/>
                </a:lnTo>
                <a:lnTo>
                  <a:pt x="1673" y="1754"/>
                </a:lnTo>
                <a:lnTo>
                  <a:pt x="1751" y="1762"/>
                </a:lnTo>
                <a:lnTo>
                  <a:pt x="1830" y="1766"/>
                </a:lnTo>
                <a:lnTo>
                  <a:pt x="1910" y="1768"/>
                </a:lnTo>
                <a:lnTo>
                  <a:pt x="1996" y="1766"/>
                </a:lnTo>
                <a:lnTo>
                  <a:pt x="2081" y="1761"/>
                </a:lnTo>
                <a:lnTo>
                  <a:pt x="2166" y="1752"/>
                </a:lnTo>
                <a:lnTo>
                  <a:pt x="2251" y="1739"/>
                </a:lnTo>
                <a:lnTo>
                  <a:pt x="2334" y="1723"/>
                </a:lnTo>
                <a:lnTo>
                  <a:pt x="2416" y="1704"/>
                </a:lnTo>
                <a:lnTo>
                  <a:pt x="2498" y="1680"/>
                </a:lnTo>
                <a:lnTo>
                  <a:pt x="2579" y="1654"/>
                </a:lnTo>
                <a:lnTo>
                  <a:pt x="2657" y="1625"/>
                </a:lnTo>
                <a:lnTo>
                  <a:pt x="2734" y="1593"/>
                </a:lnTo>
                <a:lnTo>
                  <a:pt x="2810" y="1557"/>
                </a:lnTo>
                <a:lnTo>
                  <a:pt x="2885" y="1518"/>
                </a:lnTo>
                <a:lnTo>
                  <a:pt x="2958" y="1477"/>
                </a:lnTo>
                <a:lnTo>
                  <a:pt x="3028" y="1432"/>
                </a:lnTo>
                <a:lnTo>
                  <a:pt x="3097" y="1385"/>
                </a:lnTo>
                <a:lnTo>
                  <a:pt x="3164" y="1336"/>
                </a:lnTo>
                <a:lnTo>
                  <a:pt x="3230" y="1283"/>
                </a:lnTo>
                <a:lnTo>
                  <a:pt x="3293" y="1227"/>
                </a:lnTo>
                <a:lnTo>
                  <a:pt x="3353" y="1169"/>
                </a:lnTo>
                <a:lnTo>
                  <a:pt x="3412" y="1110"/>
                </a:lnTo>
                <a:lnTo>
                  <a:pt x="3468" y="1047"/>
                </a:lnTo>
                <a:lnTo>
                  <a:pt x="3521" y="981"/>
                </a:lnTo>
                <a:lnTo>
                  <a:pt x="3572" y="914"/>
                </a:lnTo>
                <a:lnTo>
                  <a:pt x="3620" y="845"/>
                </a:lnTo>
                <a:lnTo>
                  <a:pt x="3664" y="773"/>
                </a:lnTo>
                <a:lnTo>
                  <a:pt x="3707" y="699"/>
                </a:lnTo>
                <a:lnTo>
                  <a:pt x="3746" y="623"/>
                </a:lnTo>
                <a:lnTo>
                  <a:pt x="3782" y="546"/>
                </a:lnTo>
                <a:lnTo>
                  <a:pt x="3814" y="467"/>
                </a:lnTo>
                <a:lnTo>
                  <a:pt x="3843" y="385"/>
                </a:lnTo>
                <a:lnTo>
                  <a:pt x="3869" y="302"/>
                </a:lnTo>
                <a:lnTo>
                  <a:pt x="3891" y="217"/>
                </a:lnTo>
                <a:lnTo>
                  <a:pt x="3897" y="196"/>
                </a:lnTo>
                <a:lnTo>
                  <a:pt x="3903" y="176"/>
                </a:lnTo>
                <a:lnTo>
                  <a:pt x="3908" y="158"/>
                </a:lnTo>
                <a:lnTo>
                  <a:pt x="3914" y="141"/>
                </a:lnTo>
                <a:lnTo>
                  <a:pt x="3919" y="126"/>
                </a:lnTo>
                <a:lnTo>
                  <a:pt x="3926" y="111"/>
                </a:lnTo>
                <a:lnTo>
                  <a:pt x="3933" y="98"/>
                </a:lnTo>
                <a:lnTo>
                  <a:pt x="3941" y="85"/>
                </a:lnTo>
                <a:lnTo>
                  <a:pt x="3947" y="74"/>
                </a:lnTo>
                <a:lnTo>
                  <a:pt x="3955" y="64"/>
                </a:lnTo>
                <a:lnTo>
                  <a:pt x="3963" y="55"/>
                </a:lnTo>
                <a:lnTo>
                  <a:pt x="3972" y="46"/>
                </a:lnTo>
                <a:lnTo>
                  <a:pt x="3981" y="39"/>
                </a:lnTo>
                <a:lnTo>
                  <a:pt x="3990" y="33"/>
                </a:lnTo>
                <a:lnTo>
                  <a:pt x="4000" y="27"/>
                </a:lnTo>
                <a:lnTo>
                  <a:pt x="4011" y="22"/>
                </a:lnTo>
                <a:lnTo>
                  <a:pt x="4022" y="17"/>
                </a:lnTo>
                <a:lnTo>
                  <a:pt x="4033" y="14"/>
                </a:lnTo>
                <a:lnTo>
                  <a:pt x="4046" y="10"/>
                </a:lnTo>
                <a:lnTo>
                  <a:pt x="4058" y="8"/>
                </a:lnTo>
                <a:lnTo>
                  <a:pt x="4086" y="4"/>
                </a:lnTo>
                <a:lnTo>
                  <a:pt x="4116" y="1"/>
                </a:lnTo>
                <a:lnTo>
                  <a:pt x="4185" y="0"/>
                </a:lnTo>
                <a:lnTo>
                  <a:pt x="4268" y="0"/>
                </a:lnTo>
                <a:lnTo>
                  <a:pt x="4289" y="1"/>
                </a:lnTo>
                <a:lnTo>
                  <a:pt x="4312" y="3"/>
                </a:lnTo>
                <a:lnTo>
                  <a:pt x="4332" y="6"/>
                </a:lnTo>
                <a:lnTo>
                  <a:pt x="4353" y="9"/>
                </a:lnTo>
                <a:lnTo>
                  <a:pt x="4373" y="14"/>
                </a:lnTo>
                <a:lnTo>
                  <a:pt x="4392" y="20"/>
                </a:lnTo>
                <a:lnTo>
                  <a:pt x="4411" y="27"/>
                </a:lnTo>
                <a:lnTo>
                  <a:pt x="4429" y="35"/>
                </a:lnTo>
                <a:lnTo>
                  <a:pt x="4447" y="44"/>
                </a:lnTo>
                <a:lnTo>
                  <a:pt x="4465" y="53"/>
                </a:lnTo>
                <a:lnTo>
                  <a:pt x="4482" y="63"/>
                </a:lnTo>
                <a:lnTo>
                  <a:pt x="4497" y="75"/>
                </a:lnTo>
                <a:lnTo>
                  <a:pt x="4513" y="86"/>
                </a:lnTo>
                <a:lnTo>
                  <a:pt x="4529" y="100"/>
                </a:lnTo>
                <a:lnTo>
                  <a:pt x="4543" y="113"/>
                </a:lnTo>
                <a:lnTo>
                  <a:pt x="4558" y="128"/>
                </a:lnTo>
                <a:lnTo>
                  <a:pt x="4571" y="142"/>
                </a:lnTo>
                <a:lnTo>
                  <a:pt x="4585" y="158"/>
                </a:lnTo>
                <a:lnTo>
                  <a:pt x="4597" y="174"/>
                </a:lnTo>
                <a:lnTo>
                  <a:pt x="4609" y="190"/>
                </a:lnTo>
                <a:lnTo>
                  <a:pt x="4622" y="208"/>
                </a:lnTo>
                <a:lnTo>
                  <a:pt x="4633" y="226"/>
                </a:lnTo>
                <a:lnTo>
                  <a:pt x="4643" y="244"/>
                </a:lnTo>
                <a:lnTo>
                  <a:pt x="4653" y="263"/>
                </a:lnTo>
                <a:lnTo>
                  <a:pt x="4663" y="282"/>
                </a:lnTo>
                <a:lnTo>
                  <a:pt x="4672" y="302"/>
                </a:lnTo>
                <a:lnTo>
                  <a:pt x="4681" y="322"/>
                </a:lnTo>
                <a:lnTo>
                  <a:pt x="4689" y="343"/>
                </a:lnTo>
                <a:lnTo>
                  <a:pt x="4704" y="384"/>
                </a:lnTo>
                <a:lnTo>
                  <a:pt x="4718" y="426"/>
                </a:lnTo>
                <a:lnTo>
                  <a:pt x="5080" y="1705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5" name="Freeform 108"/>
          <p:cNvSpPr>
            <a:spLocks/>
          </p:cNvSpPr>
          <p:nvPr/>
        </p:nvSpPr>
        <p:spPr bwMode="auto">
          <a:xfrm>
            <a:off x="5127625" y="5218113"/>
            <a:ext cx="28575" cy="82550"/>
          </a:xfrm>
          <a:custGeom>
            <a:avLst/>
            <a:gdLst>
              <a:gd name="T0" fmla="*/ 0 w 73"/>
              <a:gd name="T1" fmla="*/ 0 h 206"/>
              <a:gd name="T2" fmla="*/ 2147483647 w 73"/>
              <a:gd name="T3" fmla="*/ 2147483647 h 206"/>
              <a:gd name="T4" fmla="*/ 2147483647 w 73"/>
              <a:gd name="T5" fmla="*/ 2147483647 h 206"/>
              <a:gd name="T6" fmla="*/ 2147483647 w 73"/>
              <a:gd name="T7" fmla="*/ 2147483647 h 206"/>
              <a:gd name="T8" fmla="*/ 2147483647 w 73"/>
              <a:gd name="T9" fmla="*/ 2147483647 h 206"/>
              <a:gd name="T10" fmla="*/ 2147483647 w 73"/>
              <a:gd name="T11" fmla="*/ 2147483647 h 206"/>
              <a:gd name="T12" fmla="*/ 2147483647 w 73"/>
              <a:gd name="T13" fmla="*/ 2147483647 h 206"/>
              <a:gd name="T14" fmla="*/ 2147483647 w 73"/>
              <a:gd name="T15" fmla="*/ 2147483647 h 206"/>
              <a:gd name="T16" fmla="*/ 2147483647 w 73"/>
              <a:gd name="T17" fmla="*/ 2147483647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206"/>
              <a:gd name="T29" fmla="*/ 73 w 73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206">
                <a:moveTo>
                  <a:pt x="0" y="0"/>
                </a:moveTo>
                <a:lnTo>
                  <a:pt x="8" y="26"/>
                </a:lnTo>
                <a:lnTo>
                  <a:pt x="17" y="53"/>
                </a:lnTo>
                <a:lnTo>
                  <a:pt x="26" y="79"/>
                </a:lnTo>
                <a:lnTo>
                  <a:pt x="35" y="104"/>
                </a:lnTo>
                <a:lnTo>
                  <a:pt x="44" y="130"/>
                </a:lnTo>
                <a:lnTo>
                  <a:pt x="54" y="156"/>
                </a:lnTo>
                <a:lnTo>
                  <a:pt x="63" y="180"/>
                </a:lnTo>
                <a:lnTo>
                  <a:pt x="73" y="206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6" name="Freeform 109"/>
          <p:cNvSpPr>
            <a:spLocks/>
          </p:cNvSpPr>
          <p:nvPr/>
        </p:nvSpPr>
        <p:spPr bwMode="auto">
          <a:xfrm>
            <a:off x="5181600" y="4052888"/>
            <a:ext cx="1971675" cy="708025"/>
          </a:xfrm>
          <a:custGeom>
            <a:avLst/>
            <a:gdLst>
              <a:gd name="T0" fmla="*/ 2147483647 w 4967"/>
              <a:gd name="T1" fmla="*/ 2147483647 h 1783"/>
              <a:gd name="T2" fmla="*/ 2147483647 w 4967"/>
              <a:gd name="T3" fmla="*/ 2147483647 h 1783"/>
              <a:gd name="T4" fmla="*/ 2147483647 w 4967"/>
              <a:gd name="T5" fmla="*/ 2147483647 h 1783"/>
              <a:gd name="T6" fmla="*/ 2147483647 w 4967"/>
              <a:gd name="T7" fmla="*/ 2147483647 h 1783"/>
              <a:gd name="T8" fmla="*/ 2147483647 w 4967"/>
              <a:gd name="T9" fmla="*/ 2147483647 h 1783"/>
              <a:gd name="T10" fmla="*/ 2147483647 w 4967"/>
              <a:gd name="T11" fmla="*/ 2147483647 h 1783"/>
              <a:gd name="T12" fmla="*/ 2147483647 w 4967"/>
              <a:gd name="T13" fmla="*/ 2147483647 h 1783"/>
              <a:gd name="T14" fmla="*/ 2147483647 w 4967"/>
              <a:gd name="T15" fmla="*/ 2147483647 h 1783"/>
              <a:gd name="T16" fmla="*/ 2147483647 w 4967"/>
              <a:gd name="T17" fmla="*/ 2147483647 h 1783"/>
              <a:gd name="T18" fmla="*/ 2147483647 w 4967"/>
              <a:gd name="T19" fmla="*/ 2147483647 h 1783"/>
              <a:gd name="T20" fmla="*/ 2147483647 w 4967"/>
              <a:gd name="T21" fmla="*/ 2147483647 h 1783"/>
              <a:gd name="T22" fmla="*/ 2147483647 w 4967"/>
              <a:gd name="T23" fmla="*/ 2147483647 h 1783"/>
              <a:gd name="T24" fmla="*/ 2147483647 w 4967"/>
              <a:gd name="T25" fmla="*/ 2147483647 h 1783"/>
              <a:gd name="T26" fmla="*/ 2147483647 w 4967"/>
              <a:gd name="T27" fmla="*/ 2147483647 h 1783"/>
              <a:gd name="T28" fmla="*/ 2147483647 w 4967"/>
              <a:gd name="T29" fmla="*/ 2147483647 h 1783"/>
              <a:gd name="T30" fmla="*/ 2147483647 w 4967"/>
              <a:gd name="T31" fmla="*/ 2147483647 h 1783"/>
              <a:gd name="T32" fmla="*/ 2147483647 w 4967"/>
              <a:gd name="T33" fmla="*/ 2147483647 h 1783"/>
              <a:gd name="T34" fmla="*/ 2147483647 w 4967"/>
              <a:gd name="T35" fmla="*/ 2147483647 h 1783"/>
              <a:gd name="T36" fmla="*/ 2147483647 w 4967"/>
              <a:gd name="T37" fmla="*/ 2147483647 h 1783"/>
              <a:gd name="T38" fmla="*/ 2147483647 w 4967"/>
              <a:gd name="T39" fmla="*/ 2147483647 h 1783"/>
              <a:gd name="T40" fmla="*/ 2147483647 w 4967"/>
              <a:gd name="T41" fmla="*/ 2147483647 h 1783"/>
              <a:gd name="T42" fmla="*/ 2147483647 w 4967"/>
              <a:gd name="T43" fmla="*/ 2147483647 h 1783"/>
              <a:gd name="T44" fmla="*/ 2147483647 w 4967"/>
              <a:gd name="T45" fmla="*/ 2147483647 h 1783"/>
              <a:gd name="T46" fmla="*/ 2147483647 w 4967"/>
              <a:gd name="T47" fmla="*/ 2147483647 h 1783"/>
              <a:gd name="T48" fmla="*/ 2147483647 w 4967"/>
              <a:gd name="T49" fmla="*/ 2147483647 h 1783"/>
              <a:gd name="T50" fmla="*/ 2147483647 w 4967"/>
              <a:gd name="T51" fmla="*/ 2147483647 h 1783"/>
              <a:gd name="T52" fmla="*/ 2147483647 w 4967"/>
              <a:gd name="T53" fmla="*/ 2147483647 h 1783"/>
              <a:gd name="T54" fmla="*/ 2147483647 w 4967"/>
              <a:gd name="T55" fmla="*/ 2147483647 h 1783"/>
              <a:gd name="T56" fmla="*/ 2147483647 w 4967"/>
              <a:gd name="T57" fmla="*/ 2147483647 h 1783"/>
              <a:gd name="T58" fmla="*/ 2147483647 w 4967"/>
              <a:gd name="T59" fmla="*/ 2147483647 h 1783"/>
              <a:gd name="T60" fmla="*/ 2147483647 w 4967"/>
              <a:gd name="T61" fmla="*/ 2147483647 h 1783"/>
              <a:gd name="T62" fmla="*/ 2147483647 w 4967"/>
              <a:gd name="T63" fmla="*/ 2147483647 h 1783"/>
              <a:gd name="T64" fmla="*/ 2147483647 w 4967"/>
              <a:gd name="T65" fmla="*/ 2147483647 h 1783"/>
              <a:gd name="T66" fmla="*/ 2147483647 w 4967"/>
              <a:gd name="T67" fmla="*/ 2147483647 h 1783"/>
              <a:gd name="T68" fmla="*/ 2147483647 w 4967"/>
              <a:gd name="T69" fmla="*/ 2147483647 h 1783"/>
              <a:gd name="T70" fmla="*/ 2147483647 w 4967"/>
              <a:gd name="T71" fmla="*/ 2147483647 h 1783"/>
              <a:gd name="T72" fmla="*/ 2147483647 w 4967"/>
              <a:gd name="T73" fmla="*/ 2147483647 h 1783"/>
              <a:gd name="T74" fmla="*/ 2147483647 w 4967"/>
              <a:gd name="T75" fmla="*/ 2147483647 h 1783"/>
              <a:gd name="T76" fmla="*/ 2147483647 w 4967"/>
              <a:gd name="T77" fmla="*/ 2147483647 h 1783"/>
              <a:gd name="T78" fmla="*/ 2147483647 w 4967"/>
              <a:gd name="T79" fmla="*/ 2147483647 h 1783"/>
              <a:gd name="T80" fmla="*/ 2147483647 w 4967"/>
              <a:gd name="T81" fmla="*/ 2147483647 h 1783"/>
              <a:gd name="T82" fmla="*/ 2147483647 w 4967"/>
              <a:gd name="T83" fmla="*/ 2147483647 h 1783"/>
              <a:gd name="T84" fmla="*/ 2147483647 w 4967"/>
              <a:gd name="T85" fmla="*/ 2147483647 h 1783"/>
              <a:gd name="T86" fmla="*/ 2147483647 w 4967"/>
              <a:gd name="T87" fmla="*/ 2147483647 h 1783"/>
              <a:gd name="T88" fmla="*/ 2147483647 w 4967"/>
              <a:gd name="T89" fmla="*/ 2147483647 h 1783"/>
              <a:gd name="T90" fmla="*/ 2147483647 w 4967"/>
              <a:gd name="T91" fmla="*/ 2147483647 h 1783"/>
              <a:gd name="T92" fmla="*/ 2147483647 w 4967"/>
              <a:gd name="T93" fmla="*/ 2147483647 h 1783"/>
              <a:gd name="T94" fmla="*/ 2147483647 w 4967"/>
              <a:gd name="T95" fmla="*/ 2147483647 h 1783"/>
              <a:gd name="T96" fmla="*/ 2147483647 w 4967"/>
              <a:gd name="T97" fmla="*/ 2147483647 h 1783"/>
              <a:gd name="T98" fmla="*/ 2147483647 w 4967"/>
              <a:gd name="T99" fmla="*/ 2147483647 h 1783"/>
              <a:gd name="T100" fmla="*/ 2147483647 w 4967"/>
              <a:gd name="T101" fmla="*/ 2147483647 h 1783"/>
              <a:gd name="T102" fmla="*/ 2147483647 w 4967"/>
              <a:gd name="T103" fmla="*/ 2147483647 h 1783"/>
              <a:gd name="T104" fmla="*/ 2147483647 w 4967"/>
              <a:gd name="T105" fmla="*/ 2147483647 h 1783"/>
              <a:gd name="T106" fmla="*/ 2147483647 w 4967"/>
              <a:gd name="T107" fmla="*/ 2147483647 h 1783"/>
              <a:gd name="T108" fmla="*/ 2147483647 w 4967"/>
              <a:gd name="T109" fmla="*/ 2147483647 h 1783"/>
              <a:gd name="T110" fmla="*/ 2147483647 w 4967"/>
              <a:gd name="T111" fmla="*/ 2147483647 h 1783"/>
              <a:gd name="T112" fmla="*/ 2147483647 w 4967"/>
              <a:gd name="T113" fmla="*/ 2147483647 h 1783"/>
              <a:gd name="T114" fmla="*/ 2147483647 w 4967"/>
              <a:gd name="T115" fmla="*/ 2147483647 h 1783"/>
              <a:gd name="T116" fmla="*/ 2147483647 w 4967"/>
              <a:gd name="T117" fmla="*/ 2147483647 h 1783"/>
              <a:gd name="T118" fmla="*/ 2147483647 w 4967"/>
              <a:gd name="T119" fmla="*/ 2147483647 h 1783"/>
              <a:gd name="T120" fmla="*/ 2147483647 w 4967"/>
              <a:gd name="T121" fmla="*/ 2147483647 h 17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967"/>
              <a:gd name="T184" fmla="*/ 0 h 1783"/>
              <a:gd name="T185" fmla="*/ 4967 w 4967"/>
              <a:gd name="T186" fmla="*/ 1783 h 17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967" h="1783">
                <a:moveTo>
                  <a:pt x="0" y="1200"/>
                </a:moveTo>
                <a:lnTo>
                  <a:pt x="33" y="1134"/>
                </a:lnTo>
                <a:lnTo>
                  <a:pt x="69" y="1069"/>
                </a:lnTo>
                <a:lnTo>
                  <a:pt x="107" y="1005"/>
                </a:lnTo>
                <a:lnTo>
                  <a:pt x="146" y="943"/>
                </a:lnTo>
                <a:lnTo>
                  <a:pt x="188" y="883"/>
                </a:lnTo>
                <a:lnTo>
                  <a:pt x="231" y="824"/>
                </a:lnTo>
                <a:lnTo>
                  <a:pt x="276" y="767"/>
                </a:lnTo>
                <a:lnTo>
                  <a:pt x="323" y="712"/>
                </a:lnTo>
                <a:lnTo>
                  <a:pt x="371" y="657"/>
                </a:lnTo>
                <a:lnTo>
                  <a:pt x="421" y="606"/>
                </a:lnTo>
                <a:lnTo>
                  <a:pt x="473" y="555"/>
                </a:lnTo>
                <a:lnTo>
                  <a:pt x="526" y="507"/>
                </a:lnTo>
                <a:lnTo>
                  <a:pt x="581" y="460"/>
                </a:lnTo>
                <a:lnTo>
                  <a:pt x="637" y="416"/>
                </a:lnTo>
                <a:lnTo>
                  <a:pt x="694" y="373"/>
                </a:lnTo>
                <a:lnTo>
                  <a:pt x="753" y="333"/>
                </a:lnTo>
                <a:lnTo>
                  <a:pt x="814" y="294"/>
                </a:lnTo>
                <a:lnTo>
                  <a:pt x="875" y="258"/>
                </a:lnTo>
                <a:lnTo>
                  <a:pt x="938" y="223"/>
                </a:lnTo>
                <a:lnTo>
                  <a:pt x="1002" y="192"/>
                </a:lnTo>
                <a:lnTo>
                  <a:pt x="1067" y="162"/>
                </a:lnTo>
                <a:lnTo>
                  <a:pt x="1133" y="135"/>
                </a:lnTo>
                <a:lnTo>
                  <a:pt x="1200" y="109"/>
                </a:lnTo>
                <a:lnTo>
                  <a:pt x="1268" y="87"/>
                </a:lnTo>
                <a:lnTo>
                  <a:pt x="1337" y="67"/>
                </a:lnTo>
                <a:lnTo>
                  <a:pt x="1407" y="50"/>
                </a:lnTo>
                <a:lnTo>
                  <a:pt x="1478" y="34"/>
                </a:lnTo>
                <a:lnTo>
                  <a:pt x="1550" y="22"/>
                </a:lnTo>
                <a:lnTo>
                  <a:pt x="1621" y="13"/>
                </a:lnTo>
                <a:lnTo>
                  <a:pt x="1695" y="5"/>
                </a:lnTo>
                <a:lnTo>
                  <a:pt x="1769" y="2"/>
                </a:lnTo>
                <a:lnTo>
                  <a:pt x="1844" y="0"/>
                </a:lnTo>
                <a:lnTo>
                  <a:pt x="1928" y="2"/>
                </a:lnTo>
                <a:lnTo>
                  <a:pt x="2013" y="7"/>
                </a:lnTo>
                <a:lnTo>
                  <a:pt x="2095" y="15"/>
                </a:lnTo>
                <a:lnTo>
                  <a:pt x="2178" y="28"/>
                </a:lnTo>
                <a:lnTo>
                  <a:pt x="2261" y="43"/>
                </a:lnTo>
                <a:lnTo>
                  <a:pt x="2341" y="62"/>
                </a:lnTo>
                <a:lnTo>
                  <a:pt x="2422" y="85"/>
                </a:lnTo>
                <a:lnTo>
                  <a:pt x="2500" y="109"/>
                </a:lnTo>
                <a:lnTo>
                  <a:pt x="2578" y="137"/>
                </a:lnTo>
                <a:lnTo>
                  <a:pt x="2655" y="168"/>
                </a:lnTo>
                <a:lnTo>
                  <a:pt x="2729" y="203"/>
                </a:lnTo>
                <a:lnTo>
                  <a:pt x="2803" y="240"/>
                </a:lnTo>
                <a:lnTo>
                  <a:pt x="2875" y="280"/>
                </a:lnTo>
                <a:lnTo>
                  <a:pt x="2945" y="323"/>
                </a:lnTo>
                <a:lnTo>
                  <a:pt x="3013" y="369"/>
                </a:lnTo>
                <a:lnTo>
                  <a:pt x="3079" y="417"/>
                </a:lnTo>
                <a:lnTo>
                  <a:pt x="3144" y="467"/>
                </a:lnTo>
                <a:lnTo>
                  <a:pt x="3207" y="521"/>
                </a:lnTo>
                <a:lnTo>
                  <a:pt x="3267" y="576"/>
                </a:lnTo>
                <a:lnTo>
                  <a:pt x="3325" y="634"/>
                </a:lnTo>
                <a:lnTo>
                  <a:pt x="3381" y="695"/>
                </a:lnTo>
                <a:lnTo>
                  <a:pt x="3434" y="758"/>
                </a:lnTo>
                <a:lnTo>
                  <a:pt x="3484" y="823"/>
                </a:lnTo>
                <a:lnTo>
                  <a:pt x="3532" y="890"/>
                </a:lnTo>
                <a:lnTo>
                  <a:pt x="3578" y="959"/>
                </a:lnTo>
                <a:lnTo>
                  <a:pt x="3621" y="1031"/>
                </a:lnTo>
                <a:lnTo>
                  <a:pt x="3660" y="1105"/>
                </a:lnTo>
                <a:lnTo>
                  <a:pt x="3696" y="1179"/>
                </a:lnTo>
                <a:lnTo>
                  <a:pt x="3729" y="1257"/>
                </a:lnTo>
                <a:lnTo>
                  <a:pt x="3759" y="1336"/>
                </a:lnTo>
                <a:lnTo>
                  <a:pt x="3786" y="1417"/>
                </a:lnTo>
                <a:lnTo>
                  <a:pt x="3809" y="1499"/>
                </a:lnTo>
                <a:lnTo>
                  <a:pt x="3814" y="1521"/>
                </a:lnTo>
                <a:lnTo>
                  <a:pt x="3821" y="1541"/>
                </a:lnTo>
                <a:lnTo>
                  <a:pt x="3828" y="1560"/>
                </a:lnTo>
                <a:lnTo>
                  <a:pt x="3833" y="1578"/>
                </a:lnTo>
                <a:lnTo>
                  <a:pt x="3841" y="1594"/>
                </a:lnTo>
                <a:lnTo>
                  <a:pt x="3848" y="1611"/>
                </a:lnTo>
                <a:lnTo>
                  <a:pt x="3856" y="1627"/>
                </a:lnTo>
                <a:lnTo>
                  <a:pt x="3863" y="1641"/>
                </a:lnTo>
                <a:lnTo>
                  <a:pt x="3872" y="1655"/>
                </a:lnTo>
                <a:lnTo>
                  <a:pt x="3881" y="1667"/>
                </a:lnTo>
                <a:lnTo>
                  <a:pt x="3890" y="1679"/>
                </a:lnTo>
                <a:lnTo>
                  <a:pt x="3900" y="1691"/>
                </a:lnTo>
                <a:lnTo>
                  <a:pt x="3910" y="1701"/>
                </a:lnTo>
                <a:lnTo>
                  <a:pt x="3921" y="1711"/>
                </a:lnTo>
                <a:lnTo>
                  <a:pt x="3933" y="1720"/>
                </a:lnTo>
                <a:lnTo>
                  <a:pt x="3944" y="1727"/>
                </a:lnTo>
                <a:lnTo>
                  <a:pt x="3956" y="1735"/>
                </a:lnTo>
                <a:lnTo>
                  <a:pt x="3968" y="1742"/>
                </a:lnTo>
                <a:lnTo>
                  <a:pt x="3982" y="1749"/>
                </a:lnTo>
                <a:lnTo>
                  <a:pt x="3996" y="1754"/>
                </a:lnTo>
                <a:lnTo>
                  <a:pt x="4011" y="1759"/>
                </a:lnTo>
                <a:lnTo>
                  <a:pt x="4025" y="1763"/>
                </a:lnTo>
                <a:lnTo>
                  <a:pt x="4041" y="1768"/>
                </a:lnTo>
                <a:lnTo>
                  <a:pt x="4058" y="1771"/>
                </a:lnTo>
                <a:lnTo>
                  <a:pt x="4093" y="1777"/>
                </a:lnTo>
                <a:lnTo>
                  <a:pt x="4129" y="1780"/>
                </a:lnTo>
                <a:lnTo>
                  <a:pt x="4170" y="1782"/>
                </a:lnTo>
                <a:lnTo>
                  <a:pt x="4213" y="1783"/>
                </a:lnTo>
                <a:lnTo>
                  <a:pt x="4236" y="1782"/>
                </a:lnTo>
                <a:lnTo>
                  <a:pt x="4257" y="1781"/>
                </a:lnTo>
                <a:lnTo>
                  <a:pt x="4278" y="1778"/>
                </a:lnTo>
                <a:lnTo>
                  <a:pt x="4298" y="1774"/>
                </a:lnTo>
                <a:lnTo>
                  <a:pt x="4317" y="1770"/>
                </a:lnTo>
                <a:lnTo>
                  <a:pt x="4336" y="1765"/>
                </a:lnTo>
                <a:lnTo>
                  <a:pt x="4355" y="1759"/>
                </a:lnTo>
                <a:lnTo>
                  <a:pt x="4372" y="1752"/>
                </a:lnTo>
                <a:lnTo>
                  <a:pt x="4390" y="1743"/>
                </a:lnTo>
                <a:lnTo>
                  <a:pt x="4407" y="1734"/>
                </a:lnTo>
                <a:lnTo>
                  <a:pt x="4422" y="1725"/>
                </a:lnTo>
                <a:lnTo>
                  <a:pt x="4438" y="1715"/>
                </a:lnTo>
                <a:lnTo>
                  <a:pt x="4454" y="1704"/>
                </a:lnTo>
                <a:lnTo>
                  <a:pt x="4468" y="1692"/>
                </a:lnTo>
                <a:lnTo>
                  <a:pt x="4482" y="1679"/>
                </a:lnTo>
                <a:lnTo>
                  <a:pt x="4495" y="1666"/>
                </a:lnTo>
                <a:lnTo>
                  <a:pt x="4509" y="1651"/>
                </a:lnTo>
                <a:lnTo>
                  <a:pt x="4521" y="1637"/>
                </a:lnTo>
                <a:lnTo>
                  <a:pt x="4533" y="1621"/>
                </a:lnTo>
                <a:lnTo>
                  <a:pt x="4544" y="1606"/>
                </a:lnTo>
                <a:lnTo>
                  <a:pt x="4556" y="1589"/>
                </a:lnTo>
                <a:lnTo>
                  <a:pt x="4567" y="1572"/>
                </a:lnTo>
                <a:lnTo>
                  <a:pt x="4577" y="1555"/>
                </a:lnTo>
                <a:lnTo>
                  <a:pt x="4587" y="1536"/>
                </a:lnTo>
                <a:lnTo>
                  <a:pt x="4605" y="1499"/>
                </a:lnTo>
                <a:lnTo>
                  <a:pt x="4622" y="1460"/>
                </a:lnTo>
                <a:lnTo>
                  <a:pt x="4637" y="1419"/>
                </a:lnTo>
                <a:lnTo>
                  <a:pt x="4652" y="1377"/>
                </a:lnTo>
                <a:lnTo>
                  <a:pt x="4967" y="366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7" name="Freeform 110"/>
          <p:cNvSpPr>
            <a:spLocks/>
          </p:cNvSpPr>
          <p:nvPr/>
        </p:nvSpPr>
        <p:spPr bwMode="auto">
          <a:xfrm>
            <a:off x="5148263" y="4529138"/>
            <a:ext cx="33337" cy="79375"/>
          </a:xfrm>
          <a:custGeom>
            <a:avLst/>
            <a:gdLst>
              <a:gd name="T0" fmla="*/ 0 w 86"/>
              <a:gd name="T1" fmla="*/ 2147483647 h 196"/>
              <a:gd name="T2" fmla="*/ 2147483647 w 86"/>
              <a:gd name="T3" fmla="*/ 2147483647 h 196"/>
              <a:gd name="T4" fmla="*/ 2147483647 w 86"/>
              <a:gd name="T5" fmla="*/ 2147483647 h 196"/>
              <a:gd name="T6" fmla="*/ 2147483647 w 86"/>
              <a:gd name="T7" fmla="*/ 2147483647 h 196"/>
              <a:gd name="T8" fmla="*/ 2147483647 w 86"/>
              <a:gd name="T9" fmla="*/ 2147483647 h 196"/>
              <a:gd name="T10" fmla="*/ 2147483647 w 86"/>
              <a:gd name="T11" fmla="*/ 2147483647 h 196"/>
              <a:gd name="T12" fmla="*/ 2147483647 w 86"/>
              <a:gd name="T13" fmla="*/ 2147483647 h 196"/>
              <a:gd name="T14" fmla="*/ 2147483647 w 86"/>
              <a:gd name="T15" fmla="*/ 2147483647 h 196"/>
              <a:gd name="T16" fmla="*/ 2147483647 w 86"/>
              <a:gd name="T17" fmla="*/ 0 h 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"/>
              <a:gd name="T28" fmla="*/ 0 h 196"/>
              <a:gd name="T29" fmla="*/ 86 w 86"/>
              <a:gd name="T30" fmla="*/ 196 h 1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" h="196">
                <a:moveTo>
                  <a:pt x="0" y="196"/>
                </a:moveTo>
                <a:lnTo>
                  <a:pt x="10" y="172"/>
                </a:lnTo>
                <a:lnTo>
                  <a:pt x="20" y="146"/>
                </a:lnTo>
                <a:lnTo>
                  <a:pt x="30" y="121"/>
                </a:lnTo>
                <a:lnTo>
                  <a:pt x="41" y="97"/>
                </a:lnTo>
                <a:lnTo>
                  <a:pt x="51" y="72"/>
                </a:lnTo>
                <a:lnTo>
                  <a:pt x="62" y="48"/>
                </a:lnTo>
                <a:lnTo>
                  <a:pt x="73" y="23"/>
                </a:lnTo>
                <a:lnTo>
                  <a:pt x="86" y="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8" name="Freeform 111"/>
          <p:cNvSpPr>
            <a:spLocks/>
          </p:cNvSpPr>
          <p:nvPr/>
        </p:nvSpPr>
        <p:spPr bwMode="auto">
          <a:xfrm>
            <a:off x="5086350" y="4608513"/>
            <a:ext cx="61913" cy="609600"/>
          </a:xfrm>
          <a:custGeom>
            <a:avLst/>
            <a:gdLst>
              <a:gd name="T0" fmla="*/ 2147483647 w 155"/>
              <a:gd name="T1" fmla="*/ 2147483647 h 1539"/>
              <a:gd name="T2" fmla="*/ 2147483647 w 155"/>
              <a:gd name="T3" fmla="*/ 2147483647 h 1539"/>
              <a:gd name="T4" fmla="*/ 2147483647 w 155"/>
              <a:gd name="T5" fmla="*/ 2147483647 h 1539"/>
              <a:gd name="T6" fmla="*/ 2147483647 w 155"/>
              <a:gd name="T7" fmla="*/ 2147483647 h 1539"/>
              <a:gd name="T8" fmla="*/ 2147483647 w 155"/>
              <a:gd name="T9" fmla="*/ 2147483647 h 1539"/>
              <a:gd name="T10" fmla="*/ 2147483647 w 155"/>
              <a:gd name="T11" fmla="*/ 2147483647 h 1539"/>
              <a:gd name="T12" fmla="*/ 2147483647 w 155"/>
              <a:gd name="T13" fmla="*/ 2147483647 h 1539"/>
              <a:gd name="T14" fmla="*/ 2147483647 w 155"/>
              <a:gd name="T15" fmla="*/ 2147483647 h 1539"/>
              <a:gd name="T16" fmla="*/ 2147483647 w 155"/>
              <a:gd name="T17" fmla="*/ 2147483647 h 1539"/>
              <a:gd name="T18" fmla="*/ 2147483647 w 155"/>
              <a:gd name="T19" fmla="*/ 2147483647 h 1539"/>
              <a:gd name="T20" fmla="*/ 2147483647 w 155"/>
              <a:gd name="T21" fmla="*/ 2147483647 h 1539"/>
              <a:gd name="T22" fmla="*/ 2147483647 w 155"/>
              <a:gd name="T23" fmla="*/ 2147483647 h 1539"/>
              <a:gd name="T24" fmla="*/ 2147483647 w 155"/>
              <a:gd name="T25" fmla="*/ 2147483647 h 1539"/>
              <a:gd name="T26" fmla="*/ 2147483647 w 155"/>
              <a:gd name="T27" fmla="*/ 2147483647 h 1539"/>
              <a:gd name="T28" fmla="*/ 2147483647 w 155"/>
              <a:gd name="T29" fmla="*/ 2147483647 h 1539"/>
              <a:gd name="T30" fmla="*/ 2147483647 w 155"/>
              <a:gd name="T31" fmla="*/ 2147483647 h 1539"/>
              <a:gd name="T32" fmla="*/ 0 w 155"/>
              <a:gd name="T33" fmla="*/ 2147483647 h 1539"/>
              <a:gd name="T34" fmla="*/ 2147483647 w 155"/>
              <a:gd name="T35" fmla="*/ 2147483647 h 1539"/>
              <a:gd name="T36" fmla="*/ 2147483647 w 155"/>
              <a:gd name="T37" fmla="*/ 2147483647 h 1539"/>
              <a:gd name="T38" fmla="*/ 2147483647 w 155"/>
              <a:gd name="T39" fmla="*/ 2147483647 h 1539"/>
              <a:gd name="T40" fmla="*/ 2147483647 w 155"/>
              <a:gd name="T41" fmla="*/ 2147483647 h 1539"/>
              <a:gd name="T42" fmla="*/ 2147483647 w 155"/>
              <a:gd name="T43" fmla="*/ 2147483647 h 1539"/>
              <a:gd name="T44" fmla="*/ 2147483647 w 155"/>
              <a:gd name="T45" fmla="*/ 2147483647 h 1539"/>
              <a:gd name="T46" fmla="*/ 2147483647 w 155"/>
              <a:gd name="T47" fmla="*/ 2147483647 h 1539"/>
              <a:gd name="T48" fmla="*/ 2147483647 w 155"/>
              <a:gd name="T49" fmla="*/ 2147483647 h 1539"/>
              <a:gd name="T50" fmla="*/ 2147483647 w 155"/>
              <a:gd name="T51" fmla="*/ 2147483647 h 1539"/>
              <a:gd name="T52" fmla="*/ 2147483647 w 155"/>
              <a:gd name="T53" fmla="*/ 2147483647 h 1539"/>
              <a:gd name="T54" fmla="*/ 2147483647 w 155"/>
              <a:gd name="T55" fmla="*/ 2147483647 h 1539"/>
              <a:gd name="T56" fmla="*/ 2147483647 w 155"/>
              <a:gd name="T57" fmla="*/ 2147483647 h 1539"/>
              <a:gd name="T58" fmla="*/ 2147483647 w 155"/>
              <a:gd name="T59" fmla="*/ 2147483647 h 1539"/>
              <a:gd name="T60" fmla="*/ 2147483647 w 155"/>
              <a:gd name="T61" fmla="*/ 2147483647 h 1539"/>
              <a:gd name="T62" fmla="*/ 2147483647 w 155"/>
              <a:gd name="T63" fmla="*/ 2147483647 h 1539"/>
              <a:gd name="T64" fmla="*/ 2147483647 w 155"/>
              <a:gd name="T65" fmla="*/ 0 h 15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5"/>
              <a:gd name="T100" fmla="*/ 0 h 1539"/>
              <a:gd name="T101" fmla="*/ 155 w 155"/>
              <a:gd name="T102" fmla="*/ 1539 h 15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5" h="1539">
                <a:moveTo>
                  <a:pt x="102" y="1539"/>
                </a:moveTo>
                <a:lnTo>
                  <a:pt x="90" y="1498"/>
                </a:lnTo>
                <a:lnTo>
                  <a:pt x="79" y="1457"/>
                </a:lnTo>
                <a:lnTo>
                  <a:pt x="69" y="1415"/>
                </a:lnTo>
                <a:lnTo>
                  <a:pt x="59" y="1373"/>
                </a:lnTo>
                <a:lnTo>
                  <a:pt x="50" y="1330"/>
                </a:lnTo>
                <a:lnTo>
                  <a:pt x="41" y="1288"/>
                </a:lnTo>
                <a:lnTo>
                  <a:pt x="34" y="1245"/>
                </a:lnTo>
                <a:lnTo>
                  <a:pt x="27" y="1202"/>
                </a:lnTo>
                <a:lnTo>
                  <a:pt x="21" y="1158"/>
                </a:lnTo>
                <a:lnTo>
                  <a:pt x="15" y="1114"/>
                </a:lnTo>
                <a:lnTo>
                  <a:pt x="10" y="1071"/>
                </a:lnTo>
                <a:lnTo>
                  <a:pt x="7" y="1026"/>
                </a:lnTo>
                <a:lnTo>
                  <a:pt x="4" y="982"/>
                </a:lnTo>
                <a:lnTo>
                  <a:pt x="3" y="938"/>
                </a:lnTo>
                <a:lnTo>
                  <a:pt x="1" y="892"/>
                </a:lnTo>
                <a:lnTo>
                  <a:pt x="0" y="847"/>
                </a:lnTo>
                <a:lnTo>
                  <a:pt x="1" y="791"/>
                </a:lnTo>
                <a:lnTo>
                  <a:pt x="3" y="735"/>
                </a:lnTo>
                <a:lnTo>
                  <a:pt x="6" y="680"/>
                </a:lnTo>
                <a:lnTo>
                  <a:pt x="10" y="626"/>
                </a:lnTo>
                <a:lnTo>
                  <a:pt x="16" y="571"/>
                </a:lnTo>
                <a:lnTo>
                  <a:pt x="23" y="517"/>
                </a:lnTo>
                <a:lnTo>
                  <a:pt x="32" y="463"/>
                </a:lnTo>
                <a:lnTo>
                  <a:pt x="41" y="410"/>
                </a:lnTo>
                <a:lnTo>
                  <a:pt x="51" y="357"/>
                </a:lnTo>
                <a:lnTo>
                  <a:pt x="62" y="305"/>
                </a:lnTo>
                <a:lnTo>
                  <a:pt x="75" y="252"/>
                </a:lnTo>
                <a:lnTo>
                  <a:pt x="89" y="201"/>
                </a:lnTo>
                <a:lnTo>
                  <a:pt x="103" y="150"/>
                </a:lnTo>
                <a:lnTo>
                  <a:pt x="120" y="100"/>
                </a:lnTo>
                <a:lnTo>
                  <a:pt x="137" y="50"/>
                </a:lnTo>
                <a:lnTo>
                  <a:pt x="155" y="0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19" name="Freeform 112"/>
          <p:cNvSpPr>
            <a:spLocks/>
          </p:cNvSpPr>
          <p:nvPr/>
        </p:nvSpPr>
        <p:spPr bwMode="auto">
          <a:xfrm>
            <a:off x="5157788" y="4052888"/>
            <a:ext cx="2214562" cy="1781175"/>
          </a:xfrm>
          <a:custGeom>
            <a:avLst/>
            <a:gdLst>
              <a:gd name="T0" fmla="*/ 2147483647 w 5580"/>
              <a:gd name="T1" fmla="*/ 2147483647 h 4486"/>
              <a:gd name="T2" fmla="*/ 2147483647 w 5580"/>
              <a:gd name="T3" fmla="*/ 2147483647 h 4486"/>
              <a:gd name="T4" fmla="*/ 2147483647 w 5580"/>
              <a:gd name="T5" fmla="*/ 2147483647 h 4486"/>
              <a:gd name="T6" fmla="*/ 2147483647 w 5580"/>
              <a:gd name="T7" fmla="*/ 2147483647 h 4486"/>
              <a:gd name="T8" fmla="*/ 2147483647 w 5580"/>
              <a:gd name="T9" fmla="*/ 2147483647 h 4486"/>
              <a:gd name="T10" fmla="*/ 2147483647 w 5580"/>
              <a:gd name="T11" fmla="*/ 2147483647 h 4486"/>
              <a:gd name="T12" fmla="*/ 2147483647 w 5580"/>
              <a:gd name="T13" fmla="*/ 2147483647 h 4486"/>
              <a:gd name="T14" fmla="*/ 2147483647 w 5580"/>
              <a:gd name="T15" fmla="*/ 2147483647 h 4486"/>
              <a:gd name="T16" fmla="*/ 2147483647 w 5580"/>
              <a:gd name="T17" fmla="*/ 2147483647 h 4486"/>
              <a:gd name="T18" fmla="*/ 2147483647 w 5580"/>
              <a:gd name="T19" fmla="*/ 2147483647 h 4486"/>
              <a:gd name="T20" fmla="*/ 2147483647 w 5580"/>
              <a:gd name="T21" fmla="*/ 2147483647 h 4486"/>
              <a:gd name="T22" fmla="*/ 2147483647 w 5580"/>
              <a:gd name="T23" fmla="*/ 2147483647 h 4486"/>
              <a:gd name="T24" fmla="*/ 2147483647 w 5580"/>
              <a:gd name="T25" fmla="*/ 2147483647 h 4486"/>
              <a:gd name="T26" fmla="*/ 2147483647 w 5580"/>
              <a:gd name="T27" fmla="*/ 2147483647 h 4486"/>
              <a:gd name="T28" fmla="*/ 2147483647 w 5580"/>
              <a:gd name="T29" fmla="*/ 2147483647 h 4486"/>
              <a:gd name="T30" fmla="*/ 2147483647 w 5580"/>
              <a:gd name="T31" fmla="*/ 2147483647 h 4486"/>
              <a:gd name="T32" fmla="*/ 2147483647 w 5580"/>
              <a:gd name="T33" fmla="*/ 2147483647 h 4486"/>
              <a:gd name="T34" fmla="*/ 2147483647 w 5580"/>
              <a:gd name="T35" fmla="*/ 2147483647 h 4486"/>
              <a:gd name="T36" fmla="*/ 2147483647 w 5580"/>
              <a:gd name="T37" fmla="*/ 2147483647 h 4486"/>
              <a:gd name="T38" fmla="*/ 2147483647 w 5580"/>
              <a:gd name="T39" fmla="*/ 2147483647 h 4486"/>
              <a:gd name="T40" fmla="*/ 2147483647 w 5580"/>
              <a:gd name="T41" fmla="*/ 2147483647 h 4486"/>
              <a:gd name="T42" fmla="*/ 2147483647 w 5580"/>
              <a:gd name="T43" fmla="*/ 2147483647 h 4486"/>
              <a:gd name="T44" fmla="*/ 2147483647 w 5580"/>
              <a:gd name="T45" fmla="*/ 2147483647 h 4486"/>
              <a:gd name="T46" fmla="*/ 2147483647 w 5580"/>
              <a:gd name="T47" fmla="*/ 2147483647 h 4486"/>
              <a:gd name="T48" fmla="*/ 2147483647 w 5580"/>
              <a:gd name="T49" fmla="*/ 2147483647 h 4486"/>
              <a:gd name="T50" fmla="*/ 2147483647 w 5580"/>
              <a:gd name="T51" fmla="*/ 2147483647 h 4486"/>
              <a:gd name="T52" fmla="*/ 2147483647 w 5580"/>
              <a:gd name="T53" fmla="*/ 2147483647 h 4486"/>
              <a:gd name="T54" fmla="*/ 2147483647 w 5580"/>
              <a:gd name="T55" fmla="*/ 2147483647 h 4486"/>
              <a:gd name="T56" fmla="*/ 2147483647 w 5580"/>
              <a:gd name="T57" fmla="*/ 2147483647 h 4486"/>
              <a:gd name="T58" fmla="*/ 2147483647 w 5580"/>
              <a:gd name="T59" fmla="*/ 2147483647 h 4486"/>
              <a:gd name="T60" fmla="*/ 2147483647 w 5580"/>
              <a:gd name="T61" fmla="*/ 2147483647 h 4486"/>
              <a:gd name="T62" fmla="*/ 2147483647 w 5580"/>
              <a:gd name="T63" fmla="*/ 2147483647 h 4486"/>
              <a:gd name="T64" fmla="*/ 2147483647 w 5580"/>
              <a:gd name="T65" fmla="*/ 2147483647 h 4486"/>
              <a:gd name="T66" fmla="*/ 2147483647 w 5580"/>
              <a:gd name="T67" fmla="*/ 2147483647 h 4486"/>
              <a:gd name="T68" fmla="*/ 2147483647 w 5580"/>
              <a:gd name="T69" fmla="*/ 2147483647 h 4486"/>
              <a:gd name="T70" fmla="*/ 2147483647 w 5580"/>
              <a:gd name="T71" fmla="*/ 2147483647 h 4486"/>
              <a:gd name="T72" fmla="*/ 2147483647 w 5580"/>
              <a:gd name="T73" fmla="*/ 2147483647 h 4486"/>
              <a:gd name="T74" fmla="*/ 2147483647 w 5580"/>
              <a:gd name="T75" fmla="*/ 2147483647 h 4486"/>
              <a:gd name="T76" fmla="*/ 2147483647 w 5580"/>
              <a:gd name="T77" fmla="*/ 2147483647 h 4486"/>
              <a:gd name="T78" fmla="*/ 2147483647 w 5580"/>
              <a:gd name="T79" fmla="*/ 2147483647 h 4486"/>
              <a:gd name="T80" fmla="*/ 2147483647 w 5580"/>
              <a:gd name="T81" fmla="*/ 2147483647 h 4486"/>
              <a:gd name="T82" fmla="*/ 2147483647 w 5580"/>
              <a:gd name="T83" fmla="*/ 2147483647 h 4486"/>
              <a:gd name="T84" fmla="*/ 2147483647 w 5580"/>
              <a:gd name="T85" fmla="*/ 2147483647 h 4486"/>
              <a:gd name="T86" fmla="*/ 2147483647 w 5580"/>
              <a:gd name="T87" fmla="*/ 2147483647 h 4486"/>
              <a:gd name="T88" fmla="*/ 2147483647 w 5580"/>
              <a:gd name="T89" fmla="*/ 2147483647 h 4486"/>
              <a:gd name="T90" fmla="*/ 2147483647 w 5580"/>
              <a:gd name="T91" fmla="*/ 2147483647 h 4486"/>
              <a:gd name="T92" fmla="*/ 2147483647 w 5580"/>
              <a:gd name="T93" fmla="*/ 2147483647 h 4486"/>
              <a:gd name="T94" fmla="*/ 2147483647 w 5580"/>
              <a:gd name="T95" fmla="*/ 2147483647 h 4486"/>
              <a:gd name="T96" fmla="*/ 2147483647 w 5580"/>
              <a:gd name="T97" fmla="*/ 2147483647 h 4486"/>
              <a:gd name="T98" fmla="*/ 2147483647 w 5580"/>
              <a:gd name="T99" fmla="*/ 2147483647 h 4486"/>
              <a:gd name="T100" fmla="*/ 2147483647 w 5580"/>
              <a:gd name="T101" fmla="*/ 2147483647 h 4486"/>
              <a:gd name="T102" fmla="*/ 2147483647 w 5580"/>
              <a:gd name="T103" fmla="*/ 2147483647 h 4486"/>
              <a:gd name="T104" fmla="*/ 2147483647 w 5580"/>
              <a:gd name="T105" fmla="*/ 2147483647 h 4486"/>
              <a:gd name="T106" fmla="*/ 2147483647 w 5580"/>
              <a:gd name="T107" fmla="*/ 2147483647 h 4486"/>
              <a:gd name="T108" fmla="*/ 2147483647 w 5580"/>
              <a:gd name="T109" fmla="*/ 2147483647 h 4486"/>
              <a:gd name="T110" fmla="*/ 2147483647 w 5580"/>
              <a:gd name="T111" fmla="*/ 2147483647 h 4486"/>
              <a:gd name="T112" fmla="*/ 2147483647 w 5580"/>
              <a:gd name="T113" fmla="*/ 2147483647 h 4486"/>
              <a:gd name="T114" fmla="*/ 2147483647 w 5580"/>
              <a:gd name="T115" fmla="*/ 2147483647 h 4486"/>
              <a:gd name="T116" fmla="*/ 2147483647 w 5580"/>
              <a:gd name="T117" fmla="*/ 2147483647 h 44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80"/>
              <a:gd name="T178" fmla="*/ 0 h 4486"/>
              <a:gd name="T179" fmla="*/ 5580 w 5580"/>
              <a:gd name="T180" fmla="*/ 4486 h 44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80" h="4486">
                <a:moveTo>
                  <a:pt x="5075" y="4423"/>
                </a:moveTo>
                <a:lnTo>
                  <a:pt x="5580" y="4296"/>
                </a:lnTo>
                <a:lnTo>
                  <a:pt x="5154" y="2640"/>
                </a:lnTo>
                <a:lnTo>
                  <a:pt x="5145" y="2606"/>
                </a:lnTo>
                <a:lnTo>
                  <a:pt x="5134" y="2575"/>
                </a:lnTo>
                <a:lnTo>
                  <a:pt x="5123" y="2546"/>
                </a:lnTo>
                <a:lnTo>
                  <a:pt x="5110" y="2518"/>
                </a:lnTo>
                <a:lnTo>
                  <a:pt x="5095" y="2492"/>
                </a:lnTo>
                <a:lnTo>
                  <a:pt x="5078" y="2468"/>
                </a:lnTo>
                <a:lnTo>
                  <a:pt x="5071" y="2457"/>
                </a:lnTo>
                <a:lnTo>
                  <a:pt x="5062" y="2445"/>
                </a:lnTo>
                <a:lnTo>
                  <a:pt x="5052" y="2435"/>
                </a:lnTo>
                <a:lnTo>
                  <a:pt x="5041" y="2425"/>
                </a:lnTo>
                <a:lnTo>
                  <a:pt x="5031" y="2416"/>
                </a:lnTo>
                <a:lnTo>
                  <a:pt x="5021" y="2407"/>
                </a:lnTo>
                <a:lnTo>
                  <a:pt x="5010" y="2400"/>
                </a:lnTo>
                <a:lnTo>
                  <a:pt x="4999" y="2392"/>
                </a:lnTo>
                <a:lnTo>
                  <a:pt x="4987" y="2385"/>
                </a:lnTo>
                <a:lnTo>
                  <a:pt x="4974" y="2378"/>
                </a:lnTo>
                <a:lnTo>
                  <a:pt x="4961" y="2373"/>
                </a:lnTo>
                <a:lnTo>
                  <a:pt x="4949" y="2367"/>
                </a:lnTo>
                <a:lnTo>
                  <a:pt x="4934" y="2363"/>
                </a:lnTo>
                <a:lnTo>
                  <a:pt x="4921" y="2358"/>
                </a:lnTo>
                <a:lnTo>
                  <a:pt x="4906" y="2355"/>
                </a:lnTo>
                <a:lnTo>
                  <a:pt x="4891" y="2351"/>
                </a:lnTo>
                <a:lnTo>
                  <a:pt x="4875" y="2349"/>
                </a:lnTo>
                <a:lnTo>
                  <a:pt x="4859" y="2348"/>
                </a:lnTo>
                <a:lnTo>
                  <a:pt x="4842" y="2347"/>
                </a:lnTo>
                <a:lnTo>
                  <a:pt x="4826" y="2347"/>
                </a:lnTo>
                <a:lnTo>
                  <a:pt x="3744" y="2327"/>
                </a:lnTo>
                <a:lnTo>
                  <a:pt x="3723" y="2328"/>
                </a:lnTo>
                <a:lnTo>
                  <a:pt x="3703" y="2331"/>
                </a:lnTo>
                <a:lnTo>
                  <a:pt x="3684" y="2336"/>
                </a:lnTo>
                <a:lnTo>
                  <a:pt x="3665" y="2344"/>
                </a:lnTo>
                <a:lnTo>
                  <a:pt x="3648" y="2353"/>
                </a:lnTo>
                <a:lnTo>
                  <a:pt x="3631" y="2363"/>
                </a:lnTo>
                <a:lnTo>
                  <a:pt x="3616" y="2375"/>
                </a:lnTo>
                <a:lnTo>
                  <a:pt x="3602" y="2388"/>
                </a:lnTo>
                <a:lnTo>
                  <a:pt x="3589" y="2403"/>
                </a:lnTo>
                <a:lnTo>
                  <a:pt x="3578" y="2420"/>
                </a:lnTo>
                <a:lnTo>
                  <a:pt x="3567" y="2436"/>
                </a:lnTo>
                <a:lnTo>
                  <a:pt x="3558" y="2454"/>
                </a:lnTo>
                <a:lnTo>
                  <a:pt x="3550" y="2473"/>
                </a:lnTo>
                <a:lnTo>
                  <a:pt x="3544" y="2494"/>
                </a:lnTo>
                <a:lnTo>
                  <a:pt x="3539" y="2515"/>
                </a:lnTo>
                <a:lnTo>
                  <a:pt x="3535" y="2536"/>
                </a:lnTo>
                <a:lnTo>
                  <a:pt x="3523" y="2624"/>
                </a:lnTo>
                <a:lnTo>
                  <a:pt x="3506" y="2710"/>
                </a:lnTo>
                <a:lnTo>
                  <a:pt x="3485" y="2795"/>
                </a:lnTo>
                <a:lnTo>
                  <a:pt x="3460" y="2878"/>
                </a:lnTo>
                <a:lnTo>
                  <a:pt x="3432" y="2959"/>
                </a:lnTo>
                <a:lnTo>
                  <a:pt x="3400" y="3037"/>
                </a:lnTo>
                <a:lnTo>
                  <a:pt x="3365" y="3113"/>
                </a:lnTo>
                <a:lnTo>
                  <a:pt x="3326" y="3187"/>
                </a:lnTo>
                <a:lnTo>
                  <a:pt x="3284" y="3258"/>
                </a:lnTo>
                <a:lnTo>
                  <a:pt x="3239" y="3327"/>
                </a:lnTo>
                <a:lnTo>
                  <a:pt x="3190" y="3394"/>
                </a:lnTo>
                <a:lnTo>
                  <a:pt x="3138" y="3459"/>
                </a:lnTo>
                <a:lnTo>
                  <a:pt x="3085" y="3520"/>
                </a:lnTo>
                <a:lnTo>
                  <a:pt x="3028" y="3579"/>
                </a:lnTo>
                <a:lnTo>
                  <a:pt x="2967" y="3636"/>
                </a:lnTo>
                <a:lnTo>
                  <a:pt x="2905" y="3690"/>
                </a:lnTo>
                <a:lnTo>
                  <a:pt x="2840" y="3742"/>
                </a:lnTo>
                <a:lnTo>
                  <a:pt x="2773" y="3791"/>
                </a:lnTo>
                <a:lnTo>
                  <a:pt x="2702" y="3837"/>
                </a:lnTo>
                <a:lnTo>
                  <a:pt x="2631" y="3880"/>
                </a:lnTo>
                <a:lnTo>
                  <a:pt x="2557" y="3921"/>
                </a:lnTo>
                <a:lnTo>
                  <a:pt x="2481" y="3957"/>
                </a:lnTo>
                <a:lnTo>
                  <a:pt x="2402" y="3992"/>
                </a:lnTo>
                <a:lnTo>
                  <a:pt x="2323" y="4023"/>
                </a:lnTo>
                <a:lnTo>
                  <a:pt x="2241" y="4053"/>
                </a:lnTo>
                <a:lnTo>
                  <a:pt x="2159" y="4078"/>
                </a:lnTo>
                <a:lnTo>
                  <a:pt x="2074" y="4101"/>
                </a:lnTo>
                <a:lnTo>
                  <a:pt x="1988" y="4120"/>
                </a:lnTo>
                <a:lnTo>
                  <a:pt x="1900" y="4136"/>
                </a:lnTo>
                <a:lnTo>
                  <a:pt x="1812" y="4149"/>
                </a:lnTo>
                <a:lnTo>
                  <a:pt x="1721" y="4159"/>
                </a:lnTo>
                <a:lnTo>
                  <a:pt x="1631" y="4164"/>
                </a:lnTo>
                <a:lnTo>
                  <a:pt x="1523" y="4170"/>
                </a:lnTo>
                <a:lnTo>
                  <a:pt x="1517" y="4170"/>
                </a:lnTo>
                <a:lnTo>
                  <a:pt x="1510" y="4169"/>
                </a:lnTo>
                <a:lnTo>
                  <a:pt x="1503" y="4167"/>
                </a:lnTo>
                <a:lnTo>
                  <a:pt x="1498" y="4164"/>
                </a:lnTo>
                <a:lnTo>
                  <a:pt x="1491" y="4162"/>
                </a:lnTo>
                <a:lnTo>
                  <a:pt x="1485" y="4159"/>
                </a:lnTo>
                <a:lnTo>
                  <a:pt x="1481" y="4154"/>
                </a:lnTo>
                <a:lnTo>
                  <a:pt x="1477" y="4150"/>
                </a:lnTo>
                <a:lnTo>
                  <a:pt x="1472" y="4145"/>
                </a:lnTo>
                <a:lnTo>
                  <a:pt x="1468" y="4140"/>
                </a:lnTo>
                <a:lnTo>
                  <a:pt x="1464" y="4135"/>
                </a:lnTo>
                <a:lnTo>
                  <a:pt x="1462" y="4129"/>
                </a:lnTo>
                <a:lnTo>
                  <a:pt x="1460" y="4123"/>
                </a:lnTo>
                <a:lnTo>
                  <a:pt x="1457" y="4116"/>
                </a:lnTo>
                <a:lnTo>
                  <a:pt x="1456" y="4110"/>
                </a:lnTo>
                <a:lnTo>
                  <a:pt x="1456" y="4103"/>
                </a:lnTo>
                <a:lnTo>
                  <a:pt x="1456" y="4096"/>
                </a:lnTo>
                <a:lnTo>
                  <a:pt x="1457" y="4089"/>
                </a:lnTo>
                <a:lnTo>
                  <a:pt x="1460" y="4083"/>
                </a:lnTo>
                <a:lnTo>
                  <a:pt x="1462" y="4077"/>
                </a:lnTo>
                <a:lnTo>
                  <a:pt x="1464" y="4072"/>
                </a:lnTo>
                <a:lnTo>
                  <a:pt x="1468" y="4066"/>
                </a:lnTo>
                <a:lnTo>
                  <a:pt x="1472" y="4060"/>
                </a:lnTo>
                <a:lnTo>
                  <a:pt x="1477" y="4056"/>
                </a:lnTo>
                <a:lnTo>
                  <a:pt x="1481" y="4051"/>
                </a:lnTo>
                <a:lnTo>
                  <a:pt x="1485" y="4047"/>
                </a:lnTo>
                <a:lnTo>
                  <a:pt x="1491" y="4044"/>
                </a:lnTo>
                <a:lnTo>
                  <a:pt x="1498" y="4041"/>
                </a:lnTo>
                <a:lnTo>
                  <a:pt x="1503" y="4039"/>
                </a:lnTo>
                <a:lnTo>
                  <a:pt x="1510" y="4037"/>
                </a:lnTo>
                <a:lnTo>
                  <a:pt x="1517" y="4036"/>
                </a:lnTo>
                <a:lnTo>
                  <a:pt x="1523" y="4036"/>
                </a:lnTo>
                <a:lnTo>
                  <a:pt x="1536" y="4036"/>
                </a:lnTo>
                <a:lnTo>
                  <a:pt x="1549" y="4035"/>
                </a:lnTo>
                <a:lnTo>
                  <a:pt x="1651" y="4029"/>
                </a:lnTo>
                <a:lnTo>
                  <a:pt x="1752" y="4019"/>
                </a:lnTo>
                <a:lnTo>
                  <a:pt x="1849" y="4006"/>
                </a:lnTo>
                <a:lnTo>
                  <a:pt x="1945" y="3988"/>
                </a:lnTo>
                <a:lnTo>
                  <a:pt x="2038" y="3965"/>
                </a:lnTo>
                <a:lnTo>
                  <a:pt x="2128" y="3940"/>
                </a:lnTo>
                <a:lnTo>
                  <a:pt x="2217" y="3909"/>
                </a:lnTo>
                <a:lnTo>
                  <a:pt x="2302" y="3876"/>
                </a:lnTo>
                <a:lnTo>
                  <a:pt x="2385" y="3839"/>
                </a:lnTo>
                <a:lnTo>
                  <a:pt x="2464" y="3799"/>
                </a:lnTo>
                <a:lnTo>
                  <a:pt x="2541" y="3754"/>
                </a:lnTo>
                <a:lnTo>
                  <a:pt x="2616" y="3707"/>
                </a:lnTo>
                <a:lnTo>
                  <a:pt x="2688" y="3655"/>
                </a:lnTo>
                <a:lnTo>
                  <a:pt x="2756" y="3602"/>
                </a:lnTo>
                <a:lnTo>
                  <a:pt x="2821" y="3545"/>
                </a:lnTo>
                <a:lnTo>
                  <a:pt x="2883" y="3484"/>
                </a:lnTo>
                <a:lnTo>
                  <a:pt x="2941" y="3422"/>
                </a:lnTo>
                <a:lnTo>
                  <a:pt x="2997" y="3356"/>
                </a:lnTo>
                <a:lnTo>
                  <a:pt x="3049" y="3288"/>
                </a:lnTo>
                <a:lnTo>
                  <a:pt x="3098" y="3217"/>
                </a:lnTo>
                <a:lnTo>
                  <a:pt x="3143" y="3143"/>
                </a:lnTo>
                <a:lnTo>
                  <a:pt x="3184" y="3067"/>
                </a:lnTo>
                <a:lnTo>
                  <a:pt x="3222" y="2989"/>
                </a:lnTo>
                <a:lnTo>
                  <a:pt x="3257" y="2908"/>
                </a:lnTo>
                <a:lnTo>
                  <a:pt x="3287" y="2827"/>
                </a:lnTo>
                <a:lnTo>
                  <a:pt x="3314" y="2742"/>
                </a:lnTo>
                <a:lnTo>
                  <a:pt x="3336" y="2656"/>
                </a:lnTo>
                <a:lnTo>
                  <a:pt x="3355" y="2567"/>
                </a:lnTo>
                <a:lnTo>
                  <a:pt x="3370" y="2477"/>
                </a:lnTo>
                <a:lnTo>
                  <a:pt x="3380" y="2385"/>
                </a:lnTo>
                <a:lnTo>
                  <a:pt x="3386" y="2292"/>
                </a:lnTo>
                <a:lnTo>
                  <a:pt x="3389" y="2197"/>
                </a:lnTo>
                <a:lnTo>
                  <a:pt x="3385" y="2102"/>
                </a:lnTo>
                <a:lnTo>
                  <a:pt x="3379" y="2008"/>
                </a:lnTo>
                <a:lnTo>
                  <a:pt x="3366" y="1916"/>
                </a:lnTo>
                <a:lnTo>
                  <a:pt x="3350" y="1826"/>
                </a:lnTo>
                <a:lnTo>
                  <a:pt x="3329" y="1736"/>
                </a:lnTo>
                <a:lnTo>
                  <a:pt x="3305" y="1649"/>
                </a:lnTo>
                <a:lnTo>
                  <a:pt x="3275" y="1563"/>
                </a:lnTo>
                <a:lnTo>
                  <a:pt x="3242" y="1479"/>
                </a:lnTo>
                <a:lnTo>
                  <a:pt x="3205" y="1398"/>
                </a:lnTo>
                <a:lnTo>
                  <a:pt x="3164" y="1318"/>
                </a:lnTo>
                <a:lnTo>
                  <a:pt x="3119" y="1241"/>
                </a:lnTo>
                <a:lnTo>
                  <a:pt x="3071" y="1165"/>
                </a:lnTo>
                <a:lnTo>
                  <a:pt x="3020" y="1093"/>
                </a:lnTo>
                <a:lnTo>
                  <a:pt x="2965" y="1023"/>
                </a:lnTo>
                <a:lnTo>
                  <a:pt x="2907" y="956"/>
                </a:lnTo>
                <a:lnTo>
                  <a:pt x="2845" y="892"/>
                </a:lnTo>
                <a:lnTo>
                  <a:pt x="2781" y="831"/>
                </a:lnTo>
                <a:lnTo>
                  <a:pt x="2714" y="772"/>
                </a:lnTo>
                <a:lnTo>
                  <a:pt x="2645" y="718"/>
                </a:lnTo>
                <a:lnTo>
                  <a:pt x="2572" y="666"/>
                </a:lnTo>
                <a:lnTo>
                  <a:pt x="2497" y="618"/>
                </a:lnTo>
                <a:lnTo>
                  <a:pt x="2420" y="573"/>
                </a:lnTo>
                <a:lnTo>
                  <a:pt x="2341" y="533"/>
                </a:lnTo>
                <a:lnTo>
                  <a:pt x="2259" y="495"/>
                </a:lnTo>
                <a:lnTo>
                  <a:pt x="2175" y="463"/>
                </a:lnTo>
                <a:lnTo>
                  <a:pt x="2089" y="434"/>
                </a:lnTo>
                <a:lnTo>
                  <a:pt x="2002" y="409"/>
                </a:lnTo>
                <a:lnTo>
                  <a:pt x="1913" y="388"/>
                </a:lnTo>
                <a:lnTo>
                  <a:pt x="1822" y="371"/>
                </a:lnTo>
                <a:lnTo>
                  <a:pt x="1729" y="360"/>
                </a:lnTo>
                <a:lnTo>
                  <a:pt x="1636" y="353"/>
                </a:lnTo>
                <a:lnTo>
                  <a:pt x="1541" y="350"/>
                </a:lnTo>
                <a:lnTo>
                  <a:pt x="1523" y="350"/>
                </a:lnTo>
                <a:lnTo>
                  <a:pt x="1506" y="351"/>
                </a:lnTo>
                <a:lnTo>
                  <a:pt x="1488" y="351"/>
                </a:lnTo>
                <a:lnTo>
                  <a:pt x="1470" y="352"/>
                </a:lnTo>
                <a:lnTo>
                  <a:pt x="1469" y="350"/>
                </a:lnTo>
                <a:lnTo>
                  <a:pt x="1457" y="349"/>
                </a:lnTo>
                <a:lnTo>
                  <a:pt x="1446" y="345"/>
                </a:lnTo>
                <a:lnTo>
                  <a:pt x="1437" y="341"/>
                </a:lnTo>
                <a:lnTo>
                  <a:pt x="1430" y="334"/>
                </a:lnTo>
                <a:lnTo>
                  <a:pt x="1423" y="326"/>
                </a:lnTo>
                <a:lnTo>
                  <a:pt x="1417" y="316"/>
                </a:lnTo>
                <a:lnTo>
                  <a:pt x="1414" y="306"/>
                </a:lnTo>
                <a:lnTo>
                  <a:pt x="1413" y="295"/>
                </a:lnTo>
                <a:lnTo>
                  <a:pt x="1414" y="284"/>
                </a:lnTo>
                <a:lnTo>
                  <a:pt x="1417" y="272"/>
                </a:lnTo>
                <a:lnTo>
                  <a:pt x="1422" y="261"/>
                </a:lnTo>
                <a:lnTo>
                  <a:pt x="1428" y="252"/>
                </a:lnTo>
                <a:lnTo>
                  <a:pt x="1436" y="243"/>
                </a:lnTo>
                <a:lnTo>
                  <a:pt x="1446" y="237"/>
                </a:lnTo>
                <a:lnTo>
                  <a:pt x="1451" y="234"/>
                </a:lnTo>
                <a:lnTo>
                  <a:pt x="1456" y="233"/>
                </a:lnTo>
                <a:lnTo>
                  <a:pt x="1462" y="232"/>
                </a:lnTo>
                <a:lnTo>
                  <a:pt x="1468" y="231"/>
                </a:lnTo>
                <a:lnTo>
                  <a:pt x="1507" y="229"/>
                </a:lnTo>
                <a:lnTo>
                  <a:pt x="1547" y="227"/>
                </a:lnTo>
                <a:lnTo>
                  <a:pt x="1587" y="225"/>
                </a:lnTo>
                <a:lnTo>
                  <a:pt x="1627" y="224"/>
                </a:lnTo>
                <a:lnTo>
                  <a:pt x="1723" y="227"/>
                </a:lnTo>
                <a:lnTo>
                  <a:pt x="1816" y="233"/>
                </a:lnTo>
                <a:lnTo>
                  <a:pt x="1909" y="245"/>
                </a:lnTo>
                <a:lnTo>
                  <a:pt x="2001" y="259"/>
                </a:lnTo>
                <a:lnTo>
                  <a:pt x="2092" y="278"/>
                </a:lnTo>
                <a:lnTo>
                  <a:pt x="2180" y="300"/>
                </a:lnTo>
                <a:lnTo>
                  <a:pt x="2266" y="327"/>
                </a:lnTo>
                <a:lnTo>
                  <a:pt x="2351" y="357"/>
                </a:lnTo>
                <a:lnTo>
                  <a:pt x="2434" y="391"/>
                </a:lnTo>
                <a:lnTo>
                  <a:pt x="2514" y="428"/>
                </a:lnTo>
                <a:lnTo>
                  <a:pt x="2593" y="469"/>
                </a:lnTo>
                <a:lnTo>
                  <a:pt x="2670" y="514"/>
                </a:lnTo>
                <a:lnTo>
                  <a:pt x="2743" y="562"/>
                </a:lnTo>
                <a:lnTo>
                  <a:pt x="2814" y="612"/>
                </a:lnTo>
                <a:lnTo>
                  <a:pt x="2883" y="667"/>
                </a:lnTo>
                <a:lnTo>
                  <a:pt x="2949" y="724"/>
                </a:lnTo>
                <a:lnTo>
                  <a:pt x="3013" y="785"/>
                </a:lnTo>
                <a:lnTo>
                  <a:pt x="3073" y="848"/>
                </a:lnTo>
                <a:lnTo>
                  <a:pt x="3130" y="914"/>
                </a:lnTo>
                <a:lnTo>
                  <a:pt x="3184" y="983"/>
                </a:lnTo>
                <a:lnTo>
                  <a:pt x="3236" y="1054"/>
                </a:lnTo>
                <a:lnTo>
                  <a:pt x="3282" y="1128"/>
                </a:lnTo>
                <a:lnTo>
                  <a:pt x="3326" y="1205"/>
                </a:lnTo>
                <a:lnTo>
                  <a:pt x="3366" y="1283"/>
                </a:lnTo>
                <a:lnTo>
                  <a:pt x="3403" y="1365"/>
                </a:lnTo>
                <a:lnTo>
                  <a:pt x="3437" y="1449"/>
                </a:lnTo>
                <a:lnTo>
                  <a:pt x="3465" y="1534"/>
                </a:lnTo>
                <a:lnTo>
                  <a:pt x="3490" y="1622"/>
                </a:lnTo>
                <a:lnTo>
                  <a:pt x="3511" y="1712"/>
                </a:lnTo>
                <a:lnTo>
                  <a:pt x="3527" y="1803"/>
                </a:lnTo>
                <a:lnTo>
                  <a:pt x="3540" y="1897"/>
                </a:lnTo>
                <a:lnTo>
                  <a:pt x="3548" y="1992"/>
                </a:lnTo>
                <a:lnTo>
                  <a:pt x="3550" y="2014"/>
                </a:lnTo>
                <a:lnTo>
                  <a:pt x="3553" y="2034"/>
                </a:lnTo>
                <a:lnTo>
                  <a:pt x="3559" y="2054"/>
                </a:lnTo>
                <a:lnTo>
                  <a:pt x="3567" y="2073"/>
                </a:lnTo>
                <a:lnTo>
                  <a:pt x="3575" y="2091"/>
                </a:lnTo>
                <a:lnTo>
                  <a:pt x="3586" y="2109"/>
                </a:lnTo>
                <a:lnTo>
                  <a:pt x="3598" y="2124"/>
                </a:lnTo>
                <a:lnTo>
                  <a:pt x="3611" y="2139"/>
                </a:lnTo>
                <a:lnTo>
                  <a:pt x="3626" y="2154"/>
                </a:lnTo>
                <a:lnTo>
                  <a:pt x="3641" y="2165"/>
                </a:lnTo>
                <a:lnTo>
                  <a:pt x="3658" y="2176"/>
                </a:lnTo>
                <a:lnTo>
                  <a:pt x="3676" y="2185"/>
                </a:lnTo>
                <a:lnTo>
                  <a:pt x="3695" y="2192"/>
                </a:lnTo>
                <a:lnTo>
                  <a:pt x="3714" y="2196"/>
                </a:lnTo>
                <a:lnTo>
                  <a:pt x="3734" y="2199"/>
                </a:lnTo>
                <a:lnTo>
                  <a:pt x="3755" y="2201"/>
                </a:lnTo>
                <a:lnTo>
                  <a:pt x="4860" y="2177"/>
                </a:lnTo>
                <a:lnTo>
                  <a:pt x="4878" y="2177"/>
                </a:lnTo>
                <a:lnTo>
                  <a:pt x="4894" y="2176"/>
                </a:lnTo>
                <a:lnTo>
                  <a:pt x="4911" y="2174"/>
                </a:lnTo>
                <a:lnTo>
                  <a:pt x="4926" y="2170"/>
                </a:lnTo>
                <a:lnTo>
                  <a:pt x="4942" y="2166"/>
                </a:lnTo>
                <a:lnTo>
                  <a:pt x="4956" y="2161"/>
                </a:lnTo>
                <a:lnTo>
                  <a:pt x="4971" y="2156"/>
                </a:lnTo>
                <a:lnTo>
                  <a:pt x="4984" y="2150"/>
                </a:lnTo>
                <a:lnTo>
                  <a:pt x="4998" y="2142"/>
                </a:lnTo>
                <a:lnTo>
                  <a:pt x="5011" y="2136"/>
                </a:lnTo>
                <a:lnTo>
                  <a:pt x="5024" y="2127"/>
                </a:lnTo>
                <a:lnTo>
                  <a:pt x="5036" y="2118"/>
                </a:lnTo>
                <a:lnTo>
                  <a:pt x="5048" y="2109"/>
                </a:lnTo>
                <a:lnTo>
                  <a:pt x="5059" y="2099"/>
                </a:lnTo>
                <a:lnTo>
                  <a:pt x="5071" y="2088"/>
                </a:lnTo>
                <a:lnTo>
                  <a:pt x="5081" y="2076"/>
                </a:lnTo>
                <a:lnTo>
                  <a:pt x="5091" y="2064"/>
                </a:lnTo>
                <a:lnTo>
                  <a:pt x="5101" y="2052"/>
                </a:lnTo>
                <a:lnTo>
                  <a:pt x="5110" y="2039"/>
                </a:lnTo>
                <a:lnTo>
                  <a:pt x="5119" y="2026"/>
                </a:lnTo>
                <a:lnTo>
                  <a:pt x="5135" y="1998"/>
                </a:lnTo>
                <a:lnTo>
                  <a:pt x="5151" y="1969"/>
                </a:lnTo>
                <a:lnTo>
                  <a:pt x="5164" y="1938"/>
                </a:lnTo>
                <a:lnTo>
                  <a:pt x="5177" y="1906"/>
                </a:lnTo>
                <a:lnTo>
                  <a:pt x="5188" y="1874"/>
                </a:lnTo>
                <a:lnTo>
                  <a:pt x="5197" y="1840"/>
                </a:lnTo>
                <a:lnTo>
                  <a:pt x="5534" y="557"/>
                </a:lnTo>
                <a:lnTo>
                  <a:pt x="5470" y="533"/>
                </a:lnTo>
                <a:lnTo>
                  <a:pt x="5407" y="508"/>
                </a:lnTo>
                <a:lnTo>
                  <a:pt x="5343" y="485"/>
                </a:lnTo>
                <a:lnTo>
                  <a:pt x="5281" y="461"/>
                </a:lnTo>
                <a:lnTo>
                  <a:pt x="5217" y="438"/>
                </a:lnTo>
                <a:lnTo>
                  <a:pt x="5154" y="414"/>
                </a:lnTo>
                <a:lnTo>
                  <a:pt x="5091" y="391"/>
                </a:lnTo>
                <a:lnTo>
                  <a:pt x="5028" y="366"/>
                </a:lnTo>
                <a:lnTo>
                  <a:pt x="4713" y="1377"/>
                </a:lnTo>
                <a:lnTo>
                  <a:pt x="4698" y="1419"/>
                </a:lnTo>
                <a:lnTo>
                  <a:pt x="4683" y="1460"/>
                </a:lnTo>
                <a:lnTo>
                  <a:pt x="4666" y="1499"/>
                </a:lnTo>
                <a:lnTo>
                  <a:pt x="4648" y="1536"/>
                </a:lnTo>
                <a:lnTo>
                  <a:pt x="4638" y="1555"/>
                </a:lnTo>
                <a:lnTo>
                  <a:pt x="4628" y="1572"/>
                </a:lnTo>
                <a:lnTo>
                  <a:pt x="4617" y="1589"/>
                </a:lnTo>
                <a:lnTo>
                  <a:pt x="4605" y="1606"/>
                </a:lnTo>
                <a:lnTo>
                  <a:pt x="4594" y="1621"/>
                </a:lnTo>
                <a:lnTo>
                  <a:pt x="4582" y="1637"/>
                </a:lnTo>
                <a:lnTo>
                  <a:pt x="4570" y="1651"/>
                </a:lnTo>
                <a:lnTo>
                  <a:pt x="4556" y="1666"/>
                </a:lnTo>
                <a:lnTo>
                  <a:pt x="4543" y="1679"/>
                </a:lnTo>
                <a:lnTo>
                  <a:pt x="4529" y="1692"/>
                </a:lnTo>
                <a:lnTo>
                  <a:pt x="4515" y="1704"/>
                </a:lnTo>
                <a:lnTo>
                  <a:pt x="4499" y="1715"/>
                </a:lnTo>
                <a:lnTo>
                  <a:pt x="4483" y="1725"/>
                </a:lnTo>
                <a:lnTo>
                  <a:pt x="4468" y="1734"/>
                </a:lnTo>
                <a:lnTo>
                  <a:pt x="4451" y="1743"/>
                </a:lnTo>
                <a:lnTo>
                  <a:pt x="4433" y="1752"/>
                </a:lnTo>
                <a:lnTo>
                  <a:pt x="4416" y="1759"/>
                </a:lnTo>
                <a:lnTo>
                  <a:pt x="4397" y="1765"/>
                </a:lnTo>
                <a:lnTo>
                  <a:pt x="4378" y="1770"/>
                </a:lnTo>
                <a:lnTo>
                  <a:pt x="4359" y="1774"/>
                </a:lnTo>
                <a:lnTo>
                  <a:pt x="4339" y="1778"/>
                </a:lnTo>
                <a:lnTo>
                  <a:pt x="4318" y="1781"/>
                </a:lnTo>
                <a:lnTo>
                  <a:pt x="4297" y="1782"/>
                </a:lnTo>
                <a:lnTo>
                  <a:pt x="4274" y="1783"/>
                </a:lnTo>
                <a:lnTo>
                  <a:pt x="4231" y="1782"/>
                </a:lnTo>
                <a:lnTo>
                  <a:pt x="4190" y="1780"/>
                </a:lnTo>
                <a:lnTo>
                  <a:pt x="4154" y="1777"/>
                </a:lnTo>
                <a:lnTo>
                  <a:pt x="4119" y="1771"/>
                </a:lnTo>
                <a:lnTo>
                  <a:pt x="4102" y="1768"/>
                </a:lnTo>
                <a:lnTo>
                  <a:pt x="4086" y="1763"/>
                </a:lnTo>
                <a:lnTo>
                  <a:pt x="4072" y="1759"/>
                </a:lnTo>
                <a:lnTo>
                  <a:pt x="4057" y="1754"/>
                </a:lnTo>
                <a:lnTo>
                  <a:pt x="4043" y="1749"/>
                </a:lnTo>
                <a:lnTo>
                  <a:pt x="4029" y="1742"/>
                </a:lnTo>
                <a:lnTo>
                  <a:pt x="4017" y="1735"/>
                </a:lnTo>
                <a:lnTo>
                  <a:pt x="4005" y="1727"/>
                </a:lnTo>
                <a:lnTo>
                  <a:pt x="3994" y="1720"/>
                </a:lnTo>
                <a:lnTo>
                  <a:pt x="3982" y="1711"/>
                </a:lnTo>
                <a:lnTo>
                  <a:pt x="3971" y="1701"/>
                </a:lnTo>
                <a:lnTo>
                  <a:pt x="3961" y="1691"/>
                </a:lnTo>
                <a:lnTo>
                  <a:pt x="3951" y="1679"/>
                </a:lnTo>
                <a:lnTo>
                  <a:pt x="3942" y="1667"/>
                </a:lnTo>
                <a:lnTo>
                  <a:pt x="3933" y="1655"/>
                </a:lnTo>
                <a:lnTo>
                  <a:pt x="3924" y="1641"/>
                </a:lnTo>
                <a:lnTo>
                  <a:pt x="3917" y="1627"/>
                </a:lnTo>
                <a:lnTo>
                  <a:pt x="3909" y="1611"/>
                </a:lnTo>
                <a:lnTo>
                  <a:pt x="3902" y="1594"/>
                </a:lnTo>
                <a:lnTo>
                  <a:pt x="3894" y="1578"/>
                </a:lnTo>
                <a:lnTo>
                  <a:pt x="3889" y="1560"/>
                </a:lnTo>
                <a:lnTo>
                  <a:pt x="3882" y="1541"/>
                </a:lnTo>
                <a:lnTo>
                  <a:pt x="3875" y="1521"/>
                </a:lnTo>
                <a:lnTo>
                  <a:pt x="3870" y="1499"/>
                </a:lnTo>
                <a:lnTo>
                  <a:pt x="3847" y="1417"/>
                </a:lnTo>
                <a:lnTo>
                  <a:pt x="3820" y="1336"/>
                </a:lnTo>
                <a:lnTo>
                  <a:pt x="3790" y="1257"/>
                </a:lnTo>
                <a:lnTo>
                  <a:pt x="3757" y="1179"/>
                </a:lnTo>
                <a:lnTo>
                  <a:pt x="3721" y="1105"/>
                </a:lnTo>
                <a:lnTo>
                  <a:pt x="3682" y="1031"/>
                </a:lnTo>
                <a:lnTo>
                  <a:pt x="3639" y="959"/>
                </a:lnTo>
                <a:lnTo>
                  <a:pt x="3593" y="890"/>
                </a:lnTo>
                <a:lnTo>
                  <a:pt x="3545" y="823"/>
                </a:lnTo>
                <a:lnTo>
                  <a:pt x="3495" y="758"/>
                </a:lnTo>
                <a:lnTo>
                  <a:pt x="3442" y="695"/>
                </a:lnTo>
                <a:lnTo>
                  <a:pt x="3386" y="634"/>
                </a:lnTo>
                <a:lnTo>
                  <a:pt x="3328" y="576"/>
                </a:lnTo>
                <a:lnTo>
                  <a:pt x="3268" y="521"/>
                </a:lnTo>
                <a:lnTo>
                  <a:pt x="3205" y="467"/>
                </a:lnTo>
                <a:lnTo>
                  <a:pt x="3140" y="417"/>
                </a:lnTo>
                <a:lnTo>
                  <a:pt x="3074" y="369"/>
                </a:lnTo>
                <a:lnTo>
                  <a:pt x="3006" y="323"/>
                </a:lnTo>
                <a:lnTo>
                  <a:pt x="2936" y="280"/>
                </a:lnTo>
                <a:lnTo>
                  <a:pt x="2864" y="240"/>
                </a:lnTo>
                <a:lnTo>
                  <a:pt x="2790" y="203"/>
                </a:lnTo>
                <a:lnTo>
                  <a:pt x="2716" y="168"/>
                </a:lnTo>
                <a:lnTo>
                  <a:pt x="2639" y="137"/>
                </a:lnTo>
                <a:lnTo>
                  <a:pt x="2561" y="109"/>
                </a:lnTo>
                <a:lnTo>
                  <a:pt x="2483" y="85"/>
                </a:lnTo>
                <a:lnTo>
                  <a:pt x="2402" y="62"/>
                </a:lnTo>
                <a:lnTo>
                  <a:pt x="2322" y="43"/>
                </a:lnTo>
                <a:lnTo>
                  <a:pt x="2239" y="28"/>
                </a:lnTo>
                <a:lnTo>
                  <a:pt x="2156" y="15"/>
                </a:lnTo>
                <a:lnTo>
                  <a:pt x="2074" y="7"/>
                </a:lnTo>
                <a:lnTo>
                  <a:pt x="1989" y="2"/>
                </a:lnTo>
                <a:lnTo>
                  <a:pt x="1905" y="0"/>
                </a:lnTo>
                <a:lnTo>
                  <a:pt x="1830" y="2"/>
                </a:lnTo>
                <a:lnTo>
                  <a:pt x="1756" y="5"/>
                </a:lnTo>
                <a:lnTo>
                  <a:pt x="1683" y="13"/>
                </a:lnTo>
                <a:lnTo>
                  <a:pt x="1612" y="23"/>
                </a:lnTo>
                <a:lnTo>
                  <a:pt x="1540" y="35"/>
                </a:lnTo>
                <a:lnTo>
                  <a:pt x="1470" y="50"/>
                </a:lnTo>
                <a:lnTo>
                  <a:pt x="1399" y="68"/>
                </a:lnTo>
                <a:lnTo>
                  <a:pt x="1331" y="88"/>
                </a:lnTo>
                <a:lnTo>
                  <a:pt x="1263" y="111"/>
                </a:lnTo>
                <a:lnTo>
                  <a:pt x="1196" y="136"/>
                </a:lnTo>
                <a:lnTo>
                  <a:pt x="1130" y="164"/>
                </a:lnTo>
                <a:lnTo>
                  <a:pt x="1065" y="194"/>
                </a:lnTo>
                <a:lnTo>
                  <a:pt x="1001" y="227"/>
                </a:lnTo>
                <a:lnTo>
                  <a:pt x="939" y="261"/>
                </a:lnTo>
                <a:lnTo>
                  <a:pt x="877" y="297"/>
                </a:lnTo>
                <a:lnTo>
                  <a:pt x="817" y="336"/>
                </a:lnTo>
                <a:lnTo>
                  <a:pt x="759" y="378"/>
                </a:lnTo>
                <a:lnTo>
                  <a:pt x="702" y="420"/>
                </a:lnTo>
                <a:lnTo>
                  <a:pt x="645" y="465"/>
                </a:lnTo>
                <a:lnTo>
                  <a:pt x="591" y="512"/>
                </a:lnTo>
                <a:lnTo>
                  <a:pt x="537" y="560"/>
                </a:lnTo>
                <a:lnTo>
                  <a:pt x="486" y="610"/>
                </a:lnTo>
                <a:lnTo>
                  <a:pt x="435" y="663"/>
                </a:lnTo>
                <a:lnTo>
                  <a:pt x="387" y="716"/>
                </a:lnTo>
                <a:lnTo>
                  <a:pt x="340" y="772"/>
                </a:lnTo>
                <a:lnTo>
                  <a:pt x="296" y="829"/>
                </a:lnTo>
                <a:lnTo>
                  <a:pt x="252" y="889"/>
                </a:lnTo>
                <a:lnTo>
                  <a:pt x="211" y="948"/>
                </a:lnTo>
                <a:lnTo>
                  <a:pt x="170" y="1011"/>
                </a:lnTo>
                <a:lnTo>
                  <a:pt x="132" y="1073"/>
                </a:lnTo>
                <a:lnTo>
                  <a:pt x="97" y="1138"/>
                </a:lnTo>
                <a:lnTo>
                  <a:pt x="63" y="1203"/>
                </a:lnTo>
                <a:lnTo>
                  <a:pt x="201" y="1223"/>
                </a:lnTo>
                <a:lnTo>
                  <a:pt x="229" y="1226"/>
                </a:lnTo>
                <a:lnTo>
                  <a:pt x="258" y="1228"/>
                </a:lnTo>
                <a:lnTo>
                  <a:pt x="286" y="1226"/>
                </a:lnTo>
                <a:lnTo>
                  <a:pt x="314" y="1224"/>
                </a:lnTo>
                <a:lnTo>
                  <a:pt x="341" y="1220"/>
                </a:lnTo>
                <a:lnTo>
                  <a:pt x="369" y="1214"/>
                </a:lnTo>
                <a:lnTo>
                  <a:pt x="397" y="1207"/>
                </a:lnTo>
                <a:lnTo>
                  <a:pt x="425" y="1198"/>
                </a:lnTo>
                <a:lnTo>
                  <a:pt x="452" y="1190"/>
                </a:lnTo>
                <a:lnTo>
                  <a:pt x="480" y="1179"/>
                </a:lnTo>
                <a:lnTo>
                  <a:pt x="508" y="1168"/>
                </a:lnTo>
                <a:lnTo>
                  <a:pt x="536" y="1156"/>
                </a:lnTo>
                <a:lnTo>
                  <a:pt x="592" y="1130"/>
                </a:lnTo>
                <a:lnTo>
                  <a:pt x="648" y="1102"/>
                </a:lnTo>
                <a:lnTo>
                  <a:pt x="705" y="1075"/>
                </a:lnTo>
                <a:lnTo>
                  <a:pt x="762" y="1047"/>
                </a:lnTo>
                <a:lnTo>
                  <a:pt x="791" y="1035"/>
                </a:lnTo>
                <a:lnTo>
                  <a:pt x="820" y="1022"/>
                </a:lnTo>
                <a:lnTo>
                  <a:pt x="850" y="1011"/>
                </a:lnTo>
                <a:lnTo>
                  <a:pt x="879" y="998"/>
                </a:lnTo>
                <a:lnTo>
                  <a:pt x="910" y="988"/>
                </a:lnTo>
                <a:lnTo>
                  <a:pt x="940" y="979"/>
                </a:lnTo>
                <a:lnTo>
                  <a:pt x="971" y="970"/>
                </a:lnTo>
                <a:lnTo>
                  <a:pt x="1002" y="964"/>
                </a:lnTo>
                <a:lnTo>
                  <a:pt x="1034" y="958"/>
                </a:lnTo>
                <a:lnTo>
                  <a:pt x="1066" y="954"/>
                </a:lnTo>
                <a:lnTo>
                  <a:pt x="1097" y="951"/>
                </a:lnTo>
                <a:lnTo>
                  <a:pt x="1131" y="950"/>
                </a:lnTo>
                <a:lnTo>
                  <a:pt x="1208" y="951"/>
                </a:lnTo>
                <a:lnTo>
                  <a:pt x="1284" y="957"/>
                </a:lnTo>
                <a:lnTo>
                  <a:pt x="1359" y="965"/>
                </a:lnTo>
                <a:lnTo>
                  <a:pt x="1432" y="976"/>
                </a:lnTo>
                <a:lnTo>
                  <a:pt x="1504" y="989"/>
                </a:lnTo>
                <a:lnTo>
                  <a:pt x="1576" y="1006"/>
                </a:lnTo>
                <a:lnTo>
                  <a:pt x="1645" y="1026"/>
                </a:lnTo>
                <a:lnTo>
                  <a:pt x="1714" y="1049"/>
                </a:lnTo>
                <a:lnTo>
                  <a:pt x="1780" y="1073"/>
                </a:lnTo>
                <a:lnTo>
                  <a:pt x="1844" y="1101"/>
                </a:lnTo>
                <a:lnTo>
                  <a:pt x="1907" y="1131"/>
                </a:lnTo>
                <a:lnTo>
                  <a:pt x="1969" y="1164"/>
                </a:lnTo>
                <a:lnTo>
                  <a:pt x="2027" y="1198"/>
                </a:lnTo>
                <a:lnTo>
                  <a:pt x="2084" y="1235"/>
                </a:lnTo>
                <a:lnTo>
                  <a:pt x="2139" y="1275"/>
                </a:lnTo>
                <a:lnTo>
                  <a:pt x="2190" y="1316"/>
                </a:lnTo>
                <a:lnTo>
                  <a:pt x="2240" y="1360"/>
                </a:lnTo>
                <a:lnTo>
                  <a:pt x="2287" y="1404"/>
                </a:lnTo>
                <a:lnTo>
                  <a:pt x="2332" y="1451"/>
                </a:lnTo>
                <a:lnTo>
                  <a:pt x="2373" y="1500"/>
                </a:lnTo>
                <a:lnTo>
                  <a:pt x="2412" y="1551"/>
                </a:lnTo>
                <a:lnTo>
                  <a:pt x="2449" y="1603"/>
                </a:lnTo>
                <a:lnTo>
                  <a:pt x="2482" y="1657"/>
                </a:lnTo>
                <a:lnTo>
                  <a:pt x="2512" y="1713"/>
                </a:lnTo>
                <a:lnTo>
                  <a:pt x="2539" y="1769"/>
                </a:lnTo>
                <a:lnTo>
                  <a:pt x="2562" y="1827"/>
                </a:lnTo>
                <a:lnTo>
                  <a:pt x="2584" y="1886"/>
                </a:lnTo>
                <a:lnTo>
                  <a:pt x="2600" y="1947"/>
                </a:lnTo>
                <a:lnTo>
                  <a:pt x="2613" y="2008"/>
                </a:lnTo>
                <a:lnTo>
                  <a:pt x="2623" y="2070"/>
                </a:lnTo>
                <a:lnTo>
                  <a:pt x="2628" y="2133"/>
                </a:lnTo>
                <a:lnTo>
                  <a:pt x="2631" y="2197"/>
                </a:lnTo>
                <a:lnTo>
                  <a:pt x="2628" y="2261"/>
                </a:lnTo>
                <a:lnTo>
                  <a:pt x="2623" y="2325"/>
                </a:lnTo>
                <a:lnTo>
                  <a:pt x="2613" y="2386"/>
                </a:lnTo>
                <a:lnTo>
                  <a:pt x="2600" y="2448"/>
                </a:lnTo>
                <a:lnTo>
                  <a:pt x="2584" y="2508"/>
                </a:lnTo>
                <a:lnTo>
                  <a:pt x="2562" y="2567"/>
                </a:lnTo>
                <a:lnTo>
                  <a:pt x="2539" y="2625"/>
                </a:lnTo>
                <a:lnTo>
                  <a:pt x="2512" y="2681"/>
                </a:lnTo>
                <a:lnTo>
                  <a:pt x="2482" y="2737"/>
                </a:lnTo>
                <a:lnTo>
                  <a:pt x="2449" y="2791"/>
                </a:lnTo>
                <a:lnTo>
                  <a:pt x="2412" y="2844"/>
                </a:lnTo>
                <a:lnTo>
                  <a:pt x="2373" y="2894"/>
                </a:lnTo>
                <a:lnTo>
                  <a:pt x="2332" y="2943"/>
                </a:lnTo>
                <a:lnTo>
                  <a:pt x="2287" y="2990"/>
                </a:lnTo>
                <a:lnTo>
                  <a:pt x="2240" y="3035"/>
                </a:lnTo>
                <a:lnTo>
                  <a:pt x="2190" y="3078"/>
                </a:lnTo>
                <a:lnTo>
                  <a:pt x="2139" y="3120"/>
                </a:lnTo>
                <a:lnTo>
                  <a:pt x="2084" y="3159"/>
                </a:lnTo>
                <a:lnTo>
                  <a:pt x="2027" y="3196"/>
                </a:lnTo>
                <a:lnTo>
                  <a:pt x="1969" y="3231"/>
                </a:lnTo>
                <a:lnTo>
                  <a:pt x="1907" y="3263"/>
                </a:lnTo>
                <a:lnTo>
                  <a:pt x="1844" y="3293"/>
                </a:lnTo>
                <a:lnTo>
                  <a:pt x="1780" y="3321"/>
                </a:lnTo>
                <a:lnTo>
                  <a:pt x="1714" y="3346"/>
                </a:lnTo>
                <a:lnTo>
                  <a:pt x="1645" y="3368"/>
                </a:lnTo>
                <a:lnTo>
                  <a:pt x="1576" y="3388"/>
                </a:lnTo>
                <a:lnTo>
                  <a:pt x="1504" y="3405"/>
                </a:lnTo>
                <a:lnTo>
                  <a:pt x="1432" y="3418"/>
                </a:lnTo>
                <a:lnTo>
                  <a:pt x="1359" y="3430"/>
                </a:lnTo>
                <a:lnTo>
                  <a:pt x="1284" y="3437"/>
                </a:lnTo>
                <a:lnTo>
                  <a:pt x="1208" y="3443"/>
                </a:lnTo>
                <a:lnTo>
                  <a:pt x="1131" y="3444"/>
                </a:lnTo>
                <a:lnTo>
                  <a:pt x="1096" y="3443"/>
                </a:lnTo>
                <a:lnTo>
                  <a:pt x="1062" y="3441"/>
                </a:lnTo>
                <a:lnTo>
                  <a:pt x="1027" y="3436"/>
                </a:lnTo>
                <a:lnTo>
                  <a:pt x="995" y="3430"/>
                </a:lnTo>
                <a:lnTo>
                  <a:pt x="961" y="3423"/>
                </a:lnTo>
                <a:lnTo>
                  <a:pt x="929" y="3414"/>
                </a:lnTo>
                <a:lnTo>
                  <a:pt x="896" y="3404"/>
                </a:lnTo>
                <a:lnTo>
                  <a:pt x="865" y="3393"/>
                </a:lnTo>
                <a:lnTo>
                  <a:pt x="834" y="3380"/>
                </a:lnTo>
                <a:lnTo>
                  <a:pt x="802" y="3368"/>
                </a:lnTo>
                <a:lnTo>
                  <a:pt x="771" y="3355"/>
                </a:lnTo>
                <a:lnTo>
                  <a:pt x="741" y="3340"/>
                </a:lnTo>
                <a:lnTo>
                  <a:pt x="680" y="3311"/>
                </a:lnTo>
                <a:lnTo>
                  <a:pt x="621" y="3282"/>
                </a:lnTo>
                <a:lnTo>
                  <a:pt x="562" y="3252"/>
                </a:lnTo>
                <a:lnTo>
                  <a:pt x="504" y="3224"/>
                </a:lnTo>
                <a:lnTo>
                  <a:pt x="475" y="3210"/>
                </a:lnTo>
                <a:lnTo>
                  <a:pt x="445" y="3198"/>
                </a:lnTo>
                <a:lnTo>
                  <a:pt x="416" y="3186"/>
                </a:lnTo>
                <a:lnTo>
                  <a:pt x="387" y="3175"/>
                </a:lnTo>
                <a:lnTo>
                  <a:pt x="357" y="3166"/>
                </a:lnTo>
                <a:lnTo>
                  <a:pt x="328" y="3157"/>
                </a:lnTo>
                <a:lnTo>
                  <a:pt x="299" y="3150"/>
                </a:lnTo>
                <a:lnTo>
                  <a:pt x="269" y="3143"/>
                </a:lnTo>
                <a:lnTo>
                  <a:pt x="240" y="3140"/>
                </a:lnTo>
                <a:lnTo>
                  <a:pt x="210" y="3138"/>
                </a:lnTo>
                <a:lnTo>
                  <a:pt x="179" y="3137"/>
                </a:lnTo>
                <a:lnTo>
                  <a:pt x="149" y="3138"/>
                </a:lnTo>
                <a:lnTo>
                  <a:pt x="0" y="3150"/>
                </a:lnTo>
                <a:lnTo>
                  <a:pt x="32" y="3223"/>
                </a:lnTo>
                <a:lnTo>
                  <a:pt x="66" y="3293"/>
                </a:lnTo>
                <a:lnTo>
                  <a:pt x="102" y="3362"/>
                </a:lnTo>
                <a:lnTo>
                  <a:pt x="141" y="3431"/>
                </a:lnTo>
                <a:lnTo>
                  <a:pt x="182" y="3498"/>
                </a:lnTo>
                <a:lnTo>
                  <a:pt x="225" y="3563"/>
                </a:lnTo>
                <a:lnTo>
                  <a:pt x="270" y="3626"/>
                </a:lnTo>
                <a:lnTo>
                  <a:pt x="317" y="3688"/>
                </a:lnTo>
                <a:lnTo>
                  <a:pt x="366" y="3747"/>
                </a:lnTo>
                <a:lnTo>
                  <a:pt x="416" y="3805"/>
                </a:lnTo>
                <a:lnTo>
                  <a:pt x="469" y="3861"/>
                </a:lnTo>
                <a:lnTo>
                  <a:pt x="524" y="3915"/>
                </a:lnTo>
                <a:lnTo>
                  <a:pt x="580" y="3968"/>
                </a:lnTo>
                <a:lnTo>
                  <a:pt x="638" y="4017"/>
                </a:lnTo>
                <a:lnTo>
                  <a:pt x="697" y="4065"/>
                </a:lnTo>
                <a:lnTo>
                  <a:pt x="759" y="4111"/>
                </a:lnTo>
                <a:lnTo>
                  <a:pt x="821" y="4153"/>
                </a:lnTo>
                <a:lnTo>
                  <a:pt x="885" y="4195"/>
                </a:lnTo>
                <a:lnTo>
                  <a:pt x="950" y="4233"/>
                </a:lnTo>
                <a:lnTo>
                  <a:pt x="1017" y="4269"/>
                </a:lnTo>
                <a:lnTo>
                  <a:pt x="1085" y="4303"/>
                </a:lnTo>
                <a:lnTo>
                  <a:pt x="1154" y="4333"/>
                </a:lnTo>
                <a:lnTo>
                  <a:pt x="1225" y="4361"/>
                </a:lnTo>
                <a:lnTo>
                  <a:pt x="1296" y="4387"/>
                </a:lnTo>
                <a:lnTo>
                  <a:pt x="1369" y="4410"/>
                </a:lnTo>
                <a:lnTo>
                  <a:pt x="1443" y="4429"/>
                </a:lnTo>
                <a:lnTo>
                  <a:pt x="1518" y="4447"/>
                </a:lnTo>
                <a:lnTo>
                  <a:pt x="1594" y="4461"/>
                </a:lnTo>
                <a:lnTo>
                  <a:pt x="1670" y="4472"/>
                </a:lnTo>
                <a:lnTo>
                  <a:pt x="1747" y="4480"/>
                </a:lnTo>
                <a:lnTo>
                  <a:pt x="1825" y="4484"/>
                </a:lnTo>
                <a:lnTo>
                  <a:pt x="1905" y="4486"/>
                </a:lnTo>
                <a:lnTo>
                  <a:pt x="1991" y="4484"/>
                </a:lnTo>
                <a:lnTo>
                  <a:pt x="2076" y="4479"/>
                </a:lnTo>
                <a:lnTo>
                  <a:pt x="2161" y="4470"/>
                </a:lnTo>
                <a:lnTo>
                  <a:pt x="2246" y="4457"/>
                </a:lnTo>
                <a:lnTo>
                  <a:pt x="2329" y="4441"/>
                </a:lnTo>
                <a:lnTo>
                  <a:pt x="2411" y="4422"/>
                </a:lnTo>
                <a:lnTo>
                  <a:pt x="2493" y="4398"/>
                </a:lnTo>
                <a:lnTo>
                  <a:pt x="2574" y="4372"/>
                </a:lnTo>
                <a:lnTo>
                  <a:pt x="2652" y="4343"/>
                </a:lnTo>
                <a:lnTo>
                  <a:pt x="2729" y="4311"/>
                </a:lnTo>
                <a:lnTo>
                  <a:pt x="2805" y="4275"/>
                </a:lnTo>
                <a:lnTo>
                  <a:pt x="2880" y="4236"/>
                </a:lnTo>
                <a:lnTo>
                  <a:pt x="2953" y="4195"/>
                </a:lnTo>
                <a:lnTo>
                  <a:pt x="3023" y="4150"/>
                </a:lnTo>
                <a:lnTo>
                  <a:pt x="3092" y="4103"/>
                </a:lnTo>
                <a:lnTo>
                  <a:pt x="3159" y="4054"/>
                </a:lnTo>
                <a:lnTo>
                  <a:pt x="3225" y="4001"/>
                </a:lnTo>
                <a:lnTo>
                  <a:pt x="3288" y="3945"/>
                </a:lnTo>
                <a:lnTo>
                  <a:pt x="3348" y="3887"/>
                </a:lnTo>
                <a:lnTo>
                  <a:pt x="3407" y="3828"/>
                </a:lnTo>
                <a:lnTo>
                  <a:pt x="3463" y="3765"/>
                </a:lnTo>
                <a:lnTo>
                  <a:pt x="3516" y="3699"/>
                </a:lnTo>
                <a:lnTo>
                  <a:pt x="3567" y="3632"/>
                </a:lnTo>
                <a:lnTo>
                  <a:pt x="3615" y="3563"/>
                </a:lnTo>
                <a:lnTo>
                  <a:pt x="3659" y="3491"/>
                </a:lnTo>
                <a:lnTo>
                  <a:pt x="3702" y="3417"/>
                </a:lnTo>
                <a:lnTo>
                  <a:pt x="3741" y="3341"/>
                </a:lnTo>
                <a:lnTo>
                  <a:pt x="3777" y="3264"/>
                </a:lnTo>
                <a:lnTo>
                  <a:pt x="3809" y="3185"/>
                </a:lnTo>
                <a:lnTo>
                  <a:pt x="3838" y="3103"/>
                </a:lnTo>
                <a:lnTo>
                  <a:pt x="3864" y="3020"/>
                </a:lnTo>
                <a:lnTo>
                  <a:pt x="3886" y="2935"/>
                </a:lnTo>
                <a:lnTo>
                  <a:pt x="3892" y="2914"/>
                </a:lnTo>
                <a:lnTo>
                  <a:pt x="3898" y="2894"/>
                </a:lnTo>
                <a:lnTo>
                  <a:pt x="3903" y="2876"/>
                </a:lnTo>
                <a:lnTo>
                  <a:pt x="3909" y="2859"/>
                </a:lnTo>
                <a:lnTo>
                  <a:pt x="3914" y="2844"/>
                </a:lnTo>
                <a:lnTo>
                  <a:pt x="3921" y="2829"/>
                </a:lnTo>
                <a:lnTo>
                  <a:pt x="3928" y="2816"/>
                </a:lnTo>
                <a:lnTo>
                  <a:pt x="3936" y="2803"/>
                </a:lnTo>
                <a:lnTo>
                  <a:pt x="3942" y="2792"/>
                </a:lnTo>
                <a:lnTo>
                  <a:pt x="3950" y="2782"/>
                </a:lnTo>
                <a:lnTo>
                  <a:pt x="3958" y="2773"/>
                </a:lnTo>
                <a:lnTo>
                  <a:pt x="3967" y="2764"/>
                </a:lnTo>
                <a:lnTo>
                  <a:pt x="3976" y="2757"/>
                </a:lnTo>
                <a:lnTo>
                  <a:pt x="3985" y="2751"/>
                </a:lnTo>
                <a:lnTo>
                  <a:pt x="3995" y="2745"/>
                </a:lnTo>
                <a:lnTo>
                  <a:pt x="4006" y="2740"/>
                </a:lnTo>
                <a:lnTo>
                  <a:pt x="4017" y="2735"/>
                </a:lnTo>
                <a:lnTo>
                  <a:pt x="4028" y="2732"/>
                </a:lnTo>
                <a:lnTo>
                  <a:pt x="4041" y="2728"/>
                </a:lnTo>
                <a:lnTo>
                  <a:pt x="4053" y="2726"/>
                </a:lnTo>
                <a:lnTo>
                  <a:pt x="4081" y="2722"/>
                </a:lnTo>
                <a:lnTo>
                  <a:pt x="4111" y="2719"/>
                </a:lnTo>
                <a:lnTo>
                  <a:pt x="4180" y="2718"/>
                </a:lnTo>
                <a:lnTo>
                  <a:pt x="4263" y="2718"/>
                </a:lnTo>
                <a:lnTo>
                  <a:pt x="4284" y="2719"/>
                </a:lnTo>
                <a:lnTo>
                  <a:pt x="4307" y="2721"/>
                </a:lnTo>
                <a:lnTo>
                  <a:pt x="4327" y="2724"/>
                </a:lnTo>
                <a:lnTo>
                  <a:pt x="4348" y="2727"/>
                </a:lnTo>
                <a:lnTo>
                  <a:pt x="4368" y="2732"/>
                </a:lnTo>
                <a:lnTo>
                  <a:pt x="4387" y="2738"/>
                </a:lnTo>
                <a:lnTo>
                  <a:pt x="4406" y="2745"/>
                </a:lnTo>
                <a:lnTo>
                  <a:pt x="4424" y="2753"/>
                </a:lnTo>
                <a:lnTo>
                  <a:pt x="4442" y="2762"/>
                </a:lnTo>
                <a:lnTo>
                  <a:pt x="4460" y="2771"/>
                </a:lnTo>
                <a:lnTo>
                  <a:pt x="4477" y="2781"/>
                </a:lnTo>
                <a:lnTo>
                  <a:pt x="4492" y="2793"/>
                </a:lnTo>
                <a:lnTo>
                  <a:pt x="4508" y="2804"/>
                </a:lnTo>
                <a:lnTo>
                  <a:pt x="4524" y="2818"/>
                </a:lnTo>
                <a:lnTo>
                  <a:pt x="4538" y="2831"/>
                </a:lnTo>
                <a:lnTo>
                  <a:pt x="4553" y="2846"/>
                </a:lnTo>
                <a:lnTo>
                  <a:pt x="4566" y="2860"/>
                </a:lnTo>
                <a:lnTo>
                  <a:pt x="4580" y="2876"/>
                </a:lnTo>
                <a:lnTo>
                  <a:pt x="4592" y="2892"/>
                </a:lnTo>
                <a:lnTo>
                  <a:pt x="4604" y="2908"/>
                </a:lnTo>
                <a:lnTo>
                  <a:pt x="4617" y="2926"/>
                </a:lnTo>
                <a:lnTo>
                  <a:pt x="4628" y="2944"/>
                </a:lnTo>
                <a:lnTo>
                  <a:pt x="4638" y="2962"/>
                </a:lnTo>
                <a:lnTo>
                  <a:pt x="4648" y="2981"/>
                </a:lnTo>
                <a:lnTo>
                  <a:pt x="4658" y="3000"/>
                </a:lnTo>
                <a:lnTo>
                  <a:pt x="4667" y="3020"/>
                </a:lnTo>
                <a:lnTo>
                  <a:pt x="4676" y="3040"/>
                </a:lnTo>
                <a:lnTo>
                  <a:pt x="4684" y="3061"/>
                </a:lnTo>
                <a:lnTo>
                  <a:pt x="4699" y="3102"/>
                </a:lnTo>
                <a:lnTo>
                  <a:pt x="4713" y="3144"/>
                </a:lnTo>
                <a:lnTo>
                  <a:pt x="5075" y="4423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0" name="Freeform 113"/>
          <p:cNvSpPr>
            <a:spLocks/>
          </p:cNvSpPr>
          <p:nvPr/>
        </p:nvSpPr>
        <p:spPr bwMode="auto">
          <a:xfrm>
            <a:off x="5157788" y="4052888"/>
            <a:ext cx="2214562" cy="1781175"/>
          </a:xfrm>
          <a:custGeom>
            <a:avLst/>
            <a:gdLst>
              <a:gd name="T0" fmla="*/ 2147483647 w 5580"/>
              <a:gd name="T1" fmla="*/ 2147483647 h 4486"/>
              <a:gd name="T2" fmla="*/ 2147483647 w 5580"/>
              <a:gd name="T3" fmla="*/ 2147483647 h 4486"/>
              <a:gd name="T4" fmla="*/ 2147483647 w 5580"/>
              <a:gd name="T5" fmla="*/ 2147483647 h 4486"/>
              <a:gd name="T6" fmla="*/ 2147483647 w 5580"/>
              <a:gd name="T7" fmla="*/ 2147483647 h 4486"/>
              <a:gd name="T8" fmla="*/ 2147483647 w 5580"/>
              <a:gd name="T9" fmla="*/ 2147483647 h 4486"/>
              <a:gd name="T10" fmla="*/ 2147483647 w 5580"/>
              <a:gd name="T11" fmla="*/ 2147483647 h 4486"/>
              <a:gd name="T12" fmla="*/ 2147483647 w 5580"/>
              <a:gd name="T13" fmla="*/ 2147483647 h 4486"/>
              <a:gd name="T14" fmla="*/ 2147483647 w 5580"/>
              <a:gd name="T15" fmla="*/ 2147483647 h 4486"/>
              <a:gd name="T16" fmla="*/ 2147483647 w 5580"/>
              <a:gd name="T17" fmla="*/ 2147483647 h 4486"/>
              <a:gd name="T18" fmla="*/ 2147483647 w 5580"/>
              <a:gd name="T19" fmla="*/ 2147483647 h 4486"/>
              <a:gd name="T20" fmla="*/ 2147483647 w 5580"/>
              <a:gd name="T21" fmla="*/ 2147483647 h 4486"/>
              <a:gd name="T22" fmla="*/ 2147483647 w 5580"/>
              <a:gd name="T23" fmla="*/ 2147483647 h 4486"/>
              <a:gd name="T24" fmla="*/ 2147483647 w 5580"/>
              <a:gd name="T25" fmla="*/ 2147483647 h 4486"/>
              <a:gd name="T26" fmla="*/ 2147483647 w 5580"/>
              <a:gd name="T27" fmla="*/ 2147483647 h 4486"/>
              <a:gd name="T28" fmla="*/ 2147483647 w 5580"/>
              <a:gd name="T29" fmla="*/ 2147483647 h 4486"/>
              <a:gd name="T30" fmla="*/ 2147483647 w 5580"/>
              <a:gd name="T31" fmla="*/ 2147483647 h 4486"/>
              <a:gd name="T32" fmla="*/ 2147483647 w 5580"/>
              <a:gd name="T33" fmla="*/ 2147483647 h 4486"/>
              <a:gd name="T34" fmla="*/ 2147483647 w 5580"/>
              <a:gd name="T35" fmla="*/ 2147483647 h 4486"/>
              <a:gd name="T36" fmla="*/ 2147483647 w 5580"/>
              <a:gd name="T37" fmla="*/ 2147483647 h 4486"/>
              <a:gd name="T38" fmla="*/ 2147483647 w 5580"/>
              <a:gd name="T39" fmla="*/ 2147483647 h 4486"/>
              <a:gd name="T40" fmla="*/ 2147483647 w 5580"/>
              <a:gd name="T41" fmla="*/ 2147483647 h 4486"/>
              <a:gd name="T42" fmla="*/ 2147483647 w 5580"/>
              <a:gd name="T43" fmla="*/ 2147483647 h 4486"/>
              <a:gd name="T44" fmla="*/ 2147483647 w 5580"/>
              <a:gd name="T45" fmla="*/ 2147483647 h 4486"/>
              <a:gd name="T46" fmla="*/ 2147483647 w 5580"/>
              <a:gd name="T47" fmla="*/ 2147483647 h 4486"/>
              <a:gd name="T48" fmla="*/ 2147483647 w 5580"/>
              <a:gd name="T49" fmla="*/ 2147483647 h 4486"/>
              <a:gd name="T50" fmla="*/ 2147483647 w 5580"/>
              <a:gd name="T51" fmla="*/ 2147483647 h 4486"/>
              <a:gd name="T52" fmla="*/ 2147483647 w 5580"/>
              <a:gd name="T53" fmla="*/ 2147483647 h 4486"/>
              <a:gd name="T54" fmla="*/ 2147483647 w 5580"/>
              <a:gd name="T55" fmla="*/ 2147483647 h 4486"/>
              <a:gd name="T56" fmla="*/ 2147483647 w 5580"/>
              <a:gd name="T57" fmla="*/ 2147483647 h 4486"/>
              <a:gd name="T58" fmla="*/ 2147483647 w 5580"/>
              <a:gd name="T59" fmla="*/ 2147483647 h 4486"/>
              <a:gd name="T60" fmla="*/ 2147483647 w 5580"/>
              <a:gd name="T61" fmla="*/ 2147483647 h 4486"/>
              <a:gd name="T62" fmla="*/ 2147483647 w 5580"/>
              <a:gd name="T63" fmla="*/ 2147483647 h 4486"/>
              <a:gd name="T64" fmla="*/ 2147483647 w 5580"/>
              <a:gd name="T65" fmla="*/ 2147483647 h 4486"/>
              <a:gd name="T66" fmla="*/ 2147483647 w 5580"/>
              <a:gd name="T67" fmla="*/ 2147483647 h 4486"/>
              <a:gd name="T68" fmla="*/ 2147483647 w 5580"/>
              <a:gd name="T69" fmla="*/ 2147483647 h 4486"/>
              <a:gd name="T70" fmla="*/ 2147483647 w 5580"/>
              <a:gd name="T71" fmla="*/ 2147483647 h 4486"/>
              <a:gd name="T72" fmla="*/ 2147483647 w 5580"/>
              <a:gd name="T73" fmla="*/ 2147483647 h 4486"/>
              <a:gd name="T74" fmla="*/ 2147483647 w 5580"/>
              <a:gd name="T75" fmla="*/ 2147483647 h 4486"/>
              <a:gd name="T76" fmla="*/ 2147483647 w 5580"/>
              <a:gd name="T77" fmla="*/ 2147483647 h 4486"/>
              <a:gd name="T78" fmla="*/ 2147483647 w 5580"/>
              <a:gd name="T79" fmla="*/ 2147483647 h 4486"/>
              <a:gd name="T80" fmla="*/ 2147483647 w 5580"/>
              <a:gd name="T81" fmla="*/ 2147483647 h 4486"/>
              <a:gd name="T82" fmla="*/ 2147483647 w 5580"/>
              <a:gd name="T83" fmla="*/ 2147483647 h 4486"/>
              <a:gd name="T84" fmla="*/ 2147483647 w 5580"/>
              <a:gd name="T85" fmla="*/ 2147483647 h 4486"/>
              <a:gd name="T86" fmla="*/ 2147483647 w 5580"/>
              <a:gd name="T87" fmla="*/ 2147483647 h 4486"/>
              <a:gd name="T88" fmla="*/ 2147483647 w 5580"/>
              <a:gd name="T89" fmla="*/ 2147483647 h 4486"/>
              <a:gd name="T90" fmla="*/ 2147483647 w 5580"/>
              <a:gd name="T91" fmla="*/ 2147483647 h 4486"/>
              <a:gd name="T92" fmla="*/ 2147483647 w 5580"/>
              <a:gd name="T93" fmla="*/ 2147483647 h 4486"/>
              <a:gd name="T94" fmla="*/ 2147483647 w 5580"/>
              <a:gd name="T95" fmla="*/ 2147483647 h 4486"/>
              <a:gd name="T96" fmla="*/ 2147483647 w 5580"/>
              <a:gd name="T97" fmla="*/ 2147483647 h 4486"/>
              <a:gd name="T98" fmla="*/ 2147483647 w 5580"/>
              <a:gd name="T99" fmla="*/ 2147483647 h 4486"/>
              <a:gd name="T100" fmla="*/ 2147483647 w 5580"/>
              <a:gd name="T101" fmla="*/ 2147483647 h 4486"/>
              <a:gd name="T102" fmla="*/ 2147483647 w 5580"/>
              <a:gd name="T103" fmla="*/ 2147483647 h 4486"/>
              <a:gd name="T104" fmla="*/ 2147483647 w 5580"/>
              <a:gd name="T105" fmla="*/ 2147483647 h 4486"/>
              <a:gd name="T106" fmla="*/ 2147483647 w 5580"/>
              <a:gd name="T107" fmla="*/ 2147483647 h 4486"/>
              <a:gd name="T108" fmla="*/ 2147483647 w 5580"/>
              <a:gd name="T109" fmla="*/ 2147483647 h 4486"/>
              <a:gd name="T110" fmla="*/ 2147483647 w 5580"/>
              <a:gd name="T111" fmla="*/ 2147483647 h 4486"/>
              <a:gd name="T112" fmla="*/ 2147483647 w 5580"/>
              <a:gd name="T113" fmla="*/ 2147483647 h 4486"/>
              <a:gd name="T114" fmla="*/ 2147483647 w 5580"/>
              <a:gd name="T115" fmla="*/ 2147483647 h 4486"/>
              <a:gd name="T116" fmla="*/ 2147483647 w 5580"/>
              <a:gd name="T117" fmla="*/ 2147483647 h 44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80"/>
              <a:gd name="T178" fmla="*/ 0 h 4486"/>
              <a:gd name="T179" fmla="*/ 5580 w 5580"/>
              <a:gd name="T180" fmla="*/ 4486 h 44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80" h="4486">
                <a:moveTo>
                  <a:pt x="5075" y="4423"/>
                </a:moveTo>
                <a:lnTo>
                  <a:pt x="5075" y="4423"/>
                </a:lnTo>
                <a:lnTo>
                  <a:pt x="5580" y="4296"/>
                </a:lnTo>
                <a:lnTo>
                  <a:pt x="5154" y="2640"/>
                </a:lnTo>
                <a:lnTo>
                  <a:pt x="5145" y="2606"/>
                </a:lnTo>
                <a:lnTo>
                  <a:pt x="5134" y="2575"/>
                </a:lnTo>
                <a:lnTo>
                  <a:pt x="5123" y="2546"/>
                </a:lnTo>
                <a:lnTo>
                  <a:pt x="5110" y="2518"/>
                </a:lnTo>
                <a:lnTo>
                  <a:pt x="5095" y="2492"/>
                </a:lnTo>
                <a:lnTo>
                  <a:pt x="5078" y="2468"/>
                </a:lnTo>
                <a:lnTo>
                  <a:pt x="5071" y="2457"/>
                </a:lnTo>
                <a:lnTo>
                  <a:pt x="5062" y="2445"/>
                </a:lnTo>
                <a:lnTo>
                  <a:pt x="5052" y="2435"/>
                </a:lnTo>
                <a:lnTo>
                  <a:pt x="5041" y="2425"/>
                </a:lnTo>
                <a:lnTo>
                  <a:pt x="5031" y="2416"/>
                </a:lnTo>
                <a:lnTo>
                  <a:pt x="5021" y="2407"/>
                </a:lnTo>
                <a:lnTo>
                  <a:pt x="5010" y="2400"/>
                </a:lnTo>
                <a:lnTo>
                  <a:pt x="4999" y="2392"/>
                </a:lnTo>
                <a:lnTo>
                  <a:pt x="4987" y="2385"/>
                </a:lnTo>
                <a:lnTo>
                  <a:pt x="4974" y="2378"/>
                </a:lnTo>
                <a:lnTo>
                  <a:pt x="4961" y="2373"/>
                </a:lnTo>
                <a:lnTo>
                  <a:pt x="4949" y="2367"/>
                </a:lnTo>
                <a:lnTo>
                  <a:pt x="4934" y="2363"/>
                </a:lnTo>
                <a:lnTo>
                  <a:pt x="4921" y="2358"/>
                </a:lnTo>
                <a:lnTo>
                  <a:pt x="4906" y="2355"/>
                </a:lnTo>
                <a:lnTo>
                  <a:pt x="4891" y="2351"/>
                </a:lnTo>
                <a:lnTo>
                  <a:pt x="4875" y="2349"/>
                </a:lnTo>
                <a:lnTo>
                  <a:pt x="4859" y="2348"/>
                </a:lnTo>
                <a:lnTo>
                  <a:pt x="4842" y="2347"/>
                </a:lnTo>
                <a:lnTo>
                  <a:pt x="4826" y="2347"/>
                </a:lnTo>
                <a:lnTo>
                  <a:pt x="3744" y="2327"/>
                </a:lnTo>
                <a:lnTo>
                  <a:pt x="3723" y="2328"/>
                </a:lnTo>
                <a:lnTo>
                  <a:pt x="3703" y="2331"/>
                </a:lnTo>
                <a:lnTo>
                  <a:pt x="3684" y="2336"/>
                </a:lnTo>
                <a:lnTo>
                  <a:pt x="3665" y="2344"/>
                </a:lnTo>
                <a:lnTo>
                  <a:pt x="3648" y="2353"/>
                </a:lnTo>
                <a:lnTo>
                  <a:pt x="3631" y="2363"/>
                </a:lnTo>
                <a:lnTo>
                  <a:pt x="3616" y="2375"/>
                </a:lnTo>
                <a:lnTo>
                  <a:pt x="3602" y="2388"/>
                </a:lnTo>
                <a:lnTo>
                  <a:pt x="3589" y="2403"/>
                </a:lnTo>
                <a:lnTo>
                  <a:pt x="3578" y="2420"/>
                </a:lnTo>
                <a:lnTo>
                  <a:pt x="3567" y="2436"/>
                </a:lnTo>
                <a:lnTo>
                  <a:pt x="3558" y="2454"/>
                </a:lnTo>
                <a:lnTo>
                  <a:pt x="3550" y="2473"/>
                </a:lnTo>
                <a:lnTo>
                  <a:pt x="3544" y="2494"/>
                </a:lnTo>
                <a:lnTo>
                  <a:pt x="3539" y="2515"/>
                </a:lnTo>
                <a:lnTo>
                  <a:pt x="3535" y="2536"/>
                </a:lnTo>
                <a:lnTo>
                  <a:pt x="3523" y="2624"/>
                </a:lnTo>
                <a:lnTo>
                  <a:pt x="3506" y="2710"/>
                </a:lnTo>
                <a:lnTo>
                  <a:pt x="3485" y="2795"/>
                </a:lnTo>
                <a:lnTo>
                  <a:pt x="3460" y="2878"/>
                </a:lnTo>
                <a:lnTo>
                  <a:pt x="3432" y="2959"/>
                </a:lnTo>
                <a:lnTo>
                  <a:pt x="3400" y="3037"/>
                </a:lnTo>
                <a:lnTo>
                  <a:pt x="3365" y="3113"/>
                </a:lnTo>
                <a:lnTo>
                  <a:pt x="3326" y="3187"/>
                </a:lnTo>
                <a:lnTo>
                  <a:pt x="3284" y="3258"/>
                </a:lnTo>
                <a:lnTo>
                  <a:pt x="3239" y="3327"/>
                </a:lnTo>
                <a:lnTo>
                  <a:pt x="3190" y="3394"/>
                </a:lnTo>
                <a:lnTo>
                  <a:pt x="3138" y="3459"/>
                </a:lnTo>
                <a:lnTo>
                  <a:pt x="3085" y="3520"/>
                </a:lnTo>
                <a:lnTo>
                  <a:pt x="3028" y="3579"/>
                </a:lnTo>
                <a:lnTo>
                  <a:pt x="2967" y="3636"/>
                </a:lnTo>
                <a:lnTo>
                  <a:pt x="2905" y="3690"/>
                </a:lnTo>
                <a:lnTo>
                  <a:pt x="2840" y="3742"/>
                </a:lnTo>
                <a:lnTo>
                  <a:pt x="2773" y="3791"/>
                </a:lnTo>
                <a:lnTo>
                  <a:pt x="2702" y="3837"/>
                </a:lnTo>
                <a:lnTo>
                  <a:pt x="2631" y="3880"/>
                </a:lnTo>
                <a:lnTo>
                  <a:pt x="2557" y="3921"/>
                </a:lnTo>
                <a:lnTo>
                  <a:pt x="2481" y="3957"/>
                </a:lnTo>
                <a:lnTo>
                  <a:pt x="2402" y="3992"/>
                </a:lnTo>
                <a:lnTo>
                  <a:pt x="2323" y="4023"/>
                </a:lnTo>
                <a:lnTo>
                  <a:pt x="2241" y="4053"/>
                </a:lnTo>
                <a:lnTo>
                  <a:pt x="2159" y="4078"/>
                </a:lnTo>
                <a:lnTo>
                  <a:pt x="2074" y="4101"/>
                </a:lnTo>
                <a:lnTo>
                  <a:pt x="1988" y="4120"/>
                </a:lnTo>
                <a:lnTo>
                  <a:pt x="1900" y="4136"/>
                </a:lnTo>
                <a:lnTo>
                  <a:pt x="1812" y="4149"/>
                </a:lnTo>
                <a:lnTo>
                  <a:pt x="1721" y="4159"/>
                </a:lnTo>
                <a:lnTo>
                  <a:pt x="1631" y="4164"/>
                </a:lnTo>
                <a:lnTo>
                  <a:pt x="1523" y="4170"/>
                </a:lnTo>
                <a:lnTo>
                  <a:pt x="1517" y="4170"/>
                </a:lnTo>
                <a:lnTo>
                  <a:pt x="1510" y="4169"/>
                </a:lnTo>
                <a:lnTo>
                  <a:pt x="1503" y="4167"/>
                </a:lnTo>
                <a:lnTo>
                  <a:pt x="1498" y="4164"/>
                </a:lnTo>
                <a:lnTo>
                  <a:pt x="1491" y="4162"/>
                </a:lnTo>
                <a:lnTo>
                  <a:pt x="1485" y="4159"/>
                </a:lnTo>
                <a:lnTo>
                  <a:pt x="1481" y="4154"/>
                </a:lnTo>
                <a:lnTo>
                  <a:pt x="1477" y="4150"/>
                </a:lnTo>
                <a:lnTo>
                  <a:pt x="1472" y="4145"/>
                </a:lnTo>
                <a:lnTo>
                  <a:pt x="1468" y="4140"/>
                </a:lnTo>
                <a:lnTo>
                  <a:pt x="1464" y="4135"/>
                </a:lnTo>
                <a:lnTo>
                  <a:pt x="1462" y="4129"/>
                </a:lnTo>
                <a:lnTo>
                  <a:pt x="1460" y="4123"/>
                </a:lnTo>
                <a:lnTo>
                  <a:pt x="1457" y="4116"/>
                </a:lnTo>
                <a:lnTo>
                  <a:pt x="1456" y="4110"/>
                </a:lnTo>
                <a:lnTo>
                  <a:pt x="1456" y="4103"/>
                </a:lnTo>
                <a:lnTo>
                  <a:pt x="1456" y="4096"/>
                </a:lnTo>
                <a:lnTo>
                  <a:pt x="1457" y="4089"/>
                </a:lnTo>
                <a:lnTo>
                  <a:pt x="1460" y="4083"/>
                </a:lnTo>
                <a:lnTo>
                  <a:pt x="1462" y="4077"/>
                </a:lnTo>
                <a:lnTo>
                  <a:pt x="1464" y="4072"/>
                </a:lnTo>
                <a:lnTo>
                  <a:pt x="1468" y="4066"/>
                </a:lnTo>
                <a:lnTo>
                  <a:pt x="1472" y="4060"/>
                </a:lnTo>
                <a:lnTo>
                  <a:pt x="1477" y="4056"/>
                </a:lnTo>
                <a:lnTo>
                  <a:pt x="1481" y="4051"/>
                </a:lnTo>
                <a:lnTo>
                  <a:pt x="1485" y="4047"/>
                </a:lnTo>
                <a:lnTo>
                  <a:pt x="1491" y="4044"/>
                </a:lnTo>
                <a:lnTo>
                  <a:pt x="1498" y="4041"/>
                </a:lnTo>
                <a:lnTo>
                  <a:pt x="1503" y="4039"/>
                </a:lnTo>
                <a:lnTo>
                  <a:pt x="1510" y="4037"/>
                </a:lnTo>
                <a:lnTo>
                  <a:pt x="1517" y="4036"/>
                </a:lnTo>
                <a:lnTo>
                  <a:pt x="1523" y="4036"/>
                </a:lnTo>
                <a:lnTo>
                  <a:pt x="1536" y="4036"/>
                </a:lnTo>
                <a:lnTo>
                  <a:pt x="1549" y="4035"/>
                </a:lnTo>
                <a:lnTo>
                  <a:pt x="1651" y="4029"/>
                </a:lnTo>
                <a:lnTo>
                  <a:pt x="1752" y="4019"/>
                </a:lnTo>
                <a:lnTo>
                  <a:pt x="1849" y="4006"/>
                </a:lnTo>
                <a:lnTo>
                  <a:pt x="1945" y="3988"/>
                </a:lnTo>
                <a:lnTo>
                  <a:pt x="2038" y="3965"/>
                </a:lnTo>
                <a:lnTo>
                  <a:pt x="2128" y="3940"/>
                </a:lnTo>
                <a:lnTo>
                  <a:pt x="2217" y="3909"/>
                </a:lnTo>
                <a:lnTo>
                  <a:pt x="2302" y="3876"/>
                </a:lnTo>
                <a:lnTo>
                  <a:pt x="2385" y="3839"/>
                </a:lnTo>
                <a:lnTo>
                  <a:pt x="2464" y="3799"/>
                </a:lnTo>
                <a:lnTo>
                  <a:pt x="2541" y="3754"/>
                </a:lnTo>
                <a:lnTo>
                  <a:pt x="2616" y="3707"/>
                </a:lnTo>
                <a:lnTo>
                  <a:pt x="2688" y="3655"/>
                </a:lnTo>
                <a:lnTo>
                  <a:pt x="2756" y="3602"/>
                </a:lnTo>
                <a:lnTo>
                  <a:pt x="2821" y="3545"/>
                </a:lnTo>
                <a:lnTo>
                  <a:pt x="2883" y="3484"/>
                </a:lnTo>
                <a:lnTo>
                  <a:pt x="2941" y="3422"/>
                </a:lnTo>
                <a:lnTo>
                  <a:pt x="2997" y="3356"/>
                </a:lnTo>
                <a:lnTo>
                  <a:pt x="3049" y="3288"/>
                </a:lnTo>
                <a:lnTo>
                  <a:pt x="3098" y="3217"/>
                </a:lnTo>
                <a:lnTo>
                  <a:pt x="3143" y="3143"/>
                </a:lnTo>
                <a:lnTo>
                  <a:pt x="3184" y="3067"/>
                </a:lnTo>
                <a:lnTo>
                  <a:pt x="3222" y="2989"/>
                </a:lnTo>
                <a:lnTo>
                  <a:pt x="3257" y="2908"/>
                </a:lnTo>
                <a:lnTo>
                  <a:pt x="3287" y="2827"/>
                </a:lnTo>
                <a:lnTo>
                  <a:pt x="3314" y="2742"/>
                </a:lnTo>
                <a:lnTo>
                  <a:pt x="3336" y="2656"/>
                </a:lnTo>
                <a:lnTo>
                  <a:pt x="3355" y="2567"/>
                </a:lnTo>
                <a:lnTo>
                  <a:pt x="3370" y="2477"/>
                </a:lnTo>
                <a:lnTo>
                  <a:pt x="3380" y="2385"/>
                </a:lnTo>
                <a:lnTo>
                  <a:pt x="3386" y="2292"/>
                </a:lnTo>
                <a:lnTo>
                  <a:pt x="3389" y="2197"/>
                </a:lnTo>
                <a:lnTo>
                  <a:pt x="3385" y="2102"/>
                </a:lnTo>
                <a:lnTo>
                  <a:pt x="3379" y="2008"/>
                </a:lnTo>
                <a:lnTo>
                  <a:pt x="3366" y="1916"/>
                </a:lnTo>
                <a:lnTo>
                  <a:pt x="3350" y="1826"/>
                </a:lnTo>
                <a:lnTo>
                  <a:pt x="3329" y="1736"/>
                </a:lnTo>
                <a:lnTo>
                  <a:pt x="3305" y="1649"/>
                </a:lnTo>
                <a:lnTo>
                  <a:pt x="3275" y="1563"/>
                </a:lnTo>
                <a:lnTo>
                  <a:pt x="3242" y="1479"/>
                </a:lnTo>
                <a:lnTo>
                  <a:pt x="3205" y="1398"/>
                </a:lnTo>
                <a:lnTo>
                  <a:pt x="3164" y="1318"/>
                </a:lnTo>
                <a:lnTo>
                  <a:pt x="3119" y="1241"/>
                </a:lnTo>
                <a:lnTo>
                  <a:pt x="3071" y="1165"/>
                </a:lnTo>
                <a:lnTo>
                  <a:pt x="3020" y="1093"/>
                </a:lnTo>
                <a:lnTo>
                  <a:pt x="2965" y="1023"/>
                </a:lnTo>
                <a:lnTo>
                  <a:pt x="2907" y="956"/>
                </a:lnTo>
                <a:lnTo>
                  <a:pt x="2845" y="892"/>
                </a:lnTo>
                <a:lnTo>
                  <a:pt x="2781" y="831"/>
                </a:lnTo>
                <a:lnTo>
                  <a:pt x="2714" y="772"/>
                </a:lnTo>
                <a:lnTo>
                  <a:pt x="2645" y="718"/>
                </a:lnTo>
                <a:lnTo>
                  <a:pt x="2572" y="666"/>
                </a:lnTo>
                <a:lnTo>
                  <a:pt x="2497" y="618"/>
                </a:lnTo>
                <a:lnTo>
                  <a:pt x="2420" y="573"/>
                </a:lnTo>
                <a:lnTo>
                  <a:pt x="2341" y="533"/>
                </a:lnTo>
                <a:lnTo>
                  <a:pt x="2259" y="495"/>
                </a:lnTo>
                <a:lnTo>
                  <a:pt x="2175" y="463"/>
                </a:lnTo>
                <a:lnTo>
                  <a:pt x="2089" y="434"/>
                </a:lnTo>
                <a:lnTo>
                  <a:pt x="2002" y="409"/>
                </a:lnTo>
                <a:lnTo>
                  <a:pt x="1913" y="388"/>
                </a:lnTo>
                <a:lnTo>
                  <a:pt x="1822" y="371"/>
                </a:lnTo>
                <a:lnTo>
                  <a:pt x="1729" y="360"/>
                </a:lnTo>
                <a:lnTo>
                  <a:pt x="1636" y="353"/>
                </a:lnTo>
                <a:lnTo>
                  <a:pt x="1541" y="350"/>
                </a:lnTo>
                <a:lnTo>
                  <a:pt x="1523" y="350"/>
                </a:lnTo>
                <a:lnTo>
                  <a:pt x="1506" y="351"/>
                </a:lnTo>
                <a:lnTo>
                  <a:pt x="1488" y="351"/>
                </a:lnTo>
                <a:lnTo>
                  <a:pt x="1470" y="352"/>
                </a:lnTo>
                <a:lnTo>
                  <a:pt x="1469" y="350"/>
                </a:lnTo>
                <a:lnTo>
                  <a:pt x="1457" y="349"/>
                </a:lnTo>
                <a:lnTo>
                  <a:pt x="1446" y="345"/>
                </a:lnTo>
                <a:lnTo>
                  <a:pt x="1437" y="341"/>
                </a:lnTo>
                <a:lnTo>
                  <a:pt x="1430" y="334"/>
                </a:lnTo>
                <a:lnTo>
                  <a:pt x="1423" y="326"/>
                </a:lnTo>
                <a:lnTo>
                  <a:pt x="1417" y="316"/>
                </a:lnTo>
                <a:lnTo>
                  <a:pt x="1414" y="306"/>
                </a:lnTo>
                <a:lnTo>
                  <a:pt x="1413" y="295"/>
                </a:lnTo>
                <a:lnTo>
                  <a:pt x="1414" y="284"/>
                </a:lnTo>
                <a:lnTo>
                  <a:pt x="1417" y="272"/>
                </a:lnTo>
                <a:lnTo>
                  <a:pt x="1422" y="261"/>
                </a:lnTo>
                <a:lnTo>
                  <a:pt x="1428" y="252"/>
                </a:lnTo>
                <a:lnTo>
                  <a:pt x="1436" y="243"/>
                </a:lnTo>
                <a:lnTo>
                  <a:pt x="1446" y="237"/>
                </a:lnTo>
                <a:lnTo>
                  <a:pt x="1451" y="234"/>
                </a:lnTo>
                <a:lnTo>
                  <a:pt x="1456" y="233"/>
                </a:lnTo>
                <a:lnTo>
                  <a:pt x="1462" y="232"/>
                </a:lnTo>
                <a:lnTo>
                  <a:pt x="1468" y="231"/>
                </a:lnTo>
                <a:lnTo>
                  <a:pt x="1507" y="229"/>
                </a:lnTo>
                <a:lnTo>
                  <a:pt x="1547" y="227"/>
                </a:lnTo>
                <a:lnTo>
                  <a:pt x="1587" y="225"/>
                </a:lnTo>
                <a:lnTo>
                  <a:pt x="1627" y="224"/>
                </a:lnTo>
                <a:lnTo>
                  <a:pt x="1723" y="227"/>
                </a:lnTo>
                <a:lnTo>
                  <a:pt x="1816" y="233"/>
                </a:lnTo>
                <a:lnTo>
                  <a:pt x="1909" y="245"/>
                </a:lnTo>
                <a:lnTo>
                  <a:pt x="2001" y="259"/>
                </a:lnTo>
                <a:lnTo>
                  <a:pt x="2092" y="278"/>
                </a:lnTo>
                <a:lnTo>
                  <a:pt x="2180" y="300"/>
                </a:lnTo>
                <a:lnTo>
                  <a:pt x="2266" y="327"/>
                </a:lnTo>
                <a:lnTo>
                  <a:pt x="2351" y="357"/>
                </a:lnTo>
                <a:lnTo>
                  <a:pt x="2434" y="391"/>
                </a:lnTo>
                <a:lnTo>
                  <a:pt x="2514" y="428"/>
                </a:lnTo>
                <a:lnTo>
                  <a:pt x="2593" y="469"/>
                </a:lnTo>
                <a:lnTo>
                  <a:pt x="2670" y="514"/>
                </a:lnTo>
                <a:lnTo>
                  <a:pt x="2743" y="562"/>
                </a:lnTo>
                <a:lnTo>
                  <a:pt x="2814" y="612"/>
                </a:lnTo>
                <a:lnTo>
                  <a:pt x="2883" y="667"/>
                </a:lnTo>
                <a:lnTo>
                  <a:pt x="2949" y="724"/>
                </a:lnTo>
                <a:lnTo>
                  <a:pt x="3013" y="785"/>
                </a:lnTo>
                <a:lnTo>
                  <a:pt x="3073" y="848"/>
                </a:lnTo>
                <a:lnTo>
                  <a:pt x="3130" y="914"/>
                </a:lnTo>
                <a:lnTo>
                  <a:pt x="3184" y="983"/>
                </a:lnTo>
                <a:lnTo>
                  <a:pt x="3236" y="1054"/>
                </a:lnTo>
                <a:lnTo>
                  <a:pt x="3282" y="1128"/>
                </a:lnTo>
                <a:lnTo>
                  <a:pt x="3326" y="1205"/>
                </a:lnTo>
                <a:lnTo>
                  <a:pt x="3366" y="1283"/>
                </a:lnTo>
                <a:lnTo>
                  <a:pt x="3403" y="1365"/>
                </a:lnTo>
                <a:lnTo>
                  <a:pt x="3437" y="1449"/>
                </a:lnTo>
                <a:lnTo>
                  <a:pt x="3465" y="1534"/>
                </a:lnTo>
                <a:lnTo>
                  <a:pt x="3490" y="1622"/>
                </a:lnTo>
                <a:lnTo>
                  <a:pt x="3511" y="1712"/>
                </a:lnTo>
                <a:lnTo>
                  <a:pt x="3527" y="1803"/>
                </a:lnTo>
                <a:lnTo>
                  <a:pt x="3540" y="1897"/>
                </a:lnTo>
                <a:lnTo>
                  <a:pt x="3548" y="1992"/>
                </a:lnTo>
                <a:lnTo>
                  <a:pt x="3550" y="2014"/>
                </a:lnTo>
                <a:lnTo>
                  <a:pt x="3553" y="2034"/>
                </a:lnTo>
                <a:lnTo>
                  <a:pt x="3559" y="2054"/>
                </a:lnTo>
                <a:lnTo>
                  <a:pt x="3567" y="2073"/>
                </a:lnTo>
                <a:lnTo>
                  <a:pt x="3575" y="2091"/>
                </a:lnTo>
                <a:lnTo>
                  <a:pt x="3586" y="2109"/>
                </a:lnTo>
                <a:lnTo>
                  <a:pt x="3598" y="2124"/>
                </a:lnTo>
                <a:lnTo>
                  <a:pt x="3611" y="2139"/>
                </a:lnTo>
                <a:lnTo>
                  <a:pt x="3626" y="2154"/>
                </a:lnTo>
                <a:lnTo>
                  <a:pt x="3641" y="2165"/>
                </a:lnTo>
                <a:lnTo>
                  <a:pt x="3658" y="2176"/>
                </a:lnTo>
                <a:lnTo>
                  <a:pt x="3676" y="2185"/>
                </a:lnTo>
                <a:lnTo>
                  <a:pt x="3695" y="2192"/>
                </a:lnTo>
                <a:lnTo>
                  <a:pt x="3714" y="2196"/>
                </a:lnTo>
                <a:lnTo>
                  <a:pt x="3734" y="2199"/>
                </a:lnTo>
                <a:lnTo>
                  <a:pt x="3755" y="2201"/>
                </a:lnTo>
                <a:lnTo>
                  <a:pt x="4860" y="2177"/>
                </a:lnTo>
                <a:lnTo>
                  <a:pt x="4878" y="2177"/>
                </a:lnTo>
                <a:lnTo>
                  <a:pt x="4894" y="2176"/>
                </a:lnTo>
                <a:lnTo>
                  <a:pt x="4911" y="2174"/>
                </a:lnTo>
                <a:lnTo>
                  <a:pt x="4926" y="2170"/>
                </a:lnTo>
                <a:lnTo>
                  <a:pt x="4942" y="2166"/>
                </a:lnTo>
                <a:lnTo>
                  <a:pt x="4956" y="2161"/>
                </a:lnTo>
                <a:lnTo>
                  <a:pt x="4971" y="2156"/>
                </a:lnTo>
                <a:lnTo>
                  <a:pt x="4984" y="2150"/>
                </a:lnTo>
                <a:lnTo>
                  <a:pt x="4998" y="2142"/>
                </a:lnTo>
                <a:lnTo>
                  <a:pt x="5011" y="2136"/>
                </a:lnTo>
                <a:lnTo>
                  <a:pt x="5024" y="2127"/>
                </a:lnTo>
                <a:lnTo>
                  <a:pt x="5036" y="2118"/>
                </a:lnTo>
                <a:lnTo>
                  <a:pt x="5048" y="2109"/>
                </a:lnTo>
                <a:lnTo>
                  <a:pt x="5059" y="2099"/>
                </a:lnTo>
                <a:lnTo>
                  <a:pt x="5071" y="2088"/>
                </a:lnTo>
                <a:lnTo>
                  <a:pt x="5081" y="2076"/>
                </a:lnTo>
                <a:lnTo>
                  <a:pt x="5091" y="2064"/>
                </a:lnTo>
                <a:lnTo>
                  <a:pt x="5101" y="2052"/>
                </a:lnTo>
                <a:lnTo>
                  <a:pt x="5110" y="2039"/>
                </a:lnTo>
                <a:lnTo>
                  <a:pt x="5119" y="2026"/>
                </a:lnTo>
                <a:lnTo>
                  <a:pt x="5135" y="1998"/>
                </a:lnTo>
                <a:lnTo>
                  <a:pt x="5151" y="1969"/>
                </a:lnTo>
                <a:lnTo>
                  <a:pt x="5164" y="1938"/>
                </a:lnTo>
                <a:lnTo>
                  <a:pt x="5177" y="1906"/>
                </a:lnTo>
                <a:lnTo>
                  <a:pt x="5188" y="1874"/>
                </a:lnTo>
                <a:lnTo>
                  <a:pt x="5197" y="1840"/>
                </a:lnTo>
                <a:lnTo>
                  <a:pt x="5534" y="557"/>
                </a:lnTo>
                <a:lnTo>
                  <a:pt x="5470" y="533"/>
                </a:lnTo>
                <a:lnTo>
                  <a:pt x="5407" y="508"/>
                </a:lnTo>
                <a:lnTo>
                  <a:pt x="5343" y="485"/>
                </a:lnTo>
                <a:lnTo>
                  <a:pt x="5281" y="461"/>
                </a:lnTo>
                <a:lnTo>
                  <a:pt x="5217" y="438"/>
                </a:lnTo>
                <a:lnTo>
                  <a:pt x="5154" y="414"/>
                </a:lnTo>
                <a:lnTo>
                  <a:pt x="5091" y="391"/>
                </a:lnTo>
                <a:lnTo>
                  <a:pt x="5028" y="366"/>
                </a:lnTo>
                <a:lnTo>
                  <a:pt x="4713" y="1377"/>
                </a:lnTo>
                <a:lnTo>
                  <a:pt x="4698" y="1419"/>
                </a:lnTo>
                <a:lnTo>
                  <a:pt x="4683" y="1460"/>
                </a:lnTo>
                <a:lnTo>
                  <a:pt x="4666" y="1499"/>
                </a:lnTo>
                <a:lnTo>
                  <a:pt x="4648" y="1536"/>
                </a:lnTo>
                <a:lnTo>
                  <a:pt x="4638" y="1555"/>
                </a:lnTo>
                <a:lnTo>
                  <a:pt x="4628" y="1572"/>
                </a:lnTo>
                <a:lnTo>
                  <a:pt x="4617" y="1589"/>
                </a:lnTo>
                <a:lnTo>
                  <a:pt x="4605" y="1606"/>
                </a:lnTo>
                <a:lnTo>
                  <a:pt x="4594" y="1621"/>
                </a:lnTo>
                <a:lnTo>
                  <a:pt x="4582" y="1637"/>
                </a:lnTo>
                <a:lnTo>
                  <a:pt x="4570" y="1651"/>
                </a:lnTo>
                <a:lnTo>
                  <a:pt x="4556" y="1666"/>
                </a:lnTo>
                <a:lnTo>
                  <a:pt x="4543" y="1679"/>
                </a:lnTo>
                <a:lnTo>
                  <a:pt x="4529" y="1692"/>
                </a:lnTo>
                <a:lnTo>
                  <a:pt x="4515" y="1704"/>
                </a:lnTo>
                <a:lnTo>
                  <a:pt x="4499" y="1715"/>
                </a:lnTo>
                <a:lnTo>
                  <a:pt x="4483" y="1725"/>
                </a:lnTo>
                <a:lnTo>
                  <a:pt x="4468" y="1734"/>
                </a:lnTo>
                <a:lnTo>
                  <a:pt x="4451" y="1743"/>
                </a:lnTo>
                <a:lnTo>
                  <a:pt x="4433" y="1752"/>
                </a:lnTo>
                <a:lnTo>
                  <a:pt x="4416" y="1759"/>
                </a:lnTo>
                <a:lnTo>
                  <a:pt x="4397" y="1765"/>
                </a:lnTo>
                <a:lnTo>
                  <a:pt x="4378" y="1770"/>
                </a:lnTo>
                <a:lnTo>
                  <a:pt x="4359" y="1774"/>
                </a:lnTo>
                <a:lnTo>
                  <a:pt x="4339" y="1778"/>
                </a:lnTo>
                <a:lnTo>
                  <a:pt x="4318" y="1781"/>
                </a:lnTo>
                <a:lnTo>
                  <a:pt x="4297" y="1782"/>
                </a:lnTo>
                <a:lnTo>
                  <a:pt x="4274" y="1783"/>
                </a:lnTo>
                <a:lnTo>
                  <a:pt x="4231" y="1782"/>
                </a:lnTo>
                <a:lnTo>
                  <a:pt x="4190" y="1780"/>
                </a:lnTo>
                <a:lnTo>
                  <a:pt x="4154" y="1777"/>
                </a:lnTo>
                <a:lnTo>
                  <a:pt x="4119" y="1771"/>
                </a:lnTo>
                <a:lnTo>
                  <a:pt x="4102" y="1768"/>
                </a:lnTo>
                <a:lnTo>
                  <a:pt x="4086" y="1763"/>
                </a:lnTo>
                <a:lnTo>
                  <a:pt x="4072" y="1759"/>
                </a:lnTo>
                <a:lnTo>
                  <a:pt x="4057" y="1754"/>
                </a:lnTo>
                <a:lnTo>
                  <a:pt x="4043" y="1749"/>
                </a:lnTo>
                <a:lnTo>
                  <a:pt x="4029" y="1742"/>
                </a:lnTo>
                <a:lnTo>
                  <a:pt x="4017" y="1735"/>
                </a:lnTo>
                <a:lnTo>
                  <a:pt x="4005" y="1727"/>
                </a:lnTo>
                <a:lnTo>
                  <a:pt x="3994" y="1720"/>
                </a:lnTo>
                <a:lnTo>
                  <a:pt x="3982" y="1711"/>
                </a:lnTo>
                <a:lnTo>
                  <a:pt x="3971" y="1701"/>
                </a:lnTo>
                <a:lnTo>
                  <a:pt x="3961" y="1691"/>
                </a:lnTo>
                <a:lnTo>
                  <a:pt x="3951" y="1679"/>
                </a:lnTo>
                <a:lnTo>
                  <a:pt x="3942" y="1667"/>
                </a:lnTo>
                <a:lnTo>
                  <a:pt x="3933" y="1655"/>
                </a:lnTo>
                <a:lnTo>
                  <a:pt x="3924" y="1641"/>
                </a:lnTo>
                <a:lnTo>
                  <a:pt x="3917" y="1627"/>
                </a:lnTo>
                <a:lnTo>
                  <a:pt x="3909" y="1611"/>
                </a:lnTo>
                <a:lnTo>
                  <a:pt x="3902" y="1594"/>
                </a:lnTo>
                <a:lnTo>
                  <a:pt x="3894" y="1578"/>
                </a:lnTo>
                <a:lnTo>
                  <a:pt x="3889" y="1560"/>
                </a:lnTo>
                <a:lnTo>
                  <a:pt x="3882" y="1541"/>
                </a:lnTo>
                <a:lnTo>
                  <a:pt x="3875" y="1521"/>
                </a:lnTo>
                <a:lnTo>
                  <a:pt x="3870" y="1499"/>
                </a:lnTo>
                <a:lnTo>
                  <a:pt x="3847" y="1417"/>
                </a:lnTo>
                <a:lnTo>
                  <a:pt x="3820" y="1336"/>
                </a:lnTo>
                <a:lnTo>
                  <a:pt x="3790" y="1257"/>
                </a:lnTo>
                <a:lnTo>
                  <a:pt x="3757" y="1179"/>
                </a:lnTo>
                <a:lnTo>
                  <a:pt x="3721" y="1105"/>
                </a:lnTo>
                <a:lnTo>
                  <a:pt x="3682" y="1031"/>
                </a:lnTo>
                <a:lnTo>
                  <a:pt x="3639" y="959"/>
                </a:lnTo>
                <a:lnTo>
                  <a:pt x="3593" y="890"/>
                </a:lnTo>
                <a:lnTo>
                  <a:pt x="3545" y="823"/>
                </a:lnTo>
                <a:lnTo>
                  <a:pt x="3495" y="758"/>
                </a:lnTo>
                <a:lnTo>
                  <a:pt x="3442" y="695"/>
                </a:lnTo>
                <a:lnTo>
                  <a:pt x="3386" y="634"/>
                </a:lnTo>
                <a:lnTo>
                  <a:pt x="3328" y="576"/>
                </a:lnTo>
                <a:lnTo>
                  <a:pt x="3268" y="521"/>
                </a:lnTo>
                <a:lnTo>
                  <a:pt x="3205" y="467"/>
                </a:lnTo>
                <a:lnTo>
                  <a:pt x="3140" y="417"/>
                </a:lnTo>
                <a:lnTo>
                  <a:pt x="3074" y="369"/>
                </a:lnTo>
                <a:lnTo>
                  <a:pt x="3006" y="323"/>
                </a:lnTo>
                <a:lnTo>
                  <a:pt x="2936" y="280"/>
                </a:lnTo>
                <a:lnTo>
                  <a:pt x="2864" y="240"/>
                </a:lnTo>
                <a:lnTo>
                  <a:pt x="2790" y="203"/>
                </a:lnTo>
                <a:lnTo>
                  <a:pt x="2716" y="168"/>
                </a:lnTo>
                <a:lnTo>
                  <a:pt x="2639" y="137"/>
                </a:lnTo>
                <a:lnTo>
                  <a:pt x="2561" y="109"/>
                </a:lnTo>
                <a:lnTo>
                  <a:pt x="2483" y="85"/>
                </a:lnTo>
                <a:lnTo>
                  <a:pt x="2402" y="62"/>
                </a:lnTo>
                <a:lnTo>
                  <a:pt x="2322" y="43"/>
                </a:lnTo>
                <a:lnTo>
                  <a:pt x="2239" y="28"/>
                </a:lnTo>
                <a:lnTo>
                  <a:pt x="2156" y="15"/>
                </a:lnTo>
                <a:lnTo>
                  <a:pt x="2074" y="7"/>
                </a:lnTo>
                <a:lnTo>
                  <a:pt x="1989" y="2"/>
                </a:lnTo>
                <a:lnTo>
                  <a:pt x="1905" y="0"/>
                </a:lnTo>
                <a:lnTo>
                  <a:pt x="1830" y="2"/>
                </a:lnTo>
                <a:lnTo>
                  <a:pt x="1756" y="5"/>
                </a:lnTo>
                <a:lnTo>
                  <a:pt x="1683" y="13"/>
                </a:lnTo>
                <a:lnTo>
                  <a:pt x="1612" y="23"/>
                </a:lnTo>
                <a:lnTo>
                  <a:pt x="1540" y="35"/>
                </a:lnTo>
                <a:lnTo>
                  <a:pt x="1470" y="50"/>
                </a:lnTo>
                <a:lnTo>
                  <a:pt x="1399" y="68"/>
                </a:lnTo>
                <a:lnTo>
                  <a:pt x="1331" y="88"/>
                </a:lnTo>
                <a:lnTo>
                  <a:pt x="1263" y="111"/>
                </a:lnTo>
                <a:lnTo>
                  <a:pt x="1196" y="136"/>
                </a:lnTo>
                <a:lnTo>
                  <a:pt x="1130" y="164"/>
                </a:lnTo>
                <a:lnTo>
                  <a:pt x="1065" y="194"/>
                </a:lnTo>
                <a:lnTo>
                  <a:pt x="1001" y="227"/>
                </a:lnTo>
                <a:lnTo>
                  <a:pt x="939" y="261"/>
                </a:lnTo>
                <a:lnTo>
                  <a:pt x="877" y="297"/>
                </a:lnTo>
                <a:lnTo>
                  <a:pt x="817" y="336"/>
                </a:lnTo>
                <a:lnTo>
                  <a:pt x="759" y="378"/>
                </a:lnTo>
                <a:lnTo>
                  <a:pt x="702" y="420"/>
                </a:lnTo>
                <a:lnTo>
                  <a:pt x="645" y="465"/>
                </a:lnTo>
                <a:lnTo>
                  <a:pt x="591" y="512"/>
                </a:lnTo>
                <a:lnTo>
                  <a:pt x="537" y="560"/>
                </a:lnTo>
                <a:lnTo>
                  <a:pt x="486" y="610"/>
                </a:lnTo>
                <a:lnTo>
                  <a:pt x="435" y="663"/>
                </a:lnTo>
                <a:lnTo>
                  <a:pt x="387" y="716"/>
                </a:lnTo>
                <a:lnTo>
                  <a:pt x="340" y="772"/>
                </a:lnTo>
                <a:lnTo>
                  <a:pt x="296" y="829"/>
                </a:lnTo>
                <a:lnTo>
                  <a:pt x="252" y="889"/>
                </a:lnTo>
                <a:lnTo>
                  <a:pt x="211" y="948"/>
                </a:lnTo>
                <a:lnTo>
                  <a:pt x="170" y="1011"/>
                </a:lnTo>
                <a:lnTo>
                  <a:pt x="132" y="1073"/>
                </a:lnTo>
                <a:lnTo>
                  <a:pt x="97" y="1138"/>
                </a:lnTo>
                <a:lnTo>
                  <a:pt x="63" y="1203"/>
                </a:lnTo>
                <a:lnTo>
                  <a:pt x="201" y="1223"/>
                </a:lnTo>
                <a:lnTo>
                  <a:pt x="229" y="1226"/>
                </a:lnTo>
                <a:lnTo>
                  <a:pt x="258" y="1228"/>
                </a:lnTo>
                <a:lnTo>
                  <a:pt x="286" y="1226"/>
                </a:lnTo>
                <a:lnTo>
                  <a:pt x="314" y="1224"/>
                </a:lnTo>
                <a:lnTo>
                  <a:pt x="341" y="1220"/>
                </a:lnTo>
                <a:lnTo>
                  <a:pt x="369" y="1214"/>
                </a:lnTo>
                <a:lnTo>
                  <a:pt x="397" y="1207"/>
                </a:lnTo>
                <a:lnTo>
                  <a:pt x="425" y="1198"/>
                </a:lnTo>
                <a:lnTo>
                  <a:pt x="452" y="1190"/>
                </a:lnTo>
                <a:lnTo>
                  <a:pt x="480" y="1179"/>
                </a:lnTo>
                <a:lnTo>
                  <a:pt x="508" y="1168"/>
                </a:lnTo>
                <a:lnTo>
                  <a:pt x="536" y="1156"/>
                </a:lnTo>
                <a:lnTo>
                  <a:pt x="592" y="1130"/>
                </a:lnTo>
                <a:lnTo>
                  <a:pt x="648" y="1102"/>
                </a:lnTo>
                <a:lnTo>
                  <a:pt x="705" y="1075"/>
                </a:lnTo>
                <a:lnTo>
                  <a:pt x="762" y="1047"/>
                </a:lnTo>
                <a:lnTo>
                  <a:pt x="791" y="1035"/>
                </a:lnTo>
                <a:lnTo>
                  <a:pt x="820" y="1022"/>
                </a:lnTo>
                <a:lnTo>
                  <a:pt x="850" y="1011"/>
                </a:lnTo>
                <a:lnTo>
                  <a:pt x="879" y="998"/>
                </a:lnTo>
                <a:lnTo>
                  <a:pt x="910" y="988"/>
                </a:lnTo>
                <a:lnTo>
                  <a:pt x="940" y="979"/>
                </a:lnTo>
                <a:lnTo>
                  <a:pt x="971" y="970"/>
                </a:lnTo>
                <a:lnTo>
                  <a:pt x="1002" y="964"/>
                </a:lnTo>
                <a:lnTo>
                  <a:pt x="1034" y="958"/>
                </a:lnTo>
                <a:lnTo>
                  <a:pt x="1066" y="954"/>
                </a:lnTo>
                <a:lnTo>
                  <a:pt x="1097" y="951"/>
                </a:lnTo>
                <a:lnTo>
                  <a:pt x="1131" y="950"/>
                </a:lnTo>
                <a:lnTo>
                  <a:pt x="1208" y="951"/>
                </a:lnTo>
                <a:lnTo>
                  <a:pt x="1284" y="957"/>
                </a:lnTo>
                <a:lnTo>
                  <a:pt x="1359" y="965"/>
                </a:lnTo>
                <a:lnTo>
                  <a:pt x="1432" y="976"/>
                </a:lnTo>
                <a:lnTo>
                  <a:pt x="1504" y="989"/>
                </a:lnTo>
                <a:lnTo>
                  <a:pt x="1576" y="1006"/>
                </a:lnTo>
                <a:lnTo>
                  <a:pt x="1645" y="1026"/>
                </a:lnTo>
                <a:lnTo>
                  <a:pt x="1714" y="1049"/>
                </a:lnTo>
                <a:lnTo>
                  <a:pt x="1780" y="1073"/>
                </a:lnTo>
                <a:lnTo>
                  <a:pt x="1844" y="1101"/>
                </a:lnTo>
                <a:lnTo>
                  <a:pt x="1907" y="1131"/>
                </a:lnTo>
                <a:lnTo>
                  <a:pt x="1969" y="1164"/>
                </a:lnTo>
                <a:lnTo>
                  <a:pt x="2027" y="1198"/>
                </a:lnTo>
                <a:lnTo>
                  <a:pt x="2084" y="1235"/>
                </a:lnTo>
                <a:lnTo>
                  <a:pt x="2139" y="1275"/>
                </a:lnTo>
                <a:lnTo>
                  <a:pt x="2190" y="1316"/>
                </a:lnTo>
                <a:lnTo>
                  <a:pt x="2240" y="1360"/>
                </a:lnTo>
                <a:lnTo>
                  <a:pt x="2287" y="1404"/>
                </a:lnTo>
                <a:lnTo>
                  <a:pt x="2332" y="1451"/>
                </a:lnTo>
                <a:lnTo>
                  <a:pt x="2373" y="1500"/>
                </a:lnTo>
                <a:lnTo>
                  <a:pt x="2412" y="1551"/>
                </a:lnTo>
                <a:lnTo>
                  <a:pt x="2449" y="1603"/>
                </a:lnTo>
                <a:lnTo>
                  <a:pt x="2482" y="1657"/>
                </a:lnTo>
                <a:lnTo>
                  <a:pt x="2512" y="1713"/>
                </a:lnTo>
                <a:lnTo>
                  <a:pt x="2539" y="1769"/>
                </a:lnTo>
                <a:lnTo>
                  <a:pt x="2562" y="1827"/>
                </a:lnTo>
                <a:lnTo>
                  <a:pt x="2584" y="1886"/>
                </a:lnTo>
                <a:lnTo>
                  <a:pt x="2600" y="1947"/>
                </a:lnTo>
                <a:lnTo>
                  <a:pt x="2613" y="2008"/>
                </a:lnTo>
                <a:lnTo>
                  <a:pt x="2623" y="2070"/>
                </a:lnTo>
                <a:lnTo>
                  <a:pt x="2628" y="2133"/>
                </a:lnTo>
                <a:lnTo>
                  <a:pt x="2631" y="2197"/>
                </a:lnTo>
                <a:lnTo>
                  <a:pt x="2628" y="2261"/>
                </a:lnTo>
                <a:lnTo>
                  <a:pt x="2623" y="2325"/>
                </a:lnTo>
                <a:lnTo>
                  <a:pt x="2613" y="2386"/>
                </a:lnTo>
                <a:lnTo>
                  <a:pt x="2600" y="2448"/>
                </a:lnTo>
                <a:lnTo>
                  <a:pt x="2584" y="2508"/>
                </a:lnTo>
                <a:lnTo>
                  <a:pt x="2562" y="2567"/>
                </a:lnTo>
                <a:lnTo>
                  <a:pt x="2539" y="2625"/>
                </a:lnTo>
                <a:lnTo>
                  <a:pt x="2512" y="2681"/>
                </a:lnTo>
                <a:lnTo>
                  <a:pt x="2482" y="2737"/>
                </a:lnTo>
                <a:lnTo>
                  <a:pt x="2449" y="2791"/>
                </a:lnTo>
                <a:lnTo>
                  <a:pt x="2412" y="2844"/>
                </a:lnTo>
                <a:lnTo>
                  <a:pt x="2373" y="2894"/>
                </a:lnTo>
                <a:lnTo>
                  <a:pt x="2332" y="2943"/>
                </a:lnTo>
                <a:lnTo>
                  <a:pt x="2287" y="2990"/>
                </a:lnTo>
                <a:lnTo>
                  <a:pt x="2240" y="3035"/>
                </a:lnTo>
                <a:lnTo>
                  <a:pt x="2190" y="3078"/>
                </a:lnTo>
                <a:lnTo>
                  <a:pt x="2139" y="3120"/>
                </a:lnTo>
                <a:lnTo>
                  <a:pt x="2084" y="3159"/>
                </a:lnTo>
                <a:lnTo>
                  <a:pt x="2027" y="3196"/>
                </a:lnTo>
                <a:lnTo>
                  <a:pt x="1969" y="3231"/>
                </a:lnTo>
                <a:lnTo>
                  <a:pt x="1907" y="3263"/>
                </a:lnTo>
                <a:lnTo>
                  <a:pt x="1844" y="3293"/>
                </a:lnTo>
                <a:lnTo>
                  <a:pt x="1780" y="3321"/>
                </a:lnTo>
                <a:lnTo>
                  <a:pt x="1714" y="3346"/>
                </a:lnTo>
                <a:lnTo>
                  <a:pt x="1645" y="3368"/>
                </a:lnTo>
                <a:lnTo>
                  <a:pt x="1576" y="3388"/>
                </a:lnTo>
                <a:lnTo>
                  <a:pt x="1504" y="3405"/>
                </a:lnTo>
                <a:lnTo>
                  <a:pt x="1432" y="3418"/>
                </a:lnTo>
                <a:lnTo>
                  <a:pt x="1359" y="3430"/>
                </a:lnTo>
                <a:lnTo>
                  <a:pt x="1284" y="3437"/>
                </a:lnTo>
                <a:lnTo>
                  <a:pt x="1208" y="3443"/>
                </a:lnTo>
                <a:lnTo>
                  <a:pt x="1131" y="3444"/>
                </a:lnTo>
                <a:lnTo>
                  <a:pt x="1096" y="3443"/>
                </a:lnTo>
                <a:lnTo>
                  <a:pt x="1062" y="3441"/>
                </a:lnTo>
                <a:lnTo>
                  <a:pt x="1027" y="3436"/>
                </a:lnTo>
                <a:lnTo>
                  <a:pt x="995" y="3430"/>
                </a:lnTo>
                <a:lnTo>
                  <a:pt x="961" y="3423"/>
                </a:lnTo>
                <a:lnTo>
                  <a:pt x="929" y="3414"/>
                </a:lnTo>
                <a:lnTo>
                  <a:pt x="896" y="3404"/>
                </a:lnTo>
                <a:lnTo>
                  <a:pt x="865" y="3393"/>
                </a:lnTo>
                <a:lnTo>
                  <a:pt x="834" y="3380"/>
                </a:lnTo>
                <a:lnTo>
                  <a:pt x="802" y="3368"/>
                </a:lnTo>
                <a:lnTo>
                  <a:pt x="771" y="3355"/>
                </a:lnTo>
                <a:lnTo>
                  <a:pt x="741" y="3340"/>
                </a:lnTo>
                <a:lnTo>
                  <a:pt x="680" y="3311"/>
                </a:lnTo>
                <a:lnTo>
                  <a:pt x="621" y="3282"/>
                </a:lnTo>
                <a:lnTo>
                  <a:pt x="562" y="3252"/>
                </a:lnTo>
                <a:lnTo>
                  <a:pt x="504" y="3224"/>
                </a:lnTo>
                <a:lnTo>
                  <a:pt x="475" y="3210"/>
                </a:lnTo>
                <a:lnTo>
                  <a:pt x="445" y="3198"/>
                </a:lnTo>
                <a:lnTo>
                  <a:pt x="416" y="3186"/>
                </a:lnTo>
                <a:lnTo>
                  <a:pt x="387" y="3175"/>
                </a:lnTo>
                <a:lnTo>
                  <a:pt x="357" y="3166"/>
                </a:lnTo>
                <a:lnTo>
                  <a:pt x="328" y="3157"/>
                </a:lnTo>
                <a:lnTo>
                  <a:pt x="299" y="3150"/>
                </a:lnTo>
                <a:lnTo>
                  <a:pt x="269" y="3143"/>
                </a:lnTo>
                <a:lnTo>
                  <a:pt x="240" y="3140"/>
                </a:lnTo>
                <a:lnTo>
                  <a:pt x="210" y="3138"/>
                </a:lnTo>
                <a:lnTo>
                  <a:pt x="179" y="3137"/>
                </a:lnTo>
                <a:lnTo>
                  <a:pt x="149" y="3138"/>
                </a:lnTo>
                <a:lnTo>
                  <a:pt x="0" y="3150"/>
                </a:lnTo>
                <a:lnTo>
                  <a:pt x="32" y="3223"/>
                </a:lnTo>
                <a:lnTo>
                  <a:pt x="66" y="3293"/>
                </a:lnTo>
                <a:lnTo>
                  <a:pt x="102" y="3362"/>
                </a:lnTo>
                <a:lnTo>
                  <a:pt x="141" y="3431"/>
                </a:lnTo>
                <a:lnTo>
                  <a:pt x="182" y="3498"/>
                </a:lnTo>
                <a:lnTo>
                  <a:pt x="225" y="3563"/>
                </a:lnTo>
                <a:lnTo>
                  <a:pt x="270" y="3626"/>
                </a:lnTo>
                <a:lnTo>
                  <a:pt x="317" y="3688"/>
                </a:lnTo>
                <a:lnTo>
                  <a:pt x="366" y="3747"/>
                </a:lnTo>
                <a:lnTo>
                  <a:pt x="416" y="3805"/>
                </a:lnTo>
                <a:lnTo>
                  <a:pt x="469" y="3861"/>
                </a:lnTo>
                <a:lnTo>
                  <a:pt x="524" y="3915"/>
                </a:lnTo>
                <a:lnTo>
                  <a:pt x="580" y="3968"/>
                </a:lnTo>
                <a:lnTo>
                  <a:pt x="638" y="4017"/>
                </a:lnTo>
                <a:lnTo>
                  <a:pt x="697" y="4065"/>
                </a:lnTo>
                <a:lnTo>
                  <a:pt x="759" y="4111"/>
                </a:lnTo>
                <a:lnTo>
                  <a:pt x="821" y="4153"/>
                </a:lnTo>
                <a:lnTo>
                  <a:pt x="885" y="4195"/>
                </a:lnTo>
                <a:lnTo>
                  <a:pt x="950" y="4233"/>
                </a:lnTo>
                <a:lnTo>
                  <a:pt x="1017" y="4269"/>
                </a:lnTo>
                <a:lnTo>
                  <a:pt x="1085" y="4303"/>
                </a:lnTo>
                <a:lnTo>
                  <a:pt x="1154" y="4333"/>
                </a:lnTo>
                <a:lnTo>
                  <a:pt x="1225" y="4361"/>
                </a:lnTo>
                <a:lnTo>
                  <a:pt x="1296" y="4387"/>
                </a:lnTo>
                <a:lnTo>
                  <a:pt x="1369" y="4410"/>
                </a:lnTo>
                <a:lnTo>
                  <a:pt x="1443" y="4429"/>
                </a:lnTo>
                <a:lnTo>
                  <a:pt x="1518" y="4447"/>
                </a:lnTo>
                <a:lnTo>
                  <a:pt x="1594" y="4461"/>
                </a:lnTo>
                <a:lnTo>
                  <a:pt x="1670" y="4472"/>
                </a:lnTo>
                <a:lnTo>
                  <a:pt x="1747" y="4480"/>
                </a:lnTo>
                <a:lnTo>
                  <a:pt x="1825" y="4484"/>
                </a:lnTo>
                <a:lnTo>
                  <a:pt x="1905" y="4486"/>
                </a:lnTo>
                <a:lnTo>
                  <a:pt x="1991" y="4484"/>
                </a:lnTo>
                <a:lnTo>
                  <a:pt x="2076" y="4479"/>
                </a:lnTo>
                <a:lnTo>
                  <a:pt x="2161" y="4470"/>
                </a:lnTo>
                <a:lnTo>
                  <a:pt x="2246" y="4457"/>
                </a:lnTo>
                <a:lnTo>
                  <a:pt x="2329" y="4441"/>
                </a:lnTo>
                <a:lnTo>
                  <a:pt x="2411" y="4422"/>
                </a:lnTo>
                <a:lnTo>
                  <a:pt x="2493" y="4398"/>
                </a:lnTo>
                <a:lnTo>
                  <a:pt x="2574" y="4372"/>
                </a:lnTo>
                <a:lnTo>
                  <a:pt x="2652" y="4343"/>
                </a:lnTo>
                <a:lnTo>
                  <a:pt x="2729" y="4311"/>
                </a:lnTo>
                <a:lnTo>
                  <a:pt x="2805" y="4275"/>
                </a:lnTo>
                <a:lnTo>
                  <a:pt x="2880" y="4236"/>
                </a:lnTo>
                <a:lnTo>
                  <a:pt x="2953" y="4195"/>
                </a:lnTo>
                <a:lnTo>
                  <a:pt x="3023" y="4150"/>
                </a:lnTo>
                <a:lnTo>
                  <a:pt x="3092" y="4103"/>
                </a:lnTo>
                <a:lnTo>
                  <a:pt x="3159" y="4054"/>
                </a:lnTo>
                <a:lnTo>
                  <a:pt x="3225" y="4001"/>
                </a:lnTo>
                <a:lnTo>
                  <a:pt x="3288" y="3945"/>
                </a:lnTo>
                <a:lnTo>
                  <a:pt x="3348" y="3887"/>
                </a:lnTo>
                <a:lnTo>
                  <a:pt x="3407" y="3828"/>
                </a:lnTo>
                <a:lnTo>
                  <a:pt x="3463" y="3765"/>
                </a:lnTo>
                <a:lnTo>
                  <a:pt x="3516" y="3699"/>
                </a:lnTo>
                <a:lnTo>
                  <a:pt x="3567" y="3632"/>
                </a:lnTo>
                <a:lnTo>
                  <a:pt x="3615" y="3563"/>
                </a:lnTo>
                <a:lnTo>
                  <a:pt x="3659" y="3491"/>
                </a:lnTo>
                <a:lnTo>
                  <a:pt x="3702" y="3417"/>
                </a:lnTo>
                <a:lnTo>
                  <a:pt x="3741" y="3341"/>
                </a:lnTo>
                <a:lnTo>
                  <a:pt x="3777" y="3264"/>
                </a:lnTo>
                <a:lnTo>
                  <a:pt x="3809" y="3185"/>
                </a:lnTo>
                <a:lnTo>
                  <a:pt x="3838" y="3103"/>
                </a:lnTo>
                <a:lnTo>
                  <a:pt x="3864" y="3020"/>
                </a:lnTo>
                <a:lnTo>
                  <a:pt x="3886" y="2935"/>
                </a:lnTo>
                <a:lnTo>
                  <a:pt x="3892" y="2914"/>
                </a:lnTo>
                <a:lnTo>
                  <a:pt x="3898" y="2894"/>
                </a:lnTo>
                <a:lnTo>
                  <a:pt x="3903" y="2876"/>
                </a:lnTo>
                <a:lnTo>
                  <a:pt x="3909" y="2859"/>
                </a:lnTo>
                <a:lnTo>
                  <a:pt x="3914" y="2844"/>
                </a:lnTo>
                <a:lnTo>
                  <a:pt x="3921" y="2829"/>
                </a:lnTo>
                <a:lnTo>
                  <a:pt x="3928" y="2816"/>
                </a:lnTo>
                <a:lnTo>
                  <a:pt x="3936" y="2803"/>
                </a:lnTo>
                <a:lnTo>
                  <a:pt x="3942" y="2792"/>
                </a:lnTo>
                <a:lnTo>
                  <a:pt x="3950" y="2782"/>
                </a:lnTo>
                <a:lnTo>
                  <a:pt x="3958" y="2773"/>
                </a:lnTo>
                <a:lnTo>
                  <a:pt x="3967" y="2764"/>
                </a:lnTo>
                <a:lnTo>
                  <a:pt x="3976" y="2757"/>
                </a:lnTo>
                <a:lnTo>
                  <a:pt x="3985" y="2751"/>
                </a:lnTo>
                <a:lnTo>
                  <a:pt x="3995" y="2745"/>
                </a:lnTo>
                <a:lnTo>
                  <a:pt x="4006" y="2740"/>
                </a:lnTo>
                <a:lnTo>
                  <a:pt x="4017" y="2735"/>
                </a:lnTo>
                <a:lnTo>
                  <a:pt x="4028" y="2732"/>
                </a:lnTo>
                <a:lnTo>
                  <a:pt x="4041" y="2728"/>
                </a:lnTo>
                <a:lnTo>
                  <a:pt x="4053" y="2726"/>
                </a:lnTo>
                <a:lnTo>
                  <a:pt x="4081" y="2722"/>
                </a:lnTo>
                <a:lnTo>
                  <a:pt x="4111" y="2719"/>
                </a:lnTo>
                <a:lnTo>
                  <a:pt x="4180" y="2718"/>
                </a:lnTo>
                <a:lnTo>
                  <a:pt x="4263" y="2718"/>
                </a:lnTo>
                <a:lnTo>
                  <a:pt x="4284" y="2719"/>
                </a:lnTo>
                <a:lnTo>
                  <a:pt x="4307" y="2721"/>
                </a:lnTo>
                <a:lnTo>
                  <a:pt x="4327" y="2724"/>
                </a:lnTo>
                <a:lnTo>
                  <a:pt x="4348" y="2727"/>
                </a:lnTo>
                <a:lnTo>
                  <a:pt x="4368" y="2732"/>
                </a:lnTo>
                <a:lnTo>
                  <a:pt x="4387" y="2738"/>
                </a:lnTo>
                <a:lnTo>
                  <a:pt x="4406" y="2745"/>
                </a:lnTo>
                <a:lnTo>
                  <a:pt x="4424" y="2753"/>
                </a:lnTo>
                <a:lnTo>
                  <a:pt x="4442" y="2762"/>
                </a:lnTo>
                <a:lnTo>
                  <a:pt x="4460" y="2771"/>
                </a:lnTo>
                <a:lnTo>
                  <a:pt x="4477" y="2781"/>
                </a:lnTo>
                <a:lnTo>
                  <a:pt x="4492" y="2793"/>
                </a:lnTo>
                <a:lnTo>
                  <a:pt x="4508" y="2804"/>
                </a:lnTo>
                <a:lnTo>
                  <a:pt x="4524" y="2818"/>
                </a:lnTo>
                <a:lnTo>
                  <a:pt x="4538" y="2831"/>
                </a:lnTo>
                <a:lnTo>
                  <a:pt x="4553" y="2846"/>
                </a:lnTo>
                <a:lnTo>
                  <a:pt x="4566" y="2860"/>
                </a:lnTo>
                <a:lnTo>
                  <a:pt x="4580" y="2876"/>
                </a:lnTo>
                <a:lnTo>
                  <a:pt x="4592" y="2892"/>
                </a:lnTo>
                <a:lnTo>
                  <a:pt x="4604" y="2908"/>
                </a:lnTo>
                <a:lnTo>
                  <a:pt x="4617" y="2926"/>
                </a:lnTo>
                <a:lnTo>
                  <a:pt x="4628" y="2944"/>
                </a:lnTo>
                <a:lnTo>
                  <a:pt x="4638" y="2962"/>
                </a:lnTo>
                <a:lnTo>
                  <a:pt x="4648" y="2981"/>
                </a:lnTo>
                <a:lnTo>
                  <a:pt x="4658" y="3000"/>
                </a:lnTo>
                <a:lnTo>
                  <a:pt x="4667" y="3020"/>
                </a:lnTo>
                <a:lnTo>
                  <a:pt x="4676" y="3040"/>
                </a:lnTo>
                <a:lnTo>
                  <a:pt x="4684" y="3061"/>
                </a:lnTo>
                <a:lnTo>
                  <a:pt x="4699" y="3102"/>
                </a:lnTo>
                <a:lnTo>
                  <a:pt x="4713" y="3144"/>
                </a:lnTo>
                <a:lnTo>
                  <a:pt x="5075" y="4423"/>
                </a:lnTo>
                <a:close/>
              </a:path>
            </a:pathLst>
          </a:custGeom>
          <a:noFill/>
          <a:ln w="3175">
            <a:solidFill>
              <a:srgbClr val="00924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1" name="Freeform 114"/>
          <p:cNvSpPr>
            <a:spLocks noEditPoints="1"/>
          </p:cNvSpPr>
          <p:nvPr/>
        </p:nvSpPr>
        <p:spPr bwMode="auto">
          <a:xfrm>
            <a:off x="4935538" y="3903663"/>
            <a:ext cx="2236787" cy="2117725"/>
          </a:xfrm>
          <a:custGeom>
            <a:avLst/>
            <a:gdLst>
              <a:gd name="T0" fmla="*/ 2147483647 w 5635"/>
              <a:gd name="T1" fmla="*/ 2147483647 h 5335"/>
              <a:gd name="T2" fmla="*/ 2147483647 w 5635"/>
              <a:gd name="T3" fmla="*/ 2147483647 h 5335"/>
              <a:gd name="T4" fmla="*/ 2147483647 w 5635"/>
              <a:gd name="T5" fmla="*/ 2147483647 h 5335"/>
              <a:gd name="T6" fmla="*/ 2147483647 w 5635"/>
              <a:gd name="T7" fmla="*/ 2147483647 h 5335"/>
              <a:gd name="T8" fmla="*/ 2147483647 w 5635"/>
              <a:gd name="T9" fmla="*/ 2147483647 h 5335"/>
              <a:gd name="T10" fmla="*/ 2147483647 w 5635"/>
              <a:gd name="T11" fmla="*/ 2147483647 h 5335"/>
              <a:gd name="T12" fmla="*/ 2147483647 w 5635"/>
              <a:gd name="T13" fmla="*/ 2147483647 h 5335"/>
              <a:gd name="T14" fmla="*/ 2147483647 w 5635"/>
              <a:gd name="T15" fmla="*/ 2147483647 h 5335"/>
              <a:gd name="T16" fmla="*/ 2147483647 w 5635"/>
              <a:gd name="T17" fmla="*/ 2147483647 h 5335"/>
              <a:gd name="T18" fmla="*/ 2147483647 w 5635"/>
              <a:gd name="T19" fmla="*/ 2147483647 h 5335"/>
              <a:gd name="T20" fmla="*/ 2147483647 w 5635"/>
              <a:gd name="T21" fmla="*/ 2147483647 h 5335"/>
              <a:gd name="T22" fmla="*/ 2147483647 w 5635"/>
              <a:gd name="T23" fmla="*/ 2147483647 h 5335"/>
              <a:gd name="T24" fmla="*/ 2147483647 w 5635"/>
              <a:gd name="T25" fmla="*/ 2147483647 h 5335"/>
              <a:gd name="T26" fmla="*/ 2147483647 w 5635"/>
              <a:gd name="T27" fmla="*/ 2147483647 h 5335"/>
              <a:gd name="T28" fmla="*/ 2147483647 w 5635"/>
              <a:gd name="T29" fmla="*/ 2147483647 h 5335"/>
              <a:gd name="T30" fmla="*/ 2147483647 w 5635"/>
              <a:gd name="T31" fmla="*/ 2147483647 h 5335"/>
              <a:gd name="T32" fmla="*/ 2147483647 w 5635"/>
              <a:gd name="T33" fmla="*/ 2147483647 h 5335"/>
              <a:gd name="T34" fmla="*/ 2147483647 w 5635"/>
              <a:gd name="T35" fmla="*/ 2147483647 h 5335"/>
              <a:gd name="T36" fmla="*/ 2147483647 w 5635"/>
              <a:gd name="T37" fmla="*/ 2147483647 h 5335"/>
              <a:gd name="T38" fmla="*/ 2147483647 w 5635"/>
              <a:gd name="T39" fmla="*/ 2147483647 h 5335"/>
              <a:gd name="T40" fmla="*/ 2147483647 w 5635"/>
              <a:gd name="T41" fmla="*/ 2147483647 h 5335"/>
              <a:gd name="T42" fmla="*/ 2147483647 w 5635"/>
              <a:gd name="T43" fmla="*/ 2147483647 h 5335"/>
              <a:gd name="T44" fmla="*/ 2147483647 w 5635"/>
              <a:gd name="T45" fmla="*/ 2147483647 h 5335"/>
              <a:gd name="T46" fmla="*/ 2147483647 w 5635"/>
              <a:gd name="T47" fmla="*/ 2147483647 h 5335"/>
              <a:gd name="T48" fmla="*/ 2147483647 w 5635"/>
              <a:gd name="T49" fmla="*/ 2147483647 h 5335"/>
              <a:gd name="T50" fmla="*/ 2147483647 w 5635"/>
              <a:gd name="T51" fmla="*/ 2147483647 h 5335"/>
              <a:gd name="T52" fmla="*/ 2147483647 w 5635"/>
              <a:gd name="T53" fmla="*/ 2147483647 h 5335"/>
              <a:gd name="T54" fmla="*/ 2147483647 w 5635"/>
              <a:gd name="T55" fmla="*/ 2147483647 h 5335"/>
              <a:gd name="T56" fmla="*/ 0 w 5635"/>
              <a:gd name="T57" fmla="*/ 2147483647 h 5335"/>
              <a:gd name="T58" fmla="*/ 2147483647 w 5635"/>
              <a:gd name="T59" fmla="*/ 2147483647 h 5335"/>
              <a:gd name="T60" fmla="*/ 2147483647 w 5635"/>
              <a:gd name="T61" fmla="*/ 2147483647 h 5335"/>
              <a:gd name="T62" fmla="*/ 2147483647 w 5635"/>
              <a:gd name="T63" fmla="*/ 2147483647 h 5335"/>
              <a:gd name="T64" fmla="*/ 2147483647 w 5635"/>
              <a:gd name="T65" fmla="*/ 0 h 5335"/>
              <a:gd name="T66" fmla="*/ 2147483647 w 5635"/>
              <a:gd name="T67" fmla="*/ 2147483647 h 5335"/>
              <a:gd name="T68" fmla="*/ 2147483647 w 5635"/>
              <a:gd name="T69" fmla="*/ 2147483647 h 5335"/>
              <a:gd name="T70" fmla="*/ 2147483647 w 5635"/>
              <a:gd name="T71" fmla="*/ 2147483647 h 5335"/>
              <a:gd name="T72" fmla="*/ 2147483647 w 5635"/>
              <a:gd name="T73" fmla="*/ 2147483647 h 5335"/>
              <a:gd name="T74" fmla="*/ 2147483647 w 5635"/>
              <a:gd name="T75" fmla="*/ 2147483647 h 5335"/>
              <a:gd name="T76" fmla="*/ 2147483647 w 5635"/>
              <a:gd name="T77" fmla="*/ 2147483647 h 5335"/>
              <a:gd name="T78" fmla="*/ 2147483647 w 5635"/>
              <a:gd name="T79" fmla="*/ 2147483647 h 5335"/>
              <a:gd name="T80" fmla="*/ 2147483647 w 5635"/>
              <a:gd name="T81" fmla="*/ 2147483647 h 5335"/>
              <a:gd name="T82" fmla="*/ 2147483647 w 5635"/>
              <a:gd name="T83" fmla="*/ 2147483647 h 5335"/>
              <a:gd name="T84" fmla="*/ 2147483647 w 5635"/>
              <a:gd name="T85" fmla="*/ 2147483647 h 5335"/>
              <a:gd name="T86" fmla="*/ 2147483647 w 5635"/>
              <a:gd name="T87" fmla="*/ 2147483647 h 5335"/>
              <a:gd name="T88" fmla="*/ 2147483647 w 5635"/>
              <a:gd name="T89" fmla="*/ 2147483647 h 5335"/>
              <a:gd name="T90" fmla="*/ 2147483647 w 5635"/>
              <a:gd name="T91" fmla="*/ 2147483647 h 5335"/>
              <a:gd name="T92" fmla="*/ 2147483647 w 5635"/>
              <a:gd name="T93" fmla="*/ 2147483647 h 5335"/>
              <a:gd name="T94" fmla="*/ 2147483647 w 5635"/>
              <a:gd name="T95" fmla="*/ 2147483647 h 5335"/>
              <a:gd name="T96" fmla="*/ 2147483647 w 5635"/>
              <a:gd name="T97" fmla="*/ 2147483647 h 5335"/>
              <a:gd name="T98" fmla="*/ 2147483647 w 5635"/>
              <a:gd name="T99" fmla="*/ 2147483647 h 5335"/>
              <a:gd name="T100" fmla="*/ 2147483647 w 5635"/>
              <a:gd name="T101" fmla="*/ 2147483647 h 5335"/>
              <a:gd name="T102" fmla="*/ 2147483647 w 5635"/>
              <a:gd name="T103" fmla="*/ 2147483647 h 5335"/>
              <a:gd name="T104" fmla="*/ 2147483647 w 5635"/>
              <a:gd name="T105" fmla="*/ 2147483647 h 5335"/>
              <a:gd name="T106" fmla="*/ 2147483647 w 5635"/>
              <a:gd name="T107" fmla="*/ 2147483647 h 5335"/>
              <a:gd name="T108" fmla="*/ 2147483647 w 5635"/>
              <a:gd name="T109" fmla="*/ 2147483647 h 5335"/>
              <a:gd name="T110" fmla="*/ 2147483647 w 5635"/>
              <a:gd name="T111" fmla="*/ 2147483647 h 5335"/>
              <a:gd name="T112" fmla="*/ 2147483647 w 5635"/>
              <a:gd name="T113" fmla="*/ 2147483647 h 5335"/>
              <a:gd name="T114" fmla="*/ 2147483647 w 5635"/>
              <a:gd name="T115" fmla="*/ 2147483647 h 5335"/>
              <a:gd name="T116" fmla="*/ 2147483647 w 5635"/>
              <a:gd name="T117" fmla="*/ 2147483647 h 5335"/>
              <a:gd name="T118" fmla="*/ 2147483647 w 5635"/>
              <a:gd name="T119" fmla="*/ 2147483647 h 5335"/>
              <a:gd name="T120" fmla="*/ 2147483647 w 5635"/>
              <a:gd name="T121" fmla="*/ 2147483647 h 53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35"/>
              <a:gd name="T184" fmla="*/ 0 h 5335"/>
              <a:gd name="T185" fmla="*/ 5635 w 5635"/>
              <a:gd name="T186" fmla="*/ 5335 h 53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35" h="5335">
                <a:moveTo>
                  <a:pt x="534" y="1772"/>
                </a:moveTo>
                <a:lnTo>
                  <a:pt x="481" y="3311"/>
                </a:lnTo>
                <a:lnTo>
                  <a:pt x="508" y="3395"/>
                </a:lnTo>
                <a:lnTo>
                  <a:pt x="538" y="3477"/>
                </a:lnTo>
                <a:lnTo>
                  <a:pt x="571" y="3557"/>
                </a:lnTo>
                <a:lnTo>
                  <a:pt x="606" y="3636"/>
                </a:lnTo>
                <a:lnTo>
                  <a:pt x="646" y="3713"/>
                </a:lnTo>
                <a:lnTo>
                  <a:pt x="686" y="3788"/>
                </a:lnTo>
                <a:lnTo>
                  <a:pt x="729" y="3861"/>
                </a:lnTo>
                <a:lnTo>
                  <a:pt x="776" y="3933"/>
                </a:lnTo>
                <a:lnTo>
                  <a:pt x="824" y="4002"/>
                </a:lnTo>
                <a:lnTo>
                  <a:pt x="876" y="4070"/>
                </a:lnTo>
                <a:lnTo>
                  <a:pt x="928" y="4134"/>
                </a:lnTo>
                <a:lnTo>
                  <a:pt x="984" y="4197"/>
                </a:lnTo>
                <a:lnTo>
                  <a:pt x="1042" y="4257"/>
                </a:lnTo>
                <a:lnTo>
                  <a:pt x="1102" y="4316"/>
                </a:lnTo>
                <a:lnTo>
                  <a:pt x="1164" y="4370"/>
                </a:lnTo>
                <a:lnTo>
                  <a:pt x="1228" y="4424"/>
                </a:lnTo>
                <a:lnTo>
                  <a:pt x="1294" y="4474"/>
                </a:lnTo>
                <a:lnTo>
                  <a:pt x="1361" y="4521"/>
                </a:lnTo>
                <a:lnTo>
                  <a:pt x="1431" y="4566"/>
                </a:lnTo>
                <a:lnTo>
                  <a:pt x="1502" y="4609"/>
                </a:lnTo>
                <a:lnTo>
                  <a:pt x="1575" y="4648"/>
                </a:lnTo>
                <a:lnTo>
                  <a:pt x="1650" y="4683"/>
                </a:lnTo>
                <a:lnTo>
                  <a:pt x="1725" y="4717"/>
                </a:lnTo>
                <a:lnTo>
                  <a:pt x="1802" y="4746"/>
                </a:lnTo>
                <a:lnTo>
                  <a:pt x="1881" y="4773"/>
                </a:lnTo>
                <a:lnTo>
                  <a:pt x="1961" y="4796"/>
                </a:lnTo>
                <a:lnTo>
                  <a:pt x="2042" y="4817"/>
                </a:lnTo>
                <a:lnTo>
                  <a:pt x="2124" y="4832"/>
                </a:lnTo>
                <a:lnTo>
                  <a:pt x="2208" y="4846"/>
                </a:lnTo>
                <a:lnTo>
                  <a:pt x="2292" y="4855"/>
                </a:lnTo>
                <a:lnTo>
                  <a:pt x="2378" y="4860"/>
                </a:lnTo>
                <a:lnTo>
                  <a:pt x="2464" y="4862"/>
                </a:lnTo>
                <a:lnTo>
                  <a:pt x="2550" y="4860"/>
                </a:lnTo>
                <a:lnTo>
                  <a:pt x="2635" y="4855"/>
                </a:lnTo>
                <a:lnTo>
                  <a:pt x="2720" y="4846"/>
                </a:lnTo>
                <a:lnTo>
                  <a:pt x="2805" y="4833"/>
                </a:lnTo>
                <a:lnTo>
                  <a:pt x="2888" y="4817"/>
                </a:lnTo>
                <a:lnTo>
                  <a:pt x="2970" y="4798"/>
                </a:lnTo>
                <a:lnTo>
                  <a:pt x="3052" y="4774"/>
                </a:lnTo>
                <a:lnTo>
                  <a:pt x="3133" y="4748"/>
                </a:lnTo>
                <a:lnTo>
                  <a:pt x="3211" y="4719"/>
                </a:lnTo>
                <a:lnTo>
                  <a:pt x="3288" y="4687"/>
                </a:lnTo>
                <a:lnTo>
                  <a:pt x="3364" y="4651"/>
                </a:lnTo>
                <a:lnTo>
                  <a:pt x="3439" y="4612"/>
                </a:lnTo>
                <a:lnTo>
                  <a:pt x="3512" y="4571"/>
                </a:lnTo>
                <a:lnTo>
                  <a:pt x="3582" y="4526"/>
                </a:lnTo>
                <a:lnTo>
                  <a:pt x="3651" y="4479"/>
                </a:lnTo>
                <a:lnTo>
                  <a:pt x="3718" y="4430"/>
                </a:lnTo>
                <a:lnTo>
                  <a:pt x="3784" y="4377"/>
                </a:lnTo>
                <a:lnTo>
                  <a:pt x="3847" y="4321"/>
                </a:lnTo>
                <a:lnTo>
                  <a:pt x="3907" y="4263"/>
                </a:lnTo>
                <a:lnTo>
                  <a:pt x="3966" y="4204"/>
                </a:lnTo>
                <a:lnTo>
                  <a:pt x="4022" y="4141"/>
                </a:lnTo>
                <a:lnTo>
                  <a:pt x="4075" y="4075"/>
                </a:lnTo>
                <a:lnTo>
                  <a:pt x="4126" y="4008"/>
                </a:lnTo>
                <a:lnTo>
                  <a:pt x="4174" y="3939"/>
                </a:lnTo>
                <a:lnTo>
                  <a:pt x="4218" y="3867"/>
                </a:lnTo>
                <a:lnTo>
                  <a:pt x="4261" y="3793"/>
                </a:lnTo>
                <a:lnTo>
                  <a:pt x="4300" y="3717"/>
                </a:lnTo>
                <a:lnTo>
                  <a:pt x="4336" y="3640"/>
                </a:lnTo>
                <a:lnTo>
                  <a:pt x="4368" y="3561"/>
                </a:lnTo>
                <a:lnTo>
                  <a:pt x="4397" y="3479"/>
                </a:lnTo>
                <a:lnTo>
                  <a:pt x="4423" y="3396"/>
                </a:lnTo>
                <a:lnTo>
                  <a:pt x="4445" y="3311"/>
                </a:lnTo>
                <a:lnTo>
                  <a:pt x="4451" y="3290"/>
                </a:lnTo>
                <a:lnTo>
                  <a:pt x="4457" y="3270"/>
                </a:lnTo>
                <a:lnTo>
                  <a:pt x="4462" y="3252"/>
                </a:lnTo>
                <a:lnTo>
                  <a:pt x="4468" y="3235"/>
                </a:lnTo>
                <a:lnTo>
                  <a:pt x="4473" y="3220"/>
                </a:lnTo>
                <a:lnTo>
                  <a:pt x="4480" y="3205"/>
                </a:lnTo>
                <a:lnTo>
                  <a:pt x="4487" y="3192"/>
                </a:lnTo>
                <a:lnTo>
                  <a:pt x="4495" y="3179"/>
                </a:lnTo>
                <a:lnTo>
                  <a:pt x="4501" y="3168"/>
                </a:lnTo>
                <a:lnTo>
                  <a:pt x="4509" y="3158"/>
                </a:lnTo>
                <a:lnTo>
                  <a:pt x="4517" y="3149"/>
                </a:lnTo>
                <a:lnTo>
                  <a:pt x="4526" y="3140"/>
                </a:lnTo>
                <a:lnTo>
                  <a:pt x="4535" y="3133"/>
                </a:lnTo>
                <a:lnTo>
                  <a:pt x="4544" y="3127"/>
                </a:lnTo>
                <a:lnTo>
                  <a:pt x="4554" y="3121"/>
                </a:lnTo>
                <a:lnTo>
                  <a:pt x="4565" y="3116"/>
                </a:lnTo>
                <a:lnTo>
                  <a:pt x="4576" y="3111"/>
                </a:lnTo>
                <a:lnTo>
                  <a:pt x="4587" y="3108"/>
                </a:lnTo>
                <a:lnTo>
                  <a:pt x="4600" y="3104"/>
                </a:lnTo>
                <a:lnTo>
                  <a:pt x="4612" y="3102"/>
                </a:lnTo>
                <a:lnTo>
                  <a:pt x="4640" y="3098"/>
                </a:lnTo>
                <a:lnTo>
                  <a:pt x="4670" y="3095"/>
                </a:lnTo>
                <a:lnTo>
                  <a:pt x="4739" y="3094"/>
                </a:lnTo>
                <a:lnTo>
                  <a:pt x="4822" y="3094"/>
                </a:lnTo>
                <a:lnTo>
                  <a:pt x="4843" y="3095"/>
                </a:lnTo>
                <a:lnTo>
                  <a:pt x="4866" y="3097"/>
                </a:lnTo>
                <a:lnTo>
                  <a:pt x="4886" y="3100"/>
                </a:lnTo>
                <a:lnTo>
                  <a:pt x="4907" y="3103"/>
                </a:lnTo>
                <a:lnTo>
                  <a:pt x="4927" y="3108"/>
                </a:lnTo>
                <a:lnTo>
                  <a:pt x="4946" y="3114"/>
                </a:lnTo>
                <a:lnTo>
                  <a:pt x="4965" y="3121"/>
                </a:lnTo>
                <a:lnTo>
                  <a:pt x="4983" y="3129"/>
                </a:lnTo>
                <a:lnTo>
                  <a:pt x="5001" y="3138"/>
                </a:lnTo>
                <a:lnTo>
                  <a:pt x="5019" y="3147"/>
                </a:lnTo>
                <a:lnTo>
                  <a:pt x="5036" y="3157"/>
                </a:lnTo>
                <a:lnTo>
                  <a:pt x="5051" y="3169"/>
                </a:lnTo>
                <a:lnTo>
                  <a:pt x="5067" y="3180"/>
                </a:lnTo>
                <a:lnTo>
                  <a:pt x="5083" y="3194"/>
                </a:lnTo>
                <a:lnTo>
                  <a:pt x="5097" y="3207"/>
                </a:lnTo>
                <a:lnTo>
                  <a:pt x="5112" y="3222"/>
                </a:lnTo>
                <a:lnTo>
                  <a:pt x="5125" y="3236"/>
                </a:lnTo>
                <a:lnTo>
                  <a:pt x="5139" y="3252"/>
                </a:lnTo>
                <a:lnTo>
                  <a:pt x="5151" y="3268"/>
                </a:lnTo>
                <a:lnTo>
                  <a:pt x="5163" y="3284"/>
                </a:lnTo>
                <a:lnTo>
                  <a:pt x="5176" y="3302"/>
                </a:lnTo>
                <a:lnTo>
                  <a:pt x="5187" y="3320"/>
                </a:lnTo>
                <a:lnTo>
                  <a:pt x="5197" y="3338"/>
                </a:lnTo>
                <a:lnTo>
                  <a:pt x="5207" y="3357"/>
                </a:lnTo>
                <a:lnTo>
                  <a:pt x="5217" y="3376"/>
                </a:lnTo>
                <a:lnTo>
                  <a:pt x="5226" y="3396"/>
                </a:lnTo>
                <a:lnTo>
                  <a:pt x="5235" y="3416"/>
                </a:lnTo>
                <a:lnTo>
                  <a:pt x="5243" y="3437"/>
                </a:lnTo>
                <a:lnTo>
                  <a:pt x="5258" y="3478"/>
                </a:lnTo>
                <a:lnTo>
                  <a:pt x="5272" y="3520"/>
                </a:lnTo>
                <a:lnTo>
                  <a:pt x="5294" y="3601"/>
                </a:lnTo>
                <a:lnTo>
                  <a:pt x="5316" y="3680"/>
                </a:lnTo>
                <a:lnTo>
                  <a:pt x="5340" y="3761"/>
                </a:lnTo>
                <a:lnTo>
                  <a:pt x="5362" y="3840"/>
                </a:lnTo>
                <a:lnTo>
                  <a:pt x="5385" y="3921"/>
                </a:lnTo>
                <a:lnTo>
                  <a:pt x="5407" y="4000"/>
                </a:lnTo>
                <a:lnTo>
                  <a:pt x="5431" y="4081"/>
                </a:lnTo>
                <a:lnTo>
                  <a:pt x="5453" y="4160"/>
                </a:lnTo>
                <a:lnTo>
                  <a:pt x="5475" y="4241"/>
                </a:lnTo>
                <a:lnTo>
                  <a:pt x="5499" y="4320"/>
                </a:lnTo>
                <a:lnTo>
                  <a:pt x="5521" y="4401"/>
                </a:lnTo>
                <a:lnTo>
                  <a:pt x="5543" y="4480"/>
                </a:lnTo>
                <a:lnTo>
                  <a:pt x="5567" y="4560"/>
                </a:lnTo>
                <a:lnTo>
                  <a:pt x="5589" y="4640"/>
                </a:lnTo>
                <a:lnTo>
                  <a:pt x="5612" y="4720"/>
                </a:lnTo>
                <a:lnTo>
                  <a:pt x="5635" y="4800"/>
                </a:lnTo>
                <a:lnTo>
                  <a:pt x="5373" y="4862"/>
                </a:lnTo>
                <a:lnTo>
                  <a:pt x="5035" y="3647"/>
                </a:lnTo>
                <a:lnTo>
                  <a:pt x="5031" y="3634"/>
                </a:lnTo>
                <a:lnTo>
                  <a:pt x="5026" y="3622"/>
                </a:lnTo>
                <a:lnTo>
                  <a:pt x="5021" y="3611"/>
                </a:lnTo>
                <a:lnTo>
                  <a:pt x="5015" y="3600"/>
                </a:lnTo>
                <a:lnTo>
                  <a:pt x="5008" y="3590"/>
                </a:lnTo>
                <a:lnTo>
                  <a:pt x="5000" y="3580"/>
                </a:lnTo>
                <a:lnTo>
                  <a:pt x="4992" y="3570"/>
                </a:lnTo>
                <a:lnTo>
                  <a:pt x="4983" y="3562"/>
                </a:lnTo>
                <a:lnTo>
                  <a:pt x="4974" y="3554"/>
                </a:lnTo>
                <a:lnTo>
                  <a:pt x="4964" y="3546"/>
                </a:lnTo>
                <a:lnTo>
                  <a:pt x="4953" y="3541"/>
                </a:lnTo>
                <a:lnTo>
                  <a:pt x="4943" y="3535"/>
                </a:lnTo>
                <a:lnTo>
                  <a:pt x="4931" y="3532"/>
                </a:lnTo>
                <a:lnTo>
                  <a:pt x="4919" y="3528"/>
                </a:lnTo>
                <a:lnTo>
                  <a:pt x="4907" y="3526"/>
                </a:lnTo>
                <a:lnTo>
                  <a:pt x="4894" y="3526"/>
                </a:lnTo>
                <a:lnTo>
                  <a:pt x="4881" y="3527"/>
                </a:lnTo>
                <a:lnTo>
                  <a:pt x="4869" y="3528"/>
                </a:lnTo>
                <a:lnTo>
                  <a:pt x="4858" y="3532"/>
                </a:lnTo>
                <a:lnTo>
                  <a:pt x="4848" y="3536"/>
                </a:lnTo>
                <a:lnTo>
                  <a:pt x="4838" y="3542"/>
                </a:lnTo>
                <a:lnTo>
                  <a:pt x="4829" y="3548"/>
                </a:lnTo>
                <a:lnTo>
                  <a:pt x="4821" y="3556"/>
                </a:lnTo>
                <a:lnTo>
                  <a:pt x="4813" y="3564"/>
                </a:lnTo>
                <a:lnTo>
                  <a:pt x="4805" y="3573"/>
                </a:lnTo>
                <a:lnTo>
                  <a:pt x="4799" y="3583"/>
                </a:lnTo>
                <a:lnTo>
                  <a:pt x="4793" y="3593"/>
                </a:lnTo>
                <a:lnTo>
                  <a:pt x="4788" y="3604"/>
                </a:lnTo>
                <a:lnTo>
                  <a:pt x="4776" y="3628"/>
                </a:lnTo>
                <a:lnTo>
                  <a:pt x="4767" y="3652"/>
                </a:lnTo>
                <a:lnTo>
                  <a:pt x="4735" y="3746"/>
                </a:lnTo>
                <a:lnTo>
                  <a:pt x="4698" y="3838"/>
                </a:lnTo>
                <a:lnTo>
                  <a:pt x="4659" y="3927"/>
                </a:lnTo>
                <a:lnTo>
                  <a:pt x="4616" y="4015"/>
                </a:lnTo>
                <a:lnTo>
                  <a:pt x="4571" y="4100"/>
                </a:lnTo>
                <a:lnTo>
                  <a:pt x="4522" y="4184"/>
                </a:lnTo>
                <a:lnTo>
                  <a:pt x="4471" y="4264"/>
                </a:lnTo>
                <a:lnTo>
                  <a:pt x="4417" y="4342"/>
                </a:lnTo>
                <a:lnTo>
                  <a:pt x="4360" y="4417"/>
                </a:lnTo>
                <a:lnTo>
                  <a:pt x="4301" y="4491"/>
                </a:lnTo>
                <a:lnTo>
                  <a:pt x="4240" y="4562"/>
                </a:lnTo>
                <a:lnTo>
                  <a:pt x="4175" y="4630"/>
                </a:lnTo>
                <a:lnTo>
                  <a:pt x="4108" y="4695"/>
                </a:lnTo>
                <a:lnTo>
                  <a:pt x="4038" y="4757"/>
                </a:lnTo>
                <a:lnTo>
                  <a:pt x="3967" y="4817"/>
                </a:lnTo>
                <a:lnTo>
                  <a:pt x="3894" y="4874"/>
                </a:lnTo>
                <a:lnTo>
                  <a:pt x="3818" y="4927"/>
                </a:lnTo>
                <a:lnTo>
                  <a:pt x="3740" y="4978"/>
                </a:lnTo>
                <a:lnTo>
                  <a:pt x="3660" y="5026"/>
                </a:lnTo>
                <a:lnTo>
                  <a:pt x="3579" y="5069"/>
                </a:lnTo>
                <a:lnTo>
                  <a:pt x="3496" y="5111"/>
                </a:lnTo>
                <a:lnTo>
                  <a:pt x="3410" y="5149"/>
                </a:lnTo>
                <a:lnTo>
                  <a:pt x="3324" y="5183"/>
                </a:lnTo>
                <a:lnTo>
                  <a:pt x="3235" y="5215"/>
                </a:lnTo>
                <a:lnTo>
                  <a:pt x="3145" y="5243"/>
                </a:lnTo>
                <a:lnTo>
                  <a:pt x="3053" y="5267"/>
                </a:lnTo>
                <a:lnTo>
                  <a:pt x="2961" y="5287"/>
                </a:lnTo>
                <a:lnTo>
                  <a:pt x="2866" y="5305"/>
                </a:lnTo>
                <a:lnTo>
                  <a:pt x="2771" y="5319"/>
                </a:lnTo>
                <a:lnTo>
                  <a:pt x="2675" y="5328"/>
                </a:lnTo>
                <a:lnTo>
                  <a:pt x="2578" y="5334"/>
                </a:lnTo>
                <a:lnTo>
                  <a:pt x="2479" y="5335"/>
                </a:lnTo>
                <a:lnTo>
                  <a:pt x="2352" y="5332"/>
                </a:lnTo>
                <a:lnTo>
                  <a:pt x="2227" y="5322"/>
                </a:lnTo>
                <a:lnTo>
                  <a:pt x="2103" y="5305"/>
                </a:lnTo>
                <a:lnTo>
                  <a:pt x="1981" y="5282"/>
                </a:lnTo>
                <a:lnTo>
                  <a:pt x="1861" y="5252"/>
                </a:lnTo>
                <a:lnTo>
                  <a:pt x="1744" y="5216"/>
                </a:lnTo>
                <a:lnTo>
                  <a:pt x="1628" y="5173"/>
                </a:lnTo>
                <a:lnTo>
                  <a:pt x="1516" y="5125"/>
                </a:lnTo>
                <a:lnTo>
                  <a:pt x="1406" y="5073"/>
                </a:lnTo>
                <a:lnTo>
                  <a:pt x="1300" y="5013"/>
                </a:lnTo>
                <a:lnTo>
                  <a:pt x="1196" y="4949"/>
                </a:lnTo>
                <a:lnTo>
                  <a:pt x="1095" y="4879"/>
                </a:lnTo>
                <a:lnTo>
                  <a:pt x="998" y="4804"/>
                </a:lnTo>
                <a:lnTo>
                  <a:pt x="904" y="4725"/>
                </a:lnTo>
                <a:lnTo>
                  <a:pt x="814" y="4641"/>
                </a:lnTo>
                <a:lnTo>
                  <a:pt x="728" y="4553"/>
                </a:lnTo>
                <a:lnTo>
                  <a:pt x="646" y="4460"/>
                </a:lnTo>
                <a:lnTo>
                  <a:pt x="568" y="4364"/>
                </a:lnTo>
                <a:lnTo>
                  <a:pt x="495" y="4263"/>
                </a:lnTo>
                <a:lnTo>
                  <a:pt x="425" y="4158"/>
                </a:lnTo>
                <a:lnTo>
                  <a:pt x="360" y="4049"/>
                </a:lnTo>
                <a:lnTo>
                  <a:pt x="301" y="3938"/>
                </a:lnTo>
                <a:lnTo>
                  <a:pt x="245" y="3822"/>
                </a:lnTo>
                <a:lnTo>
                  <a:pt x="196" y="3705"/>
                </a:lnTo>
                <a:lnTo>
                  <a:pt x="151" y="3584"/>
                </a:lnTo>
                <a:lnTo>
                  <a:pt x="112" y="3460"/>
                </a:lnTo>
                <a:lnTo>
                  <a:pt x="79" y="3334"/>
                </a:lnTo>
                <a:lnTo>
                  <a:pt x="52" y="3204"/>
                </a:lnTo>
                <a:lnTo>
                  <a:pt x="29" y="3073"/>
                </a:lnTo>
                <a:lnTo>
                  <a:pt x="14" y="2940"/>
                </a:lnTo>
                <a:lnTo>
                  <a:pt x="4" y="2805"/>
                </a:lnTo>
                <a:lnTo>
                  <a:pt x="0" y="2668"/>
                </a:lnTo>
                <a:lnTo>
                  <a:pt x="4" y="2531"/>
                </a:lnTo>
                <a:lnTo>
                  <a:pt x="14" y="2395"/>
                </a:lnTo>
                <a:lnTo>
                  <a:pt x="29" y="2262"/>
                </a:lnTo>
                <a:lnTo>
                  <a:pt x="52" y="2131"/>
                </a:lnTo>
                <a:lnTo>
                  <a:pt x="79" y="2003"/>
                </a:lnTo>
                <a:lnTo>
                  <a:pt x="112" y="1876"/>
                </a:lnTo>
                <a:lnTo>
                  <a:pt x="151" y="1752"/>
                </a:lnTo>
                <a:lnTo>
                  <a:pt x="196" y="1631"/>
                </a:lnTo>
                <a:lnTo>
                  <a:pt x="245" y="1513"/>
                </a:lnTo>
                <a:lnTo>
                  <a:pt x="301" y="1398"/>
                </a:lnTo>
                <a:lnTo>
                  <a:pt x="360" y="1286"/>
                </a:lnTo>
                <a:lnTo>
                  <a:pt x="425" y="1177"/>
                </a:lnTo>
                <a:lnTo>
                  <a:pt x="495" y="1073"/>
                </a:lnTo>
                <a:lnTo>
                  <a:pt x="568" y="973"/>
                </a:lnTo>
                <a:lnTo>
                  <a:pt x="646" y="875"/>
                </a:lnTo>
                <a:lnTo>
                  <a:pt x="728" y="783"/>
                </a:lnTo>
                <a:lnTo>
                  <a:pt x="814" y="694"/>
                </a:lnTo>
                <a:lnTo>
                  <a:pt x="904" y="610"/>
                </a:lnTo>
                <a:lnTo>
                  <a:pt x="998" y="531"/>
                </a:lnTo>
                <a:lnTo>
                  <a:pt x="1095" y="456"/>
                </a:lnTo>
                <a:lnTo>
                  <a:pt x="1196" y="387"/>
                </a:lnTo>
                <a:lnTo>
                  <a:pt x="1300" y="323"/>
                </a:lnTo>
                <a:lnTo>
                  <a:pt x="1406" y="264"/>
                </a:lnTo>
                <a:lnTo>
                  <a:pt x="1516" y="210"/>
                </a:lnTo>
                <a:lnTo>
                  <a:pt x="1628" y="162"/>
                </a:lnTo>
                <a:lnTo>
                  <a:pt x="1744" y="121"/>
                </a:lnTo>
                <a:lnTo>
                  <a:pt x="1861" y="84"/>
                </a:lnTo>
                <a:lnTo>
                  <a:pt x="1981" y="55"/>
                </a:lnTo>
                <a:lnTo>
                  <a:pt x="2103" y="31"/>
                </a:lnTo>
                <a:lnTo>
                  <a:pt x="2227" y="13"/>
                </a:lnTo>
                <a:lnTo>
                  <a:pt x="2352" y="3"/>
                </a:lnTo>
                <a:lnTo>
                  <a:pt x="2479" y="0"/>
                </a:lnTo>
                <a:lnTo>
                  <a:pt x="2577" y="2"/>
                </a:lnTo>
                <a:lnTo>
                  <a:pt x="2673" y="8"/>
                </a:lnTo>
                <a:lnTo>
                  <a:pt x="2769" y="17"/>
                </a:lnTo>
                <a:lnTo>
                  <a:pt x="2863" y="30"/>
                </a:lnTo>
                <a:lnTo>
                  <a:pt x="2957" y="47"/>
                </a:lnTo>
                <a:lnTo>
                  <a:pt x="3049" y="67"/>
                </a:lnTo>
                <a:lnTo>
                  <a:pt x="3140" y="90"/>
                </a:lnTo>
                <a:lnTo>
                  <a:pt x="3230" y="117"/>
                </a:lnTo>
                <a:lnTo>
                  <a:pt x="3318" y="149"/>
                </a:lnTo>
                <a:lnTo>
                  <a:pt x="3404" y="182"/>
                </a:lnTo>
                <a:lnTo>
                  <a:pt x="3489" y="219"/>
                </a:lnTo>
                <a:lnTo>
                  <a:pt x="3572" y="259"/>
                </a:lnTo>
                <a:lnTo>
                  <a:pt x="3654" y="303"/>
                </a:lnTo>
                <a:lnTo>
                  <a:pt x="3733" y="350"/>
                </a:lnTo>
                <a:lnTo>
                  <a:pt x="3811" y="399"/>
                </a:lnTo>
                <a:lnTo>
                  <a:pt x="3887" y="452"/>
                </a:lnTo>
                <a:lnTo>
                  <a:pt x="3961" y="508"/>
                </a:lnTo>
                <a:lnTo>
                  <a:pt x="4033" y="566"/>
                </a:lnTo>
                <a:lnTo>
                  <a:pt x="4102" y="627"/>
                </a:lnTo>
                <a:lnTo>
                  <a:pt x="4169" y="691"/>
                </a:lnTo>
                <a:lnTo>
                  <a:pt x="4234" y="758"/>
                </a:lnTo>
                <a:lnTo>
                  <a:pt x="4295" y="827"/>
                </a:lnTo>
                <a:lnTo>
                  <a:pt x="4356" y="899"/>
                </a:lnTo>
                <a:lnTo>
                  <a:pt x="4413" y="973"/>
                </a:lnTo>
                <a:lnTo>
                  <a:pt x="4468" y="1050"/>
                </a:lnTo>
                <a:lnTo>
                  <a:pt x="4519" y="1129"/>
                </a:lnTo>
                <a:lnTo>
                  <a:pt x="4568" y="1211"/>
                </a:lnTo>
                <a:lnTo>
                  <a:pt x="4614" y="1295"/>
                </a:lnTo>
                <a:lnTo>
                  <a:pt x="4657" y="1380"/>
                </a:lnTo>
                <a:lnTo>
                  <a:pt x="4697" y="1468"/>
                </a:lnTo>
                <a:lnTo>
                  <a:pt x="4734" y="1559"/>
                </a:lnTo>
                <a:lnTo>
                  <a:pt x="4767" y="1652"/>
                </a:lnTo>
                <a:lnTo>
                  <a:pt x="4777" y="1675"/>
                </a:lnTo>
                <a:lnTo>
                  <a:pt x="4788" y="1699"/>
                </a:lnTo>
                <a:lnTo>
                  <a:pt x="4793" y="1710"/>
                </a:lnTo>
                <a:lnTo>
                  <a:pt x="4800" y="1720"/>
                </a:lnTo>
                <a:lnTo>
                  <a:pt x="4807" y="1730"/>
                </a:lnTo>
                <a:lnTo>
                  <a:pt x="4813" y="1739"/>
                </a:lnTo>
                <a:lnTo>
                  <a:pt x="4821" y="1748"/>
                </a:lnTo>
                <a:lnTo>
                  <a:pt x="4829" y="1755"/>
                </a:lnTo>
                <a:lnTo>
                  <a:pt x="4839" y="1761"/>
                </a:lnTo>
                <a:lnTo>
                  <a:pt x="4848" y="1767"/>
                </a:lnTo>
                <a:lnTo>
                  <a:pt x="4858" y="1771"/>
                </a:lnTo>
                <a:lnTo>
                  <a:pt x="4869" y="1775"/>
                </a:lnTo>
                <a:lnTo>
                  <a:pt x="4881" y="1777"/>
                </a:lnTo>
                <a:lnTo>
                  <a:pt x="4894" y="1777"/>
                </a:lnTo>
                <a:lnTo>
                  <a:pt x="4906" y="1777"/>
                </a:lnTo>
                <a:lnTo>
                  <a:pt x="4918" y="1775"/>
                </a:lnTo>
                <a:lnTo>
                  <a:pt x="4930" y="1772"/>
                </a:lnTo>
                <a:lnTo>
                  <a:pt x="4940" y="1768"/>
                </a:lnTo>
                <a:lnTo>
                  <a:pt x="4950" y="1763"/>
                </a:lnTo>
                <a:lnTo>
                  <a:pt x="4957" y="1757"/>
                </a:lnTo>
                <a:lnTo>
                  <a:pt x="4966" y="1750"/>
                </a:lnTo>
                <a:lnTo>
                  <a:pt x="4974" y="1742"/>
                </a:lnTo>
                <a:lnTo>
                  <a:pt x="4981" y="1734"/>
                </a:lnTo>
                <a:lnTo>
                  <a:pt x="4988" y="1725"/>
                </a:lnTo>
                <a:lnTo>
                  <a:pt x="4994" y="1715"/>
                </a:lnTo>
                <a:lnTo>
                  <a:pt x="5000" y="1704"/>
                </a:lnTo>
                <a:lnTo>
                  <a:pt x="5010" y="1682"/>
                </a:lnTo>
                <a:lnTo>
                  <a:pt x="5019" y="1658"/>
                </a:lnTo>
                <a:lnTo>
                  <a:pt x="5354" y="666"/>
                </a:lnTo>
                <a:lnTo>
                  <a:pt x="5382" y="676"/>
                </a:lnTo>
                <a:lnTo>
                  <a:pt x="5410" y="686"/>
                </a:lnTo>
                <a:lnTo>
                  <a:pt x="5437" y="697"/>
                </a:lnTo>
                <a:lnTo>
                  <a:pt x="5465" y="707"/>
                </a:lnTo>
                <a:lnTo>
                  <a:pt x="5493" y="717"/>
                </a:lnTo>
                <a:lnTo>
                  <a:pt x="5520" y="727"/>
                </a:lnTo>
                <a:lnTo>
                  <a:pt x="5548" y="737"/>
                </a:lnTo>
                <a:lnTo>
                  <a:pt x="5576" y="747"/>
                </a:lnTo>
                <a:lnTo>
                  <a:pt x="5272" y="1753"/>
                </a:lnTo>
                <a:lnTo>
                  <a:pt x="5257" y="1795"/>
                </a:lnTo>
                <a:lnTo>
                  <a:pt x="5243" y="1836"/>
                </a:lnTo>
                <a:lnTo>
                  <a:pt x="5226" y="1875"/>
                </a:lnTo>
                <a:lnTo>
                  <a:pt x="5207" y="1913"/>
                </a:lnTo>
                <a:lnTo>
                  <a:pt x="5198" y="1931"/>
                </a:lnTo>
                <a:lnTo>
                  <a:pt x="5187" y="1948"/>
                </a:lnTo>
                <a:lnTo>
                  <a:pt x="5177" y="1966"/>
                </a:lnTo>
                <a:lnTo>
                  <a:pt x="5165" y="1982"/>
                </a:lnTo>
                <a:lnTo>
                  <a:pt x="5154" y="1998"/>
                </a:lnTo>
                <a:lnTo>
                  <a:pt x="5142" y="2013"/>
                </a:lnTo>
                <a:lnTo>
                  <a:pt x="5130" y="2027"/>
                </a:lnTo>
                <a:lnTo>
                  <a:pt x="5116" y="2042"/>
                </a:lnTo>
                <a:lnTo>
                  <a:pt x="5103" y="2055"/>
                </a:lnTo>
                <a:lnTo>
                  <a:pt x="5088" y="2068"/>
                </a:lnTo>
                <a:lnTo>
                  <a:pt x="5074" y="2080"/>
                </a:lnTo>
                <a:lnTo>
                  <a:pt x="5059" y="2091"/>
                </a:lnTo>
                <a:lnTo>
                  <a:pt x="5044" y="2101"/>
                </a:lnTo>
                <a:lnTo>
                  <a:pt x="5027" y="2111"/>
                </a:lnTo>
                <a:lnTo>
                  <a:pt x="5010" y="2119"/>
                </a:lnTo>
                <a:lnTo>
                  <a:pt x="4993" y="2128"/>
                </a:lnTo>
                <a:lnTo>
                  <a:pt x="4975" y="2135"/>
                </a:lnTo>
                <a:lnTo>
                  <a:pt x="4956" y="2141"/>
                </a:lnTo>
                <a:lnTo>
                  <a:pt x="4937" y="2146"/>
                </a:lnTo>
                <a:lnTo>
                  <a:pt x="4918" y="2150"/>
                </a:lnTo>
                <a:lnTo>
                  <a:pt x="4898" y="2154"/>
                </a:lnTo>
                <a:lnTo>
                  <a:pt x="4877" y="2157"/>
                </a:lnTo>
                <a:lnTo>
                  <a:pt x="4856" y="2158"/>
                </a:lnTo>
                <a:lnTo>
                  <a:pt x="4833" y="2159"/>
                </a:lnTo>
                <a:lnTo>
                  <a:pt x="4790" y="2158"/>
                </a:lnTo>
                <a:lnTo>
                  <a:pt x="4749" y="2156"/>
                </a:lnTo>
                <a:lnTo>
                  <a:pt x="4713" y="2153"/>
                </a:lnTo>
                <a:lnTo>
                  <a:pt x="4678" y="2147"/>
                </a:lnTo>
                <a:lnTo>
                  <a:pt x="4661" y="2144"/>
                </a:lnTo>
                <a:lnTo>
                  <a:pt x="4645" y="2139"/>
                </a:lnTo>
                <a:lnTo>
                  <a:pt x="4631" y="2135"/>
                </a:lnTo>
                <a:lnTo>
                  <a:pt x="4616" y="2130"/>
                </a:lnTo>
                <a:lnTo>
                  <a:pt x="4602" y="2125"/>
                </a:lnTo>
                <a:lnTo>
                  <a:pt x="4588" y="2118"/>
                </a:lnTo>
                <a:lnTo>
                  <a:pt x="4576" y="2111"/>
                </a:lnTo>
                <a:lnTo>
                  <a:pt x="4564" y="2103"/>
                </a:lnTo>
                <a:lnTo>
                  <a:pt x="4553" y="2096"/>
                </a:lnTo>
                <a:lnTo>
                  <a:pt x="4541" y="2087"/>
                </a:lnTo>
                <a:lnTo>
                  <a:pt x="4530" y="2077"/>
                </a:lnTo>
                <a:lnTo>
                  <a:pt x="4520" y="2067"/>
                </a:lnTo>
                <a:lnTo>
                  <a:pt x="4510" y="2055"/>
                </a:lnTo>
                <a:lnTo>
                  <a:pt x="4501" y="2043"/>
                </a:lnTo>
                <a:lnTo>
                  <a:pt x="4492" y="2031"/>
                </a:lnTo>
                <a:lnTo>
                  <a:pt x="4483" y="2017"/>
                </a:lnTo>
                <a:lnTo>
                  <a:pt x="4476" y="2003"/>
                </a:lnTo>
                <a:lnTo>
                  <a:pt x="4468" y="1987"/>
                </a:lnTo>
                <a:lnTo>
                  <a:pt x="4461" y="1970"/>
                </a:lnTo>
                <a:lnTo>
                  <a:pt x="4453" y="1954"/>
                </a:lnTo>
                <a:lnTo>
                  <a:pt x="4448" y="1936"/>
                </a:lnTo>
                <a:lnTo>
                  <a:pt x="4441" y="1917"/>
                </a:lnTo>
                <a:lnTo>
                  <a:pt x="4434" y="1897"/>
                </a:lnTo>
                <a:lnTo>
                  <a:pt x="4429" y="1875"/>
                </a:lnTo>
                <a:lnTo>
                  <a:pt x="4406" y="1793"/>
                </a:lnTo>
                <a:lnTo>
                  <a:pt x="4379" y="1712"/>
                </a:lnTo>
                <a:lnTo>
                  <a:pt x="4349" y="1633"/>
                </a:lnTo>
                <a:lnTo>
                  <a:pt x="4316" y="1555"/>
                </a:lnTo>
                <a:lnTo>
                  <a:pt x="4280" y="1481"/>
                </a:lnTo>
                <a:lnTo>
                  <a:pt x="4241" y="1407"/>
                </a:lnTo>
                <a:lnTo>
                  <a:pt x="4198" y="1335"/>
                </a:lnTo>
                <a:lnTo>
                  <a:pt x="4152" y="1266"/>
                </a:lnTo>
                <a:lnTo>
                  <a:pt x="4104" y="1199"/>
                </a:lnTo>
                <a:lnTo>
                  <a:pt x="4054" y="1134"/>
                </a:lnTo>
                <a:lnTo>
                  <a:pt x="4001" y="1071"/>
                </a:lnTo>
                <a:lnTo>
                  <a:pt x="3945" y="1010"/>
                </a:lnTo>
                <a:lnTo>
                  <a:pt x="3887" y="952"/>
                </a:lnTo>
                <a:lnTo>
                  <a:pt x="3827" y="897"/>
                </a:lnTo>
                <a:lnTo>
                  <a:pt x="3764" y="843"/>
                </a:lnTo>
                <a:lnTo>
                  <a:pt x="3699" y="793"/>
                </a:lnTo>
                <a:lnTo>
                  <a:pt x="3633" y="745"/>
                </a:lnTo>
                <a:lnTo>
                  <a:pt x="3565" y="699"/>
                </a:lnTo>
                <a:lnTo>
                  <a:pt x="3495" y="656"/>
                </a:lnTo>
                <a:lnTo>
                  <a:pt x="3423" y="616"/>
                </a:lnTo>
                <a:lnTo>
                  <a:pt x="3349" y="579"/>
                </a:lnTo>
                <a:lnTo>
                  <a:pt x="3275" y="544"/>
                </a:lnTo>
                <a:lnTo>
                  <a:pt x="3198" y="513"/>
                </a:lnTo>
                <a:lnTo>
                  <a:pt x="3120" y="485"/>
                </a:lnTo>
                <a:lnTo>
                  <a:pt x="3042" y="461"/>
                </a:lnTo>
                <a:lnTo>
                  <a:pt x="2961" y="438"/>
                </a:lnTo>
                <a:lnTo>
                  <a:pt x="2881" y="419"/>
                </a:lnTo>
                <a:lnTo>
                  <a:pt x="2798" y="404"/>
                </a:lnTo>
                <a:lnTo>
                  <a:pt x="2715" y="391"/>
                </a:lnTo>
                <a:lnTo>
                  <a:pt x="2633" y="383"/>
                </a:lnTo>
                <a:lnTo>
                  <a:pt x="2548" y="378"/>
                </a:lnTo>
                <a:lnTo>
                  <a:pt x="2464" y="376"/>
                </a:lnTo>
                <a:lnTo>
                  <a:pt x="2382" y="378"/>
                </a:lnTo>
                <a:lnTo>
                  <a:pt x="2302" y="382"/>
                </a:lnTo>
                <a:lnTo>
                  <a:pt x="2222" y="391"/>
                </a:lnTo>
                <a:lnTo>
                  <a:pt x="2144" y="402"/>
                </a:lnTo>
                <a:lnTo>
                  <a:pt x="2066" y="417"/>
                </a:lnTo>
                <a:lnTo>
                  <a:pt x="1989" y="435"/>
                </a:lnTo>
                <a:lnTo>
                  <a:pt x="1914" y="455"/>
                </a:lnTo>
                <a:lnTo>
                  <a:pt x="1839" y="480"/>
                </a:lnTo>
                <a:lnTo>
                  <a:pt x="1765" y="505"/>
                </a:lnTo>
                <a:lnTo>
                  <a:pt x="1693" y="536"/>
                </a:lnTo>
                <a:lnTo>
                  <a:pt x="1622" y="567"/>
                </a:lnTo>
                <a:lnTo>
                  <a:pt x="1552" y="603"/>
                </a:lnTo>
                <a:lnTo>
                  <a:pt x="1484" y="640"/>
                </a:lnTo>
                <a:lnTo>
                  <a:pt x="1418" y="680"/>
                </a:lnTo>
                <a:lnTo>
                  <a:pt x="1353" y="722"/>
                </a:lnTo>
                <a:lnTo>
                  <a:pt x="1290" y="767"/>
                </a:lnTo>
                <a:lnTo>
                  <a:pt x="1227" y="815"/>
                </a:lnTo>
                <a:lnTo>
                  <a:pt x="1167" y="864"/>
                </a:lnTo>
                <a:lnTo>
                  <a:pt x="1108" y="917"/>
                </a:lnTo>
                <a:lnTo>
                  <a:pt x="1051" y="972"/>
                </a:lnTo>
                <a:lnTo>
                  <a:pt x="997" y="1028"/>
                </a:lnTo>
                <a:lnTo>
                  <a:pt x="944" y="1086"/>
                </a:lnTo>
                <a:lnTo>
                  <a:pt x="894" y="1147"/>
                </a:lnTo>
                <a:lnTo>
                  <a:pt x="845" y="1209"/>
                </a:lnTo>
                <a:lnTo>
                  <a:pt x="798" y="1274"/>
                </a:lnTo>
                <a:lnTo>
                  <a:pt x="753" y="1340"/>
                </a:lnTo>
                <a:lnTo>
                  <a:pt x="710" y="1408"/>
                </a:lnTo>
                <a:lnTo>
                  <a:pt x="670" y="1477"/>
                </a:lnTo>
                <a:lnTo>
                  <a:pt x="633" y="1549"/>
                </a:lnTo>
                <a:lnTo>
                  <a:pt x="597" y="1623"/>
                </a:lnTo>
                <a:lnTo>
                  <a:pt x="564" y="1696"/>
                </a:lnTo>
                <a:lnTo>
                  <a:pt x="534" y="1772"/>
                </a:lnTo>
                <a:close/>
                <a:moveTo>
                  <a:pt x="534" y="1772"/>
                </a:moveTo>
                <a:lnTo>
                  <a:pt x="481" y="3311"/>
                </a:lnTo>
                <a:lnTo>
                  <a:pt x="469" y="3270"/>
                </a:lnTo>
                <a:lnTo>
                  <a:pt x="458" y="3229"/>
                </a:lnTo>
                <a:lnTo>
                  <a:pt x="448" y="3187"/>
                </a:lnTo>
                <a:lnTo>
                  <a:pt x="438" y="3145"/>
                </a:lnTo>
                <a:lnTo>
                  <a:pt x="429" y="3102"/>
                </a:lnTo>
                <a:lnTo>
                  <a:pt x="420" y="3060"/>
                </a:lnTo>
                <a:lnTo>
                  <a:pt x="413" y="3017"/>
                </a:lnTo>
                <a:lnTo>
                  <a:pt x="406" y="2974"/>
                </a:lnTo>
                <a:lnTo>
                  <a:pt x="400" y="2930"/>
                </a:lnTo>
                <a:lnTo>
                  <a:pt x="394" y="2886"/>
                </a:lnTo>
                <a:lnTo>
                  <a:pt x="389" y="2843"/>
                </a:lnTo>
                <a:lnTo>
                  <a:pt x="386" y="2798"/>
                </a:lnTo>
                <a:lnTo>
                  <a:pt x="383" y="2754"/>
                </a:lnTo>
                <a:lnTo>
                  <a:pt x="382" y="2710"/>
                </a:lnTo>
                <a:lnTo>
                  <a:pt x="380" y="2664"/>
                </a:lnTo>
                <a:lnTo>
                  <a:pt x="379" y="2619"/>
                </a:lnTo>
                <a:lnTo>
                  <a:pt x="380" y="2563"/>
                </a:lnTo>
                <a:lnTo>
                  <a:pt x="382" y="2507"/>
                </a:lnTo>
                <a:lnTo>
                  <a:pt x="385" y="2452"/>
                </a:lnTo>
                <a:lnTo>
                  <a:pt x="389" y="2398"/>
                </a:lnTo>
                <a:lnTo>
                  <a:pt x="395" y="2343"/>
                </a:lnTo>
                <a:lnTo>
                  <a:pt x="402" y="2289"/>
                </a:lnTo>
                <a:lnTo>
                  <a:pt x="411" y="2235"/>
                </a:lnTo>
                <a:lnTo>
                  <a:pt x="420" y="2182"/>
                </a:lnTo>
                <a:lnTo>
                  <a:pt x="430" y="2129"/>
                </a:lnTo>
                <a:lnTo>
                  <a:pt x="441" y="2077"/>
                </a:lnTo>
                <a:lnTo>
                  <a:pt x="454" y="2024"/>
                </a:lnTo>
                <a:lnTo>
                  <a:pt x="468" y="1973"/>
                </a:lnTo>
                <a:lnTo>
                  <a:pt x="482" y="1922"/>
                </a:lnTo>
                <a:lnTo>
                  <a:pt x="499" y="1872"/>
                </a:lnTo>
                <a:lnTo>
                  <a:pt x="516" y="1822"/>
                </a:lnTo>
                <a:lnTo>
                  <a:pt x="534" y="1772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2" name="Freeform 115"/>
          <p:cNvSpPr>
            <a:spLocks/>
          </p:cNvSpPr>
          <p:nvPr/>
        </p:nvSpPr>
        <p:spPr bwMode="auto">
          <a:xfrm>
            <a:off x="4935538" y="3903663"/>
            <a:ext cx="2236787" cy="2117725"/>
          </a:xfrm>
          <a:custGeom>
            <a:avLst/>
            <a:gdLst>
              <a:gd name="T0" fmla="*/ 2147483647 w 5635"/>
              <a:gd name="T1" fmla="*/ 2147483647 h 5335"/>
              <a:gd name="T2" fmla="*/ 2147483647 w 5635"/>
              <a:gd name="T3" fmla="*/ 2147483647 h 5335"/>
              <a:gd name="T4" fmla="*/ 2147483647 w 5635"/>
              <a:gd name="T5" fmla="*/ 2147483647 h 5335"/>
              <a:gd name="T6" fmla="*/ 2147483647 w 5635"/>
              <a:gd name="T7" fmla="*/ 2147483647 h 5335"/>
              <a:gd name="T8" fmla="*/ 2147483647 w 5635"/>
              <a:gd name="T9" fmla="*/ 2147483647 h 5335"/>
              <a:gd name="T10" fmla="*/ 2147483647 w 5635"/>
              <a:gd name="T11" fmla="*/ 2147483647 h 5335"/>
              <a:gd name="T12" fmla="*/ 2147483647 w 5635"/>
              <a:gd name="T13" fmla="*/ 2147483647 h 5335"/>
              <a:gd name="T14" fmla="*/ 2147483647 w 5635"/>
              <a:gd name="T15" fmla="*/ 2147483647 h 5335"/>
              <a:gd name="T16" fmla="*/ 2147483647 w 5635"/>
              <a:gd name="T17" fmla="*/ 2147483647 h 5335"/>
              <a:gd name="T18" fmla="*/ 2147483647 w 5635"/>
              <a:gd name="T19" fmla="*/ 2147483647 h 5335"/>
              <a:gd name="T20" fmla="*/ 2147483647 w 5635"/>
              <a:gd name="T21" fmla="*/ 2147483647 h 5335"/>
              <a:gd name="T22" fmla="*/ 2147483647 w 5635"/>
              <a:gd name="T23" fmla="*/ 2147483647 h 5335"/>
              <a:gd name="T24" fmla="*/ 2147483647 w 5635"/>
              <a:gd name="T25" fmla="*/ 2147483647 h 5335"/>
              <a:gd name="T26" fmla="*/ 2147483647 w 5635"/>
              <a:gd name="T27" fmla="*/ 2147483647 h 5335"/>
              <a:gd name="T28" fmla="*/ 2147483647 w 5635"/>
              <a:gd name="T29" fmla="*/ 2147483647 h 5335"/>
              <a:gd name="T30" fmla="*/ 2147483647 w 5635"/>
              <a:gd name="T31" fmla="*/ 2147483647 h 5335"/>
              <a:gd name="T32" fmla="*/ 2147483647 w 5635"/>
              <a:gd name="T33" fmla="*/ 2147483647 h 5335"/>
              <a:gd name="T34" fmla="*/ 2147483647 w 5635"/>
              <a:gd name="T35" fmla="*/ 2147483647 h 5335"/>
              <a:gd name="T36" fmla="*/ 2147483647 w 5635"/>
              <a:gd name="T37" fmla="*/ 2147483647 h 5335"/>
              <a:gd name="T38" fmla="*/ 2147483647 w 5635"/>
              <a:gd name="T39" fmla="*/ 2147483647 h 5335"/>
              <a:gd name="T40" fmla="*/ 2147483647 w 5635"/>
              <a:gd name="T41" fmla="*/ 2147483647 h 5335"/>
              <a:gd name="T42" fmla="*/ 2147483647 w 5635"/>
              <a:gd name="T43" fmla="*/ 2147483647 h 5335"/>
              <a:gd name="T44" fmla="*/ 2147483647 w 5635"/>
              <a:gd name="T45" fmla="*/ 2147483647 h 5335"/>
              <a:gd name="T46" fmla="*/ 2147483647 w 5635"/>
              <a:gd name="T47" fmla="*/ 2147483647 h 5335"/>
              <a:gd name="T48" fmla="*/ 2147483647 w 5635"/>
              <a:gd name="T49" fmla="*/ 2147483647 h 5335"/>
              <a:gd name="T50" fmla="*/ 2147483647 w 5635"/>
              <a:gd name="T51" fmla="*/ 2147483647 h 5335"/>
              <a:gd name="T52" fmla="*/ 2147483647 w 5635"/>
              <a:gd name="T53" fmla="*/ 2147483647 h 5335"/>
              <a:gd name="T54" fmla="*/ 2147483647 w 5635"/>
              <a:gd name="T55" fmla="*/ 2147483647 h 5335"/>
              <a:gd name="T56" fmla="*/ 0 w 5635"/>
              <a:gd name="T57" fmla="*/ 2147483647 h 5335"/>
              <a:gd name="T58" fmla="*/ 2147483647 w 5635"/>
              <a:gd name="T59" fmla="*/ 2147483647 h 5335"/>
              <a:gd name="T60" fmla="*/ 2147483647 w 5635"/>
              <a:gd name="T61" fmla="*/ 2147483647 h 5335"/>
              <a:gd name="T62" fmla="*/ 2147483647 w 5635"/>
              <a:gd name="T63" fmla="*/ 2147483647 h 5335"/>
              <a:gd name="T64" fmla="*/ 2147483647 w 5635"/>
              <a:gd name="T65" fmla="*/ 0 h 5335"/>
              <a:gd name="T66" fmla="*/ 2147483647 w 5635"/>
              <a:gd name="T67" fmla="*/ 2147483647 h 5335"/>
              <a:gd name="T68" fmla="*/ 2147483647 w 5635"/>
              <a:gd name="T69" fmla="*/ 2147483647 h 5335"/>
              <a:gd name="T70" fmla="*/ 2147483647 w 5635"/>
              <a:gd name="T71" fmla="*/ 2147483647 h 5335"/>
              <a:gd name="T72" fmla="*/ 2147483647 w 5635"/>
              <a:gd name="T73" fmla="*/ 2147483647 h 5335"/>
              <a:gd name="T74" fmla="*/ 2147483647 w 5635"/>
              <a:gd name="T75" fmla="*/ 2147483647 h 5335"/>
              <a:gd name="T76" fmla="*/ 2147483647 w 5635"/>
              <a:gd name="T77" fmla="*/ 2147483647 h 5335"/>
              <a:gd name="T78" fmla="*/ 2147483647 w 5635"/>
              <a:gd name="T79" fmla="*/ 2147483647 h 5335"/>
              <a:gd name="T80" fmla="*/ 2147483647 w 5635"/>
              <a:gd name="T81" fmla="*/ 2147483647 h 5335"/>
              <a:gd name="T82" fmla="*/ 2147483647 w 5635"/>
              <a:gd name="T83" fmla="*/ 2147483647 h 5335"/>
              <a:gd name="T84" fmla="*/ 2147483647 w 5635"/>
              <a:gd name="T85" fmla="*/ 2147483647 h 5335"/>
              <a:gd name="T86" fmla="*/ 2147483647 w 5635"/>
              <a:gd name="T87" fmla="*/ 2147483647 h 5335"/>
              <a:gd name="T88" fmla="*/ 2147483647 w 5635"/>
              <a:gd name="T89" fmla="*/ 2147483647 h 5335"/>
              <a:gd name="T90" fmla="*/ 2147483647 w 5635"/>
              <a:gd name="T91" fmla="*/ 2147483647 h 5335"/>
              <a:gd name="T92" fmla="*/ 2147483647 w 5635"/>
              <a:gd name="T93" fmla="*/ 2147483647 h 5335"/>
              <a:gd name="T94" fmla="*/ 2147483647 w 5635"/>
              <a:gd name="T95" fmla="*/ 2147483647 h 5335"/>
              <a:gd name="T96" fmla="*/ 2147483647 w 5635"/>
              <a:gd name="T97" fmla="*/ 2147483647 h 5335"/>
              <a:gd name="T98" fmla="*/ 2147483647 w 5635"/>
              <a:gd name="T99" fmla="*/ 2147483647 h 5335"/>
              <a:gd name="T100" fmla="*/ 2147483647 w 5635"/>
              <a:gd name="T101" fmla="*/ 2147483647 h 5335"/>
              <a:gd name="T102" fmla="*/ 2147483647 w 5635"/>
              <a:gd name="T103" fmla="*/ 2147483647 h 5335"/>
              <a:gd name="T104" fmla="*/ 2147483647 w 5635"/>
              <a:gd name="T105" fmla="*/ 2147483647 h 5335"/>
              <a:gd name="T106" fmla="*/ 2147483647 w 5635"/>
              <a:gd name="T107" fmla="*/ 2147483647 h 5335"/>
              <a:gd name="T108" fmla="*/ 2147483647 w 5635"/>
              <a:gd name="T109" fmla="*/ 2147483647 h 5335"/>
              <a:gd name="T110" fmla="*/ 2147483647 w 5635"/>
              <a:gd name="T111" fmla="*/ 2147483647 h 5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35"/>
              <a:gd name="T169" fmla="*/ 0 h 5335"/>
              <a:gd name="T170" fmla="*/ 5635 w 5635"/>
              <a:gd name="T171" fmla="*/ 5335 h 5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35" h="5335">
                <a:moveTo>
                  <a:pt x="534" y="1772"/>
                </a:moveTo>
                <a:lnTo>
                  <a:pt x="481" y="3311"/>
                </a:lnTo>
                <a:lnTo>
                  <a:pt x="508" y="3395"/>
                </a:lnTo>
                <a:lnTo>
                  <a:pt x="538" y="3477"/>
                </a:lnTo>
                <a:lnTo>
                  <a:pt x="571" y="3557"/>
                </a:lnTo>
                <a:lnTo>
                  <a:pt x="606" y="3636"/>
                </a:lnTo>
                <a:lnTo>
                  <a:pt x="646" y="3713"/>
                </a:lnTo>
                <a:lnTo>
                  <a:pt x="686" y="3788"/>
                </a:lnTo>
                <a:lnTo>
                  <a:pt x="729" y="3861"/>
                </a:lnTo>
                <a:lnTo>
                  <a:pt x="776" y="3933"/>
                </a:lnTo>
                <a:lnTo>
                  <a:pt x="824" y="4002"/>
                </a:lnTo>
                <a:lnTo>
                  <a:pt x="876" y="4070"/>
                </a:lnTo>
                <a:lnTo>
                  <a:pt x="928" y="4134"/>
                </a:lnTo>
                <a:lnTo>
                  <a:pt x="984" y="4197"/>
                </a:lnTo>
                <a:lnTo>
                  <a:pt x="1042" y="4257"/>
                </a:lnTo>
                <a:lnTo>
                  <a:pt x="1102" y="4316"/>
                </a:lnTo>
                <a:lnTo>
                  <a:pt x="1164" y="4370"/>
                </a:lnTo>
                <a:lnTo>
                  <a:pt x="1228" y="4424"/>
                </a:lnTo>
                <a:lnTo>
                  <a:pt x="1294" y="4474"/>
                </a:lnTo>
                <a:lnTo>
                  <a:pt x="1361" y="4521"/>
                </a:lnTo>
                <a:lnTo>
                  <a:pt x="1431" y="4566"/>
                </a:lnTo>
                <a:lnTo>
                  <a:pt x="1502" y="4609"/>
                </a:lnTo>
                <a:lnTo>
                  <a:pt x="1575" y="4648"/>
                </a:lnTo>
                <a:lnTo>
                  <a:pt x="1650" y="4683"/>
                </a:lnTo>
                <a:lnTo>
                  <a:pt x="1725" y="4717"/>
                </a:lnTo>
                <a:lnTo>
                  <a:pt x="1802" y="4746"/>
                </a:lnTo>
                <a:lnTo>
                  <a:pt x="1881" y="4773"/>
                </a:lnTo>
                <a:lnTo>
                  <a:pt x="1961" y="4796"/>
                </a:lnTo>
                <a:lnTo>
                  <a:pt x="2042" y="4817"/>
                </a:lnTo>
                <a:lnTo>
                  <a:pt x="2124" y="4832"/>
                </a:lnTo>
                <a:lnTo>
                  <a:pt x="2208" y="4846"/>
                </a:lnTo>
                <a:lnTo>
                  <a:pt x="2292" y="4855"/>
                </a:lnTo>
                <a:lnTo>
                  <a:pt x="2378" y="4860"/>
                </a:lnTo>
                <a:lnTo>
                  <a:pt x="2464" y="4862"/>
                </a:lnTo>
                <a:lnTo>
                  <a:pt x="2550" y="4860"/>
                </a:lnTo>
                <a:lnTo>
                  <a:pt x="2635" y="4855"/>
                </a:lnTo>
                <a:lnTo>
                  <a:pt x="2720" y="4846"/>
                </a:lnTo>
                <a:lnTo>
                  <a:pt x="2805" y="4833"/>
                </a:lnTo>
                <a:lnTo>
                  <a:pt x="2888" y="4817"/>
                </a:lnTo>
                <a:lnTo>
                  <a:pt x="2970" y="4798"/>
                </a:lnTo>
                <a:lnTo>
                  <a:pt x="3052" y="4774"/>
                </a:lnTo>
                <a:lnTo>
                  <a:pt x="3133" y="4748"/>
                </a:lnTo>
                <a:lnTo>
                  <a:pt x="3211" y="4719"/>
                </a:lnTo>
                <a:lnTo>
                  <a:pt x="3288" y="4687"/>
                </a:lnTo>
                <a:lnTo>
                  <a:pt x="3364" y="4651"/>
                </a:lnTo>
                <a:lnTo>
                  <a:pt x="3439" y="4612"/>
                </a:lnTo>
                <a:lnTo>
                  <a:pt x="3512" y="4571"/>
                </a:lnTo>
                <a:lnTo>
                  <a:pt x="3582" y="4526"/>
                </a:lnTo>
                <a:lnTo>
                  <a:pt x="3651" y="4479"/>
                </a:lnTo>
                <a:lnTo>
                  <a:pt x="3718" y="4430"/>
                </a:lnTo>
                <a:lnTo>
                  <a:pt x="3784" y="4377"/>
                </a:lnTo>
                <a:lnTo>
                  <a:pt x="3847" y="4321"/>
                </a:lnTo>
                <a:lnTo>
                  <a:pt x="3907" y="4263"/>
                </a:lnTo>
                <a:lnTo>
                  <a:pt x="3966" y="4204"/>
                </a:lnTo>
                <a:lnTo>
                  <a:pt x="4022" y="4141"/>
                </a:lnTo>
                <a:lnTo>
                  <a:pt x="4075" y="4075"/>
                </a:lnTo>
                <a:lnTo>
                  <a:pt x="4126" y="4008"/>
                </a:lnTo>
                <a:lnTo>
                  <a:pt x="4174" y="3939"/>
                </a:lnTo>
                <a:lnTo>
                  <a:pt x="4218" y="3867"/>
                </a:lnTo>
                <a:lnTo>
                  <a:pt x="4261" y="3793"/>
                </a:lnTo>
                <a:lnTo>
                  <a:pt x="4300" y="3717"/>
                </a:lnTo>
                <a:lnTo>
                  <a:pt x="4336" y="3640"/>
                </a:lnTo>
                <a:lnTo>
                  <a:pt x="4368" y="3561"/>
                </a:lnTo>
                <a:lnTo>
                  <a:pt x="4397" y="3479"/>
                </a:lnTo>
                <a:lnTo>
                  <a:pt x="4423" y="3396"/>
                </a:lnTo>
                <a:lnTo>
                  <a:pt x="4445" y="3311"/>
                </a:lnTo>
                <a:lnTo>
                  <a:pt x="4451" y="3290"/>
                </a:lnTo>
                <a:lnTo>
                  <a:pt x="4457" y="3270"/>
                </a:lnTo>
                <a:lnTo>
                  <a:pt x="4462" y="3252"/>
                </a:lnTo>
                <a:lnTo>
                  <a:pt x="4468" y="3235"/>
                </a:lnTo>
                <a:lnTo>
                  <a:pt x="4473" y="3220"/>
                </a:lnTo>
                <a:lnTo>
                  <a:pt x="4480" y="3205"/>
                </a:lnTo>
                <a:lnTo>
                  <a:pt x="4487" y="3192"/>
                </a:lnTo>
                <a:lnTo>
                  <a:pt x="4495" y="3179"/>
                </a:lnTo>
                <a:lnTo>
                  <a:pt x="4501" y="3168"/>
                </a:lnTo>
                <a:lnTo>
                  <a:pt x="4509" y="3158"/>
                </a:lnTo>
                <a:lnTo>
                  <a:pt x="4517" y="3149"/>
                </a:lnTo>
                <a:lnTo>
                  <a:pt x="4526" y="3140"/>
                </a:lnTo>
                <a:lnTo>
                  <a:pt x="4535" y="3133"/>
                </a:lnTo>
                <a:lnTo>
                  <a:pt x="4544" y="3127"/>
                </a:lnTo>
                <a:lnTo>
                  <a:pt x="4554" y="3121"/>
                </a:lnTo>
                <a:lnTo>
                  <a:pt x="4565" y="3116"/>
                </a:lnTo>
                <a:lnTo>
                  <a:pt x="4576" y="3111"/>
                </a:lnTo>
                <a:lnTo>
                  <a:pt x="4587" y="3108"/>
                </a:lnTo>
                <a:lnTo>
                  <a:pt x="4600" y="3104"/>
                </a:lnTo>
                <a:lnTo>
                  <a:pt x="4612" y="3102"/>
                </a:lnTo>
                <a:lnTo>
                  <a:pt x="4640" y="3098"/>
                </a:lnTo>
                <a:lnTo>
                  <a:pt x="4670" y="3095"/>
                </a:lnTo>
                <a:lnTo>
                  <a:pt x="4739" y="3094"/>
                </a:lnTo>
                <a:lnTo>
                  <a:pt x="4822" y="3094"/>
                </a:lnTo>
                <a:lnTo>
                  <a:pt x="4843" y="3095"/>
                </a:lnTo>
                <a:lnTo>
                  <a:pt x="4866" y="3097"/>
                </a:lnTo>
                <a:lnTo>
                  <a:pt x="4886" y="3100"/>
                </a:lnTo>
                <a:lnTo>
                  <a:pt x="4907" y="3103"/>
                </a:lnTo>
                <a:lnTo>
                  <a:pt x="4927" y="3108"/>
                </a:lnTo>
                <a:lnTo>
                  <a:pt x="4946" y="3114"/>
                </a:lnTo>
                <a:lnTo>
                  <a:pt x="4965" y="3121"/>
                </a:lnTo>
                <a:lnTo>
                  <a:pt x="4983" y="3129"/>
                </a:lnTo>
                <a:lnTo>
                  <a:pt x="5001" y="3138"/>
                </a:lnTo>
                <a:lnTo>
                  <a:pt x="5019" y="3147"/>
                </a:lnTo>
                <a:lnTo>
                  <a:pt x="5036" y="3157"/>
                </a:lnTo>
                <a:lnTo>
                  <a:pt x="5051" y="3169"/>
                </a:lnTo>
                <a:lnTo>
                  <a:pt x="5067" y="3180"/>
                </a:lnTo>
                <a:lnTo>
                  <a:pt x="5083" y="3194"/>
                </a:lnTo>
                <a:lnTo>
                  <a:pt x="5097" y="3207"/>
                </a:lnTo>
                <a:lnTo>
                  <a:pt x="5112" y="3222"/>
                </a:lnTo>
                <a:lnTo>
                  <a:pt x="5125" y="3236"/>
                </a:lnTo>
                <a:lnTo>
                  <a:pt x="5139" y="3252"/>
                </a:lnTo>
                <a:lnTo>
                  <a:pt x="5151" y="3268"/>
                </a:lnTo>
                <a:lnTo>
                  <a:pt x="5163" y="3284"/>
                </a:lnTo>
                <a:lnTo>
                  <a:pt x="5176" y="3302"/>
                </a:lnTo>
                <a:lnTo>
                  <a:pt x="5187" y="3320"/>
                </a:lnTo>
                <a:lnTo>
                  <a:pt x="5197" y="3338"/>
                </a:lnTo>
                <a:lnTo>
                  <a:pt x="5207" y="3357"/>
                </a:lnTo>
                <a:lnTo>
                  <a:pt x="5217" y="3376"/>
                </a:lnTo>
                <a:lnTo>
                  <a:pt x="5226" y="3396"/>
                </a:lnTo>
                <a:lnTo>
                  <a:pt x="5235" y="3416"/>
                </a:lnTo>
                <a:lnTo>
                  <a:pt x="5243" y="3437"/>
                </a:lnTo>
                <a:lnTo>
                  <a:pt x="5258" y="3478"/>
                </a:lnTo>
                <a:lnTo>
                  <a:pt x="5272" y="3520"/>
                </a:lnTo>
                <a:lnTo>
                  <a:pt x="5294" y="3601"/>
                </a:lnTo>
                <a:lnTo>
                  <a:pt x="5316" y="3680"/>
                </a:lnTo>
                <a:lnTo>
                  <a:pt x="5340" y="3761"/>
                </a:lnTo>
                <a:lnTo>
                  <a:pt x="5362" y="3840"/>
                </a:lnTo>
                <a:lnTo>
                  <a:pt x="5385" y="3921"/>
                </a:lnTo>
                <a:lnTo>
                  <a:pt x="5407" y="4000"/>
                </a:lnTo>
                <a:lnTo>
                  <a:pt x="5431" y="4081"/>
                </a:lnTo>
                <a:lnTo>
                  <a:pt x="5453" y="4160"/>
                </a:lnTo>
                <a:lnTo>
                  <a:pt x="5475" y="4241"/>
                </a:lnTo>
                <a:lnTo>
                  <a:pt x="5499" y="4320"/>
                </a:lnTo>
                <a:lnTo>
                  <a:pt x="5521" y="4401"/>
                </a:lnTo>
                <a:lnTo>
                  <a:pt x="5543" y="4480"/>
                </a:lnTo>
                <a:lnTo>
                  <a:pt x="5567" y="4560"/>
                </a:lnTo>
                <a:lnTo>
                  <a:pt x="5589" y="4640"/>
                </a:lnTo>
                <a:lnTo>
                  <a:pt x="5612" y="4720"/>
                </a:lnTo>
                <a:lnTo>
                  <a:pt x="5635" y="4800"/>
                </a:lnTo>
                <a:lnTo>
                  <a:pt x="5373" y="4862"/>
                </a:lnTo>
                <a:lnTo>
                  <a:pt x="5035" y="3647"/>
                </a:lnTo>
                <a:lnTo>
                  <a:pt x="5031" y="3634"/>
                </a:lnTo>
                <a:lnTo>
                  <a:pt x="5026" y="3622"/>
                </a:lnTo>
                <a:lnTo>
                  <a:pt x="5021" y="3611"/>
                </a:lnTo>
                <a:lnTo>
                  <a:pt x="5015" y="3600"/>
                </a:lnTo>
                <a:lnTo>
                  <a:pt x="5008" y="3590"/>
                </a:lnTo>
                <a:lnTo>
                  <a:pt x="5000" y="3580"/>
                </a:lnTo>
                <a:lnTo>
                  <a:pt x="4992" y="3570"/>
                </a:lnTo>
                <a:lnTo>
                  <a:pt x="4983" y="3562"/>
                </a:lnTo>
                <a:lnTo>
                  <a:pt x="4974" y="3554"/>
                </a:lnTo>
                <a:lnTo>
                  <a:pt x="4964" y="3546"/>
                </a:lnTo>
                <a:lnTo>
                  <a:pt x="4953" y="3541"/>
                </a:lnTo>
                <a:lnTo>
                  <a:pt x="4943" y="3535"/>
                </a:lnTo>
                <a:lnTo>
                  <a:pt x="4931" y="3532"/>
                </a:lnTo>
                <a:lnTo>
                  <a:pt x="4919" y="3528"/>
                </a:lnTo>
                <a:lnTo>
                  <a:pt x="4907" y="3526"/>
                </a:lnTo>
                <a:lnTo>
                  <a:pt x="4894" y="3526"/>
                </a:lnTo>
                <a:lnTo>
                  <a:pt x="4881" y="3527"/>
                </a:lnTo>
                <a:lnTo>
                  <a:pt x="4869" y="3528"/>
                </a:lnTo>
                <a:lnTo>
                  <a:pt x="4858" y="3532"/>
                </a:lnTo>
                <a:lnTo>
                  <a:pt x="4848" y="3536"/>
                </a:lnTo>
                <a:lnTo>
                  <a:pt x="4838" y="3542"/>
                </a:lnTo>
                <a:lnTo>
                  <a:pt x="4829" y="3548"/>
                </a:lnTo>
                <a:lnTo>
                  <a:pt x="4821" y="3556"/>
                </a:lnTo>
                <a:lnTo>
                  <a:pt x="4813" y="3564"/>
                </a:lnTo>
                <a:lnTo>
                  <a:pt x="4805" y="3573"/>
                </a:lnTo>
                <a:lnTo>
                  <a:pt x="4799" y="3583"/>
                </a:lnTo>
                <a:lnTo>
                  <a:pt x="4793" y="3593"/>
                </a:lnTo>
                <a:lnTo>
                  <a:pt x="4788" y="3604"/>
                </a:lnTo>
                <a:lnTo>
                  <a:pt x="4776" y="3628"/>
                </a:lnTo>
                <a:lnTo>
                  <a:pt x="4767" y="3652"/>
                </a:lnTo>
                <a:lnTo>
                  <a:pt x="4735" y="3746"/>
                </a:lnTo>
                <a:lnTo>
                  <a:pt x="4698" y="3838"/>
                </a:lnTo>
                <a:lnTo>
                  <a:pt x="4659" y="3927"/>
                </a:lnTo>
                <a:lnTo>
                  <a:pt x="4616" y="4015"/>
                </a:lnTo>
                <a:lnTo>
                  <a:pt x="4571" y="4100"/>
                </a:lnTo>
                <a:lnTo>
                  <a:pt x="4522" y="4184"/>
                </a:lnTo>
                <a:lnTo>
                  <a:pt x="4471" y="4264"/>
                </a:lnTo>
                <a:lnTo>
                  <a:pt x="4417" y="4342"/>
                </a:lnTo>
                <a:lnTo>
                  <a:pt x="4360" y="4417"/>
                </a:lnTo>
                <a:lnTo>
                  <a:pt x="4301" y="4491"/>
                </a:lnTo>
                <a:lnTo>
                  <a:pt x="4240" y="4562"/>
                </a:lnTo>
                <a:lnTo>
                  <a:pt x="4175" y="4630"/>
                </a:lnTo>
                <a:lnTo>
                  <a:pt x="4108" y="4695"/>
                </a:lnTo>
                <a:lnTo>
                  <a:pt x="4038" y="4757"/>
                </a:lnTo>
                <a:lnTo>
                  <a:pt x="3967" y="4817"/>
                </a:lnTo>
                <a:lnTo>
                  <a:pt x="3894" y="4874"/>
                </a:lnTo>
                <a:lnTo>
                  <a:pt x="3818" y="4927"/>
                </a:lnTo>
                <a:lnTo>
                  <a:pt x="3740" y="4978"/>
                </a:lnTo>
                <a:lnTo>
                  <a:pt x="3660" y="5026"/>
                </a:lnTo>
                <a:lnTo>
                  <a:pt x="3579" y="5069"/>
                </a:lnTo>
                <a:lnTo>
                  <a:pt x="3496" y="5111"/>
                </a:lnTo>
                <a:lnTo>
                  <a:pt x="3410" y="5149"/>
                </a:lnTo>
                <a:lnTo>
                  <a:pt x="3324" y="5183"/>
                </a:lnTo>
                <a:lnTo>
                  <a:pt x="3235" y="5215"/>
                </a:lnTo>
                <a:lnTo>
                  <a:pt x="3145" y="5243"/>
                </a:lnTo>
                <a:lnTo>
                  <a:pt x="3053" y="5267"/>
                </a:lnTo>
                <a:lnTo>
                  <a:pt x="2961" y="5287"/>
                </a:lnTo>
                <a:lnTo>
                  <a:pt x="2866" y="5305"/>
                </a:lnTo>
                <a:lnTo>
                  <a:pt x="2771" y="5319"/>
                </a:lnTo>
                <a:lnTo>
                  <a:pt x="2675" y="5328"/>
                </a:lnTo>
                <a:lnTo>
                  <a:pt x="2578" y="5334"/>
                </a:lnTo>
                <a:lnTo>
                  <a:pt x="2479" y="5335"/>
                </a:lnTo>
                <a:lnTo>
                  <a:pt x="2352" y="5332"/>
                </a:lnTo>
                <a:lnTo>
                  <a:pt x="2227" y="5322"/>
                </a:lnTo>
                <a:lnTo>
                  <a:pt x="2103" y="5305"/>
                </a:lnTo>
                <a:lnTo>
                  <a:pt x="1981" y="5282"/>
                </a:lnTo>
                <a:lnTo>
                  <a:pt x="1861" y="5252"/>
                </a:lnTo>
                <a:lnTo>
                  <a:pt x="1744" y="5216"/>
                </a:lnTo>
                <a:lnTo>
                  <a:pt x="1628" y="5173"/>
                </a:lnTo>
                <a:lnTo>
                  <a:pt x="1516" y="5125"/>
                </a:lnTo>
                <a:lnTo>
                  <a:pt x="1406" y="5073"/>
                </a:lnTo>
                <a:lnTo>
                  <a:pt x="1300" y="5013"/>
                </a:lnTo>
                <a:lnTo>
                  <a:pt x="1196" y="4949"/>
                </a:lnTo>
                <a:lnTo>
                  <a:pt x="1095" y="4879"/>
                </a:lnTo>
                <a:lnTo>
                  <a:pt x="998" y="4804"/>
                </a:lnTo>
                <a:lnTo>
                  <a:pt x="904" y="4725"/>
                </a:lnTo>
                <a:lnTo>
                  <a:pt x="814" y="4641"/>
                </a:lnTo>
                <a:lnTo>
                  <a:pt x="728" y="4553"/>
                </a:lnTo>
                <a:lnTo>
                  <a:pt x="646" y="4460"/>
                </a:lnTo>
                <a:lnTo>
                  <a:pt x="568" y="4364"/>
                </a:lnTo>
                <a:lnTo>
                  <a:pt x="495" y="4263"/>
                </a:lnTo>
                <a:lnTo>
                  <a:pt x="425" y="4158"/>
                </a:lnTo>
                <a:lnTo>
                  <a:pt x="360" y="4049"/>
                </a:lnTo>
                <a:lnTo>
                  <a:pt x="301" y="3938"/>
                </a:lnTo>
                <a:lnTo>
                  <a:pt x="245" y="3822"/>
                </a:lnTo>
                <a:lnTo>
                  <a:pt x="196" y="3705"/>
                </a:lnTo>
                <a:lnTo>
                  <a:pt x="151" y="3584"/>
                </a:lnTo>
                <a:lnTo>
                  <a:pt x="112" y="3460"/>
                </a:lnTo>
                <a:lnTo>
                  <a:pt x="79" y="3334"/>
                </a:lnTo>
                <a:lnTo>
                  <a:pt x="52" y="3204"/>
                </a:lnTo>
                <a:lnTo>
                  <a:pt x="29" y="3073"/>
                </a:lnTo>
                <a:lnTo>
                  <a:pt x="14" y="2940"/>
                </a:lnTo>
                <a:lnTo>
                  <a:pt x="4" y="2805"/>
                </a:lnTo>
                <a:lnTo>
                  <a:pt x="0" y="2668"/>
                </a:lnTo>
                <a:lnTo>
                  <a:pt x="4" y="2531"/>
                </a:lnTo>
                <a:lnTo>
                  <a:pt x="14" y="2395"/>
                </a:lnTo>
                <a:lnTo>
                  <a:pt x="29" y="2262"/>
                </a:lnTo>
                <a:lnTo>
                  <a:pt x="52" y="2131"/>
                </a:lnTo>
                <a:lnTo>
                  <a:pt x="79" y="2003"/>
                </a:lnTo>
                <a:lnTo>
                  <a:pt x="112" y="1876"/>
                </a:lnTo>
                <a:lnTo>
                  <a:pt x="151" y="1752"/>
                </a:lnTo>
                <a:lnTo>
                  <a:pt x="196" y="1631"/>
                </a:lnTo>
                <a:lnTo>
                  <a:pt x="245" y="1513"/>
                </a:lnTo>
                <a:lnTo>
                  <a:pt x="301" y="1398"/>
                </a:lnTo>
                <a:lnTo>
                  <a:pt x="360" y="1286"/>
                </a:lnTo>
                <a:lnTo>
                  <a:pt x="425" y="1177"/>
                </a:lnTo>
                <a:lnTo>
                  <a:pt x="495" y="1073"/>
                </a:lnTo>
                <a:lnTo>
                  <a:pt x="568" y="973"/>
                </a:lnTo>
                <a:lnTo>
                  <a:pt x="646" y="875"/>
                </a:lnTo>
                <a:lnTo>
                  <a:pt x="728" y="783"/>
                </a:lnTo>
                <a:lnTo>
                  <a:pt x="814" y="694"/>
                </a:lnTo>
                <a:lnTo>
                  <a:pt x="904" y="610"/>
                </a:lnTo>
                <a:lnTo>
                  <a:pt x="998" y="531"/>
                </a:lnTo>
                <a:lnTo>
                  <a:pt x="1095" y="456"/>
                </a:lnTo>
                <a:lnTo>
                  <a:pt x="1196" y="387"/>
                </a:lnTo>
                <a:lnTo>
                  <a:pt x="1300" y="323"/>
                </a:lnTo>
                <a:lnTo>
                  <a:pt x="1406" y="264"/>
                </a:lnTo>
                <a:lnTo>
                  <a:pt x="1516" y="210"/>
                </a:lnTo>
                <a:lnTo>
                  <a:pt x="1628" y="162"/>
                </a:lnTo>
                <a:lnTo>
                  <a:pt x="1744" y="121"/>
                </a:lnTo>
                <a:lnTo>
                  <a:pt x="1861" y="84"/>
                </a:lnTo>
                <a:lnTo>
                  <a:pt x="1981" y="55"/>
                </a:lnTo>
                <a:lnTo>
                  <a:pt x="2103" y="31"/>
                </a:lnTo>
                <a:lnTo>
                  <a:pt x="2227" y="13"/>
                </a:lnTo>
                <a:lnTo>
                  <a:pt x="2352" y="3"/>
                </a:lnTo>
                <a:lnTo>
                  <a:pt x="2479" y="0"/>
                </a:lnTo>
                <a:lnTo>
                  <a:pt x="2577" y="2"/>
                </a:lnTo>
                <a:lnTo>
                  <a:pt x="2673" y="8"/>
                </a:lnTo>
                <a:lnTo>
                  <a:pt x="2769" y="17"/>
                </a:lnTo>
                <a:lnTo>
                  <a:pt x="2863" y="30"/>
                </a:lnTo>
                <a:lnTo>
                  <a:pt x="2957" y="47"/>
                </a:lnTo>
                <a:lnTo>
                  <a:pt x="3049" y="67"/>
                </a:lnTo>
                <a:lnTo>
                  <a:pt x="3140" y="90"/>
                </a:lnTo>
                <a:lnTo>
                  <a:pt x="3230" y="117"/>
                </a:lnTo>
                <a:lnTo>
                  <a:pt x="3318" y="149"/>
                </a:lnTo>
                <a:lnTo>
                  <a:pt x="3404" y="182"/>
                </a:lnTo>
                <a:lnTo>
                  <a:pt x="3489" y="219"/>
                </a:lnTo>
                <a:lnTo>
                  <a:pt x="3572" y="259"/>
                </a:lnTo>
                <a:lnTo>
                  <a:pt x="3654" y="303"/>
                </a:lnTo>
                <a:lnTo>
                  <a:pt x="3733" y="350"/>
                </a:lnTo>
                <a:lnTo>
                  <a:pt x="3811" y="399"/>
                </a:lnTo>
                <a:lnTo>
                  <a:pt x="3887" y="452"/>
                </a:lnTo>
                <a:lnTo>
                  <a:pt x="3961" y="508"/>
                </a:lnTo>
                <a:lnTo>
                  <a:pt x="4033" y="566"/>
                </a:lnTo>
                <a:lnTo>
                  <a:pt x="4102" y="627"/>
                </a:lnTo>
                <a:lnTo>
                  <a:pt x="4169" y="691"/>
                </a:lnTo>
                <a:lnTo>
                  <a:pt x="4234" y="758"/>
                </a:lnTo>
                <a:lnTo>
                  <a:pt x="4295" y="827"/>
                </a:lnTo>
                <a:lnTo>
                  <a:pt x="4356" y="899"/>
                </a:lnTo>
                <a:lnTo>
                  <a:pt x="4413" y="973"/>
                </a:lnTo>
                <a:lnTo>
                  <a:pt x="4468" y="1050"/>
                </a:lnTo>
                <a:lnTo>
                  <a:pt x="4519" y="1129"/>
                </a:lnTo>
                <a:lnTo>
                  <a:pt x="4568" y="1211"/>
                </a:lnTo>
                <a:lnTo>
                  <a:pt x="4614" y="1295"/>
                </a:lnTo>
                <a:lnTo>
                  <a:pt x="4657" y="1380"/>
                </a:lnTo>
                <a:lnTo>
                  <a:pt x="4697" y="1468"/>
                </a:lnTo>
                <a:lnTo>
                  <a:pt x="4734" y="1559"/>
                </a:lnTo>
                <a:lnTo>
                  <a:pt x="4767" y="1652"/>
                </a:lnTo>
                <a:lnTo>
                  <a:pt x="4777" y="1675"/>
                </a:lnTo>
                <a:lnTo>
                  <a:pt x="4788" y="1699"/>
                </a:lnTo>
                <a:lnTo>
                  <a:pt x="4793" y="1710"/>
                </a:lnTo>
                <a:lnTo>
                  <a:pt x="4800" y="1720"/>
                </a:lnTo>
                <a:lnTo>
                  <a:pt x="4807" y="1730"/>
                </a:lnTo>
                <a:lnTo>
                  <a:pt x="4813" y="1739"/>
                </a:lnTo>
                <a:lnTo>
                  <a:pt x="4821" y="1748"/>
                </a:lnTo>
                <a:lnTo>
                  <a:pt x="4829" y="1755"/>
                </a:lnTo>
                <a:lnTo>
                  <a:pt x="4839" y="1761"/>
                </a:lnTo>
                <a:lnTo>
                  <a:pt x="4848" y="1767"/>
                </a:lnTo>
                <a:lnTo>
                  <a:pt x="4858" y="1771"/>
                </a:lnTo>
                <a:lnTo>
                  <a:pt x="4869" y="1775"/>
                </a:lnTo>
                <a:lnTo>
                  <a:pt x="4881" y="1777"/>
                </a:lnTo>
                <a:lnTo>
                  <a:pt x="4894" y="1777"/>
                </a:lnTo>
                <a:lnTo>
                  <a:pt x="4906" y="1777"/>
                </a:lnTo>
                <a:lnTo>
                  <a:pt x="4918" y="1775"/>
                </a:lnTo>
                <a:lnTo>
                  <a:pt x="4930" y="1772"/>
                </a:lnTo>
                <a:lnTo>
                  <a:pt x="4940" y="1768"/>
                </a:lnTo>
                <a:lnTo>
                  <a:pt x="4950" y="1763"/>
                </a:lnTo>
                <a:lnTo>
                  <a:pt x="4957" y="1757"/>
                </a:lnTo>
                <a:lnTo>
                  <a:pt x="4966" y="1750"/>
                </a:lnTo>
                <a:lnTo>
                  <a:pt x="4974" y="1742"/>
                </a:lnTo>
                <a:lnTo>
                  <a:pt x="4981" y="1734"/>
                </a:lnTo>
                <a:lnTo>
                  <a:pt x="4988" y="1725"/>
                </a:lnTo>
                <a:lnTo>
                  <a:pt x="4994" y="1715"/>
                </a:lnTo>
                <a:lnTo>
                  <a:pt x="5000" y="1704"/>
                </a:lnTo>
                <a:lnTo>
                  <a:pt x="5010" y="1682"/>
                </a:lnTo>
                <a:lnTo>
                  <a:pt x="5019" y="1658"/>
                </a:lnTo>
                <a:lnTo>
                  <a:pt x="5354" y="666"/>
                </a:lnTo>
                <a:lnTo>
                  <a:pt x="5382" y="676"/>
                </a:lnTo>
                <a:lnTo>
                  <a:pt x="5410" y="686"/>
                </a:lnTo>
                <a:lnTo>
                  <a:pt x="5437" y="697"/>
                </a:lnTo>
                <a:lnTo>
                  <a:pt x="5465" y="707"/>
                </a:lnTo>
                <a:lnTo>
                  <a:pt x="5493" y="717"/>
                </a:lnTo>
                <a:lnTo>
                  <a:pt x="5520" y="727"/>
                </a:lnTo>
                <a:lnTo>
                  <a:pt x="5548" y="737"/>
                </a:lnTo>
                <a:lnTo>
                  <a:pt x="5576" y="747"/>
                </a:lnTo>
                <a:lnTo>
                  <a:pt x="5272" y="1753"/>
                </a:lnTo>
                <a:lnTo>
                  <a:pt x="5257" y="1795"/>
                </a:lnTo>
                <a:lnTo>
                  <a:pt x="5243" y="1836"/>
                </a:lnTo>
                <a:lnTo>
                  <a:pt x="5226" y="1875"/>
                </a:lnTo>
                <a:lnTo>
                  <a:pt x="5207" y="1913"/>
                </a:lnTo>
                <a:lnTo>
                  <a:pt x="5198" y="1931"/>
                </a:lnTo>
                <a:lnTo>
                  <a:pt x="5187" y="1948"/>
                </a:lnTo>
                <a:lnTo>
                  <a:pt x="5177" y="1966"/>
                </a:lnTo>
                <a:lnTo>
                  <a:pt x="5165" y="1982"/>
                </a:lnTo>
                <a:lnTo>
                  <a:pt x="5154" y="1998"/>
                </a:lnTo>
                <a:lnTo>
                  <a:pt x="5142" y="2013"/>
                </a:lnTo>
                <a:lnTo>
                  <a:pt x="5130" y="2027"/>
                </a:lnTo>
                <a:lnTo>
                  <a:pt x="5116" y="2042"/>
                </a:lnTo>
                <a:lnTo>
                  <a:pt x="5103" y="2055"/>
                </a:lnTo>
                <a:lnTo>
                  <a:pt x="5088" y="2068"/>
                </a:lnTo>
                <a:lnTo>
                  <a:pt x="5074" y="2080"/>
                </a:lnTo>
                <a:lnTo>
                  <a:pt x="5059" y="2091"/>
                </a:lnTo>
                <a:lnTo>
                  <a:pt x="5044" y="2101"/>
                </a:lnTo>
                <a:lnTo>
                  <a:pt x="5027" y="2111"/>
                </a:lnTo>
                <a:lnTo>
                  <a:pt x="5010" y="2119"/>
                </a:lnTo>
                <a:lnTo>
                  <a:pt x="4993" y="2128"/>
                </a:lnTo>
                <a:lnTo>
                  <a:pt x="4975" y="2135"/>
                </a:lnTo>
                <a:lnTo>
                  <a:pt x="4956" y="2141"/>
                </a:lnTo>
                <a:lnTo>
                  <a:pt x="4937" y="2146"/>
                </a:lnTo>
                <a:lnTo>
                  <a:pt x="4918" y="2150"/>
                </a:lnTo>
                <a:lnTo>
                  <a:pt x="4898" y="2154"/>
                </a:lnTo>
                <a:lnTo>
                  <a:pt x="4877" y="2157"/>
                </a:lnTo>
                <a:lnTo>
                  <a:pt x="4856" y="2158"/>
                </a:lnTo>
                <a:lnTo>
                  <a:pt x="4833" y="2159"/>
                </a:lnTo>
                <a:lnTo>
                  <a:pt x="4790" y="2158"/>
                </a:lnTo>
                <a:lnTo>
                  <a:pt x="4749" y="2156"/>
                </a:lnTo>
                <a:lnTo>
                  <a:pt x="4713" y="2153"/>
                </a:lnTo>
                <a:lnTo>
                  <a:pt x="4678" y="2147"/>
                </a:lnTo>
                <a:lnTo>
                  <a:pt x="4661" y="2144"/>
                </a:lnTo>
                <a:lnTo>
                  <a:pt x="4645" y="2139"/>
                </a:lnTo>
                <a:lnTo>
                  <a:pt x="4631" y="2135"/>
                </a:lnTo>
                <a:lnTo>
                  <a:pt x="4616" y="2130"/>
                </a:lnTo>
                <a:lnTo>
                  <a:pt x="4602" y="2125"/>
                </a:lnTo>
                <a:lnTo>
                  <a:pt x="4588" y="2118"/>
                </a:lnTo>
                <a:lnTo>
                  <a:pt x="4576" y="2111"/>
                </a:lnTo>
                <a:lnTo>
                  <a:pt x="4564" y="2103"/>
                </a:lnTo>
                <a:lnTo>
                  <a:pt x="4553" y="2096"/>
                </a:lnTo>
                <a:lnTo>
                  <a:pt x="4541" y="2087"/>
                </a:lnTo>
                <a:lnTo>
                  <a:pt x="4530" y="2077"/>
                </a:lnTo>
                <a:lnTo>
                  <a:pt x="4520" y="2067"/>
                </a:lnTo>
                <a:lnTo>
                  <a:pt x="4510" y="2055"/>
                </a:lnTo>
                <a:lnTo>
                  <a:pt x="4501" y="2043"/>
                </a:lnTo>
                <a:lnTo>
                  <a:pt x="4492" y="2031"/>
                </a:lnTo>
                <a:lnTo>
                  <a:pt x="4483" y="2017"/>
                </a:lnTo>
                <a:lnTo>
                  <a:pt x="4476" y="2003"/>
                </a:lnTo>
                <a:lnTo>
                  <a:pt x="4468" y="1987"/>
                </a:lnTo>
                <a:lnTo>
                  <a:pt x="4461" y="1970"/>
                </a:lnTo>
                <a:lnTo>
                  <a:pt x="4453" y="1954"/>
                </a:lnTo>
                <a:lnTo>
                  <a:pt x="4448" y="1936"/>
                </a:lnTo>
                <a:lnTo>
                  <a:pt x="4441" y="1917"/>
                </a:lnTo>
                <a:lnTo>
                  <a:pt x="4434" y="1897"/>
                </a:lnTo>
                <a:lnTo>
                  <a:pt x="4429" y="1875"/>
                </a:lnTo>
                <a:lnTo>
                  <a:pt x="4406" y="1793"/>
                </a:lnTo>
                <a:lnTo>
                  <a:pt x="4379" y="1712"/>
                </a:lnTo>
                <a:lnTo>
                  <a:pt x="4349" y="1633"/>
                </a:lnTo>
                <a:lnTo>
                  <a:pt x="4316" y="1555"/>
                </a:lnTo>
                <a:lnTo>
                  <a:pt x="4280" y="1481"/>
                </a:lnTo>
                <a:lnTo>
                  <a:pt x="4241" y="1407"/>
                </a:lnTo>
                <a:lnTo>
                  <a:pt x="4198" y="1335"/>
                </a:lnTo>
                <a:lnTo>
                  <a:pt x="4152" y="1266"/>
                </a:lnTo>
                <a:lnTo>
                  <a:pt x="4104" y="1199"/>
                </a:lnTo>
                <a:lnTo>
                  <a:pt x="4054" y="1134"/>
                </a:lnTo>
                <a:lnTo>
                  <a:pt x="4001" y="1071"/>
                </a:lnTo>
                <a:lnTo>
                  <a:pt x="3945" y="1010"/>
                </a:lnTo>
                <a:lnTo>
                  <a:pt x="3887" y="952"/>
                </a:lnTo>
                <a:lnTo>
                  <a:pt x="3827" y="897"/>
                </a:lnTo>
                <a:lnTo>
                  <a:pt x="3764" y="843"/>
                </a:lnTo>
                <a:lnTo>
                  <a:pt x="3699" y="793"/>
                </a:lnTo>
                <a:lnTo>
                  <a:pt x="3633" y="745"/>
                </a:lnTo>
                <a:lnTo>
                  <a:pt x="3565" y="699"/>
                </a:lnTo>
                <a:lnTo>
                  <a:pt x="3495" y="656"/>
                </a:lnTo>
                <a:lnTo>
                  <a:pt x="3423" y="616"/>
                </a:lnTo>
                <a:lnTo>
                  <a:pt x="3349" y="579"/>
                </a:lnTo>
                <a:lnTo>
                  <a:pt x="3275" y="544"/>
                </a:lnTo>
                <a:lnTo>
                  <a:pt x="3198" y="513"/>
                </a:lnTo>
                <a:lnTo>
                  <a:pt x="3120" y="485"/>
                </a:lnTo>
                <a:lnTo>
                  <a:pt x="3042" y="461"/>
                </a:lnTo>
                <a:lnTo>
                  <a:pt x="2961" y="438"/>
                </a:lnTo>
                <a:lnTo>
                  <a:pt x="2881" y="419"/>
                </a:lnTo>
                <a:lnTo>
                  <a:pt x="2798" y="404"/>
                </a:lnTo>
                <a:lnTo>
                  <a:pt x="2715" y="391"/>
                </a:lnTo>
                <a:lnTo>
                  <a:pt x="2633" y="383"/>
                </a:lnTo>
                <a:lnTo>
                  <a:pt x="2548" y="378"/>
                </a:lnTo>
                <a:lnTo>
                  <a:pt x="2464" y="376"/>
                </a:lnTo>
                <a:lnTo>
                  <a:pt x="2382" y="378"/>
                </a:lnTo>
                <a:lnTo>
                  <a:pt x="2302" y="382"/>
                </a:lnTo>
                <a:lnTo>
                  <a:pt x="2222" y="391"/>
                </a:lnTo>
                <a:lnTo>
                  <a:pt x="2144" y="402"/>
                </a:lnTo>
                <a:lnTo>
                  <a:pt x="2066" y="417"/>
                </a:lnTo>
                <a:lnTo>
                  <a:pt x="1989" y="435"/>
                </a:lnTo>
                <a:lnTo>
                  <a:pt x="1914" y="455"/>
                </a:lnTo>
                <a:lnTo>
                  <a:pt x="1839" y="480"/>
                </a:lnTo>
                <a:lnTo>
                  <a:pt x="1765" y="505"/>
                </a:lnTo>
                <a:lnTo>
                  <a:pt x="1693" y="536"/>
                </a:lnTo>
                <a:lnTo>
                  <a:pt x="1622" y="567"/>
                </a:lnTo>
                <a:lnTo>
                  <a:pt x="1552" y="603"/>
                </a:lnTo>
                <a:lnTo>
                  <a:pt x="1484" y="640"/>
                </a:lnTo>
                <a:lnTo>
                  <a:pt x="1418" y="680"/>
                </a:lnTo>
                <a:lnTo>
                  <a:pt x="1353" y="722"/>
                </a:lnTo>
                <a:lnTo>
                  <a:pt x="1290" y="767"/>
                </a:lnTo>
                <a:lnTo>
                  <a:pt x="1227" y="815"/>
                </a:lnTo>
                <a:lnTo>
                  <a:pt x="1167" y="864"/>
                </a:lnTo>
                <a:lnTo>
                  <a:pt x="1108" y="917"/>
                </a:lnTo>
                <a:lnTo>
                  <a:pt x="1051" y="972"/>
                </a:lnTo>
                <a:lnTo>
                  <a:pt x="997" y="1028"/>
                </a:lnTo>
                <a:lnTo>
                  <a:pt x="944" y="1086"/>
                </a:lnTo>
                <a:lnTo>
                  <a:pt x="894" y="1147"/>
                </a:lnTo>
                <a:lnTo>
                  <a:pt x="845" y="1209"/>
                </a:lnTo>
                <a:lnTo>
                  <a:pt x="798" y="1274"/>
                </a:lnTo>
                <a:lnTo>
                  <a:pt x="753" y="1340"/>
                </a:lnTo>
                <a:lnTo>
                  <a:pt x="710" y="1408"/>
                </a:lnTo>
                <a:lnTo>
                  <a:pt x="670" y="1477"/>
                </a:lnTo>
                <a:lnTo>
                  <a:pt x="633" y="1549"/>
                </a:lnTo>
                <a:lnTo>
                  <a:pt x="597" y="1623"/>
                </a:lnTo>
                <a:lnTo>
                  <a:pt x="564" y="1696"/>
                </a:lnTo>
                <a:lnTo>
                  <a:pt x="534" y="1772"/>
                </a:lnTo>
              </a:path>
            </a:pathLst>
          </a:custGeom>
          <a:noFill/>
          <a:ln w="3175">
            <a:solidFill>
              <a:srgbClr val="DA25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3" name="Freeform 116"/>
          <p:cNvSpPr>
            <a:spLocks/>
          </p:cNvSpPr>
          <p:nvPr/>
        </p:nvSpPr>
        <p:spPr bwMode="auto">
          <a:xfrm>
            <a:off x="5086350" y="4608513"/>
            <a:ext cx="61913" cy="609600"/>
          </a:xfrm>
          <a:custGeom>
            <a:avLst/>
            <a:gdLst>
              <a:gd name="T0" fmla="*/ 2147483647 w 155"/>
              <a:gd name="T1" fmla="*/ 0 h 1539"/>
              <a:gd name="T2" fmla="*/ 2147483647 w 155"/>
              <a:gd name="T3" fmla="*/ 2147483647 h 1539"/>
              <a:gd name="T4" fmla="*/ 2147483647 w 155"/>
              <a:gd name="T5" fmla="*/ 2147483647 h 1539"/>
              <a:gd name="T6" fmla="*/ 2147483647 w 155"/>
              <a:gd name="T7" fmla="*/ 2147483647 h 1539"/>
              <a:gd name="T8" fmla="*/ 2147483647 w 155"/>
              <a:gd name="T9" fmla="*/ 2147483647 h 1539"/>
              <a:gd name="T10" fmla="*/ 2147483647 w 155"/>
              <a:gd name="T11" fmla="*/ 2147483647 h 1539"/>
              <a:gd name="T12" fmla="*/ 2147483647 w 155"/>
              <a:gd name="T13" fmla="*/ 2147483647 h 1539"/>
              <a:gd name="T14" fmla="*/ 2147483647 w 155"/>
              <a:gd name="T15" fmla="*/ 2147483647 h 1539"/>
              <a:gd name="T16" fmla="*/ 2147483647 w 155"/>
              <a:gd name="T17" fmla="*/ 2147483647 h 1539"/>
              <a:gd name="T18" fmla="*/ 2147483647 w 155"/>
              <a:gd name="T19" fmla="*/ 2147483647 h 1539"/>
              <a:gd name="T20" fmla="*/ 2147483647 w 155"/>
              <a:gd name="T21" fmla="*/ 2147483647 h 1539"/>
              <a:gd name="T22" fmla="*/ 2147483647 w 155"/>
              <a:gd name="T23" fmla="*/ 2147483647 h 1539"/>
              <a:gd name="T24" fmla="*/ 2147483647 w 155"/>
              <a:gd name="T25" fmla="*/ 2147483647 h 1539"/>
              <a:gd name="T26" fmla="*/ 2147483647 w 155"/>
              <a:gd name="T27" fmla="*/ 2147483647 h 1539"/>
              <a:gd name="T28" fmla="*/ 2147483647 w 155"/>
              <a:gd name="T29" fmla="*/ 2147483647 h 1539"/>
              <a:gd name="T30" fmla="*/ 2147483647 w 155"/>
              <a:gd name="T31" fmla="*/ 2147483647 h 1539"/>
              <a:gd name="T32" fmla="*/ 2147483647 w 155"/>
              <a:gd name="T33" fmla="*/ 2147483647 h 1539"/>
              <a:gd name="T34" fmla="*/ 0 w 155"/>
              <a:gd name="T35" fmla="*/ 2147483647 h 1539"/>
              <a:gd name="T36" fmla="*/ 2147483647 w 155"/>
              <a:gd name="T37" fmla="*/ 2147483647 h 1539"/>
              <a:gd name="T38" fmla="*/ 2147483647 w 155"/>
              <a:gd name="T39" fmla="*/ 2147483647 h 1539"/>
              <a:gd name="T40" fmla="*/ 2147483647 w 155"/>
              <a:gd name="T41" fmla="*/ 2147483647 h 1539"/>
              <a:gd name="T42" fmla="*/ 2147483647 w 155"/>
              <a:gd name="T43" fmla="*/ 2147483647 h 1539"/>
              <a:gd name="T44" fmla="*/ 2147483647 w 155"/>
              <a:gd name="T45" fmla="*/ 2147483647 h 1539"/>
              <a:gd name="T46" fmla="*/ 2147483647 w 155"/>
              <a:gd name="T47" fmla="*/ 2147483647 h 1539"/>
              <a:gd name="T48" fmla="*/ 2147483647 w 155"/>
              <a:gd name="T49" fmla="*/ 2147483647 h 1539"/>
              <a:gd name="T50" fmla="*/ 2147483647 w 155"/>
              <a:gd name="T51" fmla="*/ 2147483647 h 1539"/>
              <a:gd name="T52" fmla="*/ 2147483647 w 155"/>
              <a:gd name="T53" fmla="*/ 2147483647 h 1539"/>
              <a:gd name="T54" fmla="*/ 2147483647 w 155"/>
              <a:gd name="T55" fmla="*/ 2147483647 h 1539"/>
              <a:gd name="T56" fmla="*/ 2147483647 w 155"/>
              <a:gd name="T57" fmla="*/ 2147483647 h 1539"/>
              <a:gd name="T58" fmla="*/ 2147483647 w 155"/>
              <a:gd name="T59" fmla="*/ 2147483647 h 1539"/>
              <a:gd name="T60" fmla="*/ 2147483647 w 155"/>
              <a:gd name="T61" fmla="*/ 2147483647 h 1539"/>
              <a:gd name="T62" fmla="*/ 2147483647 w 155"/>
              <a:gd name="T63" fmla="*/ 2147483647 h 1539"/>
              <a:gd name="T64" fmla="*/ 2147483647 w 155"/>
              <a:gd name="T65" fmla="*/ 2147483647 h 1539"/>
              <a:gd name="T66" fmla="*/ 2147483647 w 155"/>
              <a:gd name="T67" fmla="*/ 0 h 15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"/>
              <a:gd name="T103" fmla="*/ 0 h 1539"/>
              <a:gd name="T104" fmla="*/ 155 w 155"/>
              <a:gd name="T105" fmla="*/ 1539 h 15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" h="1539">
                <a:moveTo>
                  <a:pt x="155" y="0"/>
                </a:moveTo>
                <a:lnTo>
                  <a:pt x="102" y="1539"/>
                </a:lnTo>
                <a:lnTo>
                  <a:pt x="90" y="1498"/>
                </a:lnTo>
                <a:lnTo>
                  <a:pt x="79" y="1457"/>
                </a:lnTo>
                <a:lnTo>
                  <a:pt x="69" y="1415"/>
                </a:lnTo>
                <a:lnTo>
                  <a:pt x="59" y="1373"/>
                </a:lnTo>
                <a:lnTo>
                  <a:pt x="50" y="1330"/>
                </a:lnTo>
                <a:lnTo>
                  <a:pt x="41" y="1288"/>
                </a:lnTo>
                <a:lnTo>
                  <a:pt x="34" y="1245"/>
                </a:lnTo>
                <a:lnTo>
                  <a:pt x="27" y="1202"/>
                </a:lnTo>
                <a:lnTo>
                  <a:pt x="21" y="1158"/>
                </a:lnTo>
                <a:lnTo>
                  <a:pt x="15" y="1114"/>
                </a:lnTo>
                <a:lnTo>
                  <a:pt x="10" y="1071"/>
                </a:lnTo>
                <a:lnTo>
                  <a:pt x="7" y="1026"/>
                </a:lnTo>
                <a:lnTo>
                  <a:pt x="4" y="982"/>
                </a:lnTo>
                <a:lnTo>
                  <a:pt x="3" y="938"/>
                </a:lnTo>
                <a:lnTo>
                  <a:pt x="1" y="892"/>
                </a:lnTo>
                <a:lnTo>
                  <a:pt x="0" y="847"/>
                </a:lnTo>
                <a:lnTo>
                  <a:pt x="1" y="791"/>
                </a:lnTo>
                <a:lnTo>
                  <a:pt x="3" y="735"/>
                </a:lnTo>
                <a:lnTo>
                  <a:pt x="6" y="680"/>
                </a:lnTo>
                <a:lnTo>
                  <a:pt x="10" y="626"/>
                </a:lnTo>
                <a:lnTo>
                  <a:pt x="16" y="571"/>
                </a:lnTo>
                <a:lnTo>
                  <a:pt x="23" y="517"/>
                </a:lnTo>
                <a:lnTo>
                  <a:pt x="32" y="463"/>
                </a:lnTo>
                <a:lnTo>
                  <a:pt x="41" y="410"/>
                </a:lnTo>
                <a:lnTo>
                  <a:pt x="51" y="357"/>
                </a:lnTo>
                <a:lnTo>
                  <a:pt x="62" y="305"/>
                </a:lnTo>
                <a:lnTo>
                  <a:pt x="75" y="252"/>
                </a:lnTo>
                <a:lnTo>
                  <a:pt x="89" y="201"/>
                </a:lnTo>
                <a:lnTo>
                  <a:pt x="103" y="150"/>
                </a:lnTo>
                <a:lnTo>
                  <a:pt x="120" y="100"/>
                </a:lnTo>
                <a:lnTo>
                  <a:pt x="137" y="50"/>
                </a:lnTo>
                <a:lnTo>
                  <a:pt x="155" y="0"/>
                </a:lnTo>
              </a:path>
            </a:pathLst>
          </a:custGeom>
          <a:noFill/>
          <a:ln w="3175">
            <a:solidFill>
              <a:srgbClr val="DA25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4" name="Freeform 117"/>
          <p:cNvSpPr>
            <a:spLocks/>
          </p:cNvSpPr>
          <p:nvPr/>
        </p:nvSpPr>
        <p:spPr bwMode="auto">
          <a:xfrm>
            <a:off x="5122863" y="4618038"/>
            <a:ext cx="36512" cy="581025"/>
          </a:xfrm>
          <a:custGeom>
            <a:avLst/>
            <a:gdLst>
              <a:gd name="T0" fmla="*/ 2147483647 w 91"/>
              <a:gd name="T1" fmla="*/ 2147483647 h 1464"/>
              <a:gd name="T2" fmla="*/ 2147483647 w 91"/>
              <a:gd name="T3" fmla="*/ 2147483647 h 1464"/>
              <a:gd name="T4" fmla="*/ 2147483647 w 91"/>
              <a:gd name="T5" fmla="*/ 0 h 1464"/>
              <a:gd name="T6" fmla="*/ 0 w 91"/>
              <a:gd name="T7" fmla="*/ 2147483647 h 1464"/>
              <a:gd name="T8" fmla="*/ 2147483647 w 91"/>
              <a:gd name="T9" fmla="*/ 2147483647 h 1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464"/>
              <a:gd name="T17" fmla="*/ 91 w 91"/>
              <a:gd name="T18" fmla="*/ 1464 h 1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464">
                <a:moveTo>
                  <a:pt x="36" y="1464"/>
                </a:moveTo>
                <a:lnTo>
                  <a:pt x="91" y="1"/>
                </a:lnTo>
                <a:lnTo>
                  <a:pt x="56" y="0"/>
                </a:lnTo>
                <a:lnTo>
                  <a:pt x="0" y="1463"/>
                </a:lnTo>
                <a:lnTo>
                  <a:pt x="36" y="1464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5" name="Freeform 118"/>
          <p:cNvSpPr>
            <a:spLocks/>
          </p:cNvSpPr>
          <p:nvPr/>
        </p:nvSpPr>
        <p:spPr bwMode="auto">
          <a:xfrm>
            <a:off x="5122863" y="5191125"/>
            <a:ext cx="34925" cy="33338"/>
          </a:xfrm>
          <a:custGeom>
            <a:avLst/>
            <a:gdLst>
              <a:gd name="T0" fmla="*/ 2147483647 w 87"/>
              <a:gd name="T1" fmla="*/ 2147483647 h 84"/>
              <a:gd name="T2" fmla="*/ 2147483647 w 87"/>
              <a:gd name="T3" fmla="*/ 0 h 84"/>
              <a:gd name="T4" fmla="*/ 0 w 87"/>
              <a:gd name="T5" fmla="*/ 2147483647 h 84"/>
              <a:gd name="T6" fmla="*/ 2147483647 w 87"/>
              <a:gd name="T7" fmla="*/ 2147483647 h 84"/>
              <a:gd name="T8" fmla="*/ 2147483647 w 87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4"/>
              <a:gd name="T17" fmla="*/ 87 w 87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4">
                <a:moveTo>
                  <a:pt x="87" y="63"/>
                </a:moveTo>
                <a:lnTo>
                  <a:pt x="68" y="0"/>
                </a:lnTo>
                <a:lnTo>
                  <a:pt x="0" y="20"/>
                </a:lnTo>
                <a:lnTo>
                  <a:pt x="19" y="84"/>
                </a:lnTo>
                <a:lnTo>
                  <a:pt x="87" y="63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6" name="Freeform 119"/>
          <p:cNvSpPr>
            <a:spLocks/>
          </p:cNvSpPr>
          <p:nvPr/>
        </p:nvSpPr>
        <p:spPr bwMode="auto">
          <a:xfrm>
            <a:off x="5143500" y="4600575"/>
            <a:ext cx="34925" cy="33338"/>
          </a:xfrm>
          <a:custGeom>
            <a:avLst/>
            <a:gdLst>
              <a:gd name="T0" fmla="*/ 2147483647 w 88"/>
              <a:gd name="T1" fmla="*/ 2147483647 h 87"/>
              <a:gd name="T2" fmla="*/ 2147483647 w 88"/>
              <a:gd name="T3" fmla="*/ 2147483647 h 87"/>
              <a:gd name="T4" fmla="*/ 2147483647 w 88"/>
              <a:gd name="T5" fmla="*/ 0 h 87"/>
              <a:gd name="T6" fmla="*/ 0 w 88"/>
              <a:gd name="T7" fmla="*/ 2147483647 h 87"/>
              <a:gd name="T8" fmla="*/ 2147483647 w 88"/>
              <a:gd name="T9" fmla="*/ 2147483647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87"/>
              <a:gd name="T17" fmla="*/ 88 w 88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87">
                <a:moveTo>
                  <a:pt x="66" y="87"/>
                </a:moveTo>
                <a:lnTo>
                  <a:pt x="88" y="24"/>
                </a:lnTo>
                <a:lnTo>
                  <a:pt x="21" y="0"/>
                </a:lnTo>
                <a:lnTo>
                  <a:pt x="0" y="63"/>
                </a:lnTo>
                <a:lnTo>
                  <a:pt x="66" y="87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7" name="Freeform 120"/>
          <p:cNvSpPr>
            <a:spLocks/>
          </p:cNvSpPr>
          <p:nvPr/>
        </p:nvSpPr>
        <p:spPr bwMode="auto">
          <a:xfrm>
            <a:off x="5086350" y="4430713"/>
            <a:ext cx="1116013" cy="990600"/>
          </a:xfrm>
          <a:custGeom>
            <a:avLst/>
            <a:gdLst>
              <a:gd name="T0" fmla="*/ 2147483647 w 2812"/>
              <a:gd name="T1" fmla="*/ 2147483647 h 2494"/>
              <a:gd name="T2" fmla="*/ 2147483647 w 2812"/>
              <a:gd name="T3" fmla="*/ 2147483647 h 2494"/>
              <a:gd name="T4" fmla="*/ 2147483647 w 2812"/>
              <a:gd name="T5" fmla="*/ 2147483647 h 2494"/>
              <a:gd name="T6" fmla="*/ 2147483647 w 2812"/>
              <a:gd name="T7" fmla="*/ 2147483647 h 2494"/>
              <a:gd name="T8" fmla="*/ 2147483647 w 2812"/>
              <a:gd name="T9" fmla="*/ 2147483647 h 2494"/>
              <a:gd name="T10" fmla="*/ 2147483647 w 2812"/>
              <a:gd name="T11" fmla="*/ 2147483647 h 2494"/>
              <a:gd name="T12" fmla="*/ 2147483647 w 2812"/>
              <a:gd name="T13" fmla="*/ 2147483647 h 2494"/>
              <a:gd name="T14" fmla="*/ 2147483647 w 2812"/>
              <a:gd name="T15" fmla="*/ 2147483647 h 2494"/>
              <a:gd name="T16" fmla="*/ 2147483647 w 2812"/>
              <a:gd name="T17" fmla="*/ 2147483647 h 2494"/>
              <a:gd name="T18" fmla="*/ 2147483647 w 2812"/>
              <a:gd name="T19" fmla="*/ 0 h 2494"/>
              <a:gd name="T20" fmla="*/ 2147483647 w 2812"/>
              <a:gd name="T21" fmla="*/ 2147483647 h 2494"/>
              <a:gd name="T22" fmla="*/ 2147483647 w 2812"/>
              <a:gd name="T23" fmla="*/ 2147483647 h 2494"/>
              <a:gd name="T24" fmla="*/ 2147483647 w 2812"/>
              <a:gd name="T25" fmla="*/ 2147483647 h 2494"/>
              <a:gd name="T26" fmla="*/ 2147483647 w 2812"/>
              <a:gd name="T27" fmla="*/ 2147483647 h 2494"/>
              <a:gd name="T28" fmla="*/ 2147483647 w 2812"/>
              <a:gd name="T29" fmla="*/ 2147483647 h 2494"/>
              <a:gd name="T30" fmla="*/ 2147483647 w 2812"/>
              <a:gd name="T31" fmla="*/ 2147483647 h 2494"/>
              <a:gd name="T32" fmla="*/ 2147483647 w 2812"/>
              <a:gd name="T33" fmla="*/ 2147483647 h 2494"/>
              <a:gd name="T34" fmla="*/ 2147483647 w 2812"/>
              <a:gd name="T35" fmla="*/ 2147483647 h 2494"/>
              <a:gd name="T36" fmla="*/ 2147483647 w 2812"/>
              <a:gd name="T37" fmla="*/ 2147483647 h 2494"/>
              <a:gd name="T38" fmla="*/ 2147483647 w 2812"/>
              <a:gd name="T39" fmla="*/ 2147483647 h 2494"/>
              <a:gd name="T40" fmla="*/ 2147483647 w 2812"/>
              <a:gd name="T41" fmla="*/ 2147483647 h 2494"/>
              <a:gd name="T42" fmla="*/ 2147483647 w 2812"/>
              <a:gd name="T43" fmla="*/ 2147483647 h 2494"/>
              <a:gd name="T44" fmla="*/ 2147483647 w 2812"/>
              <a:gd name="T45" fmla="*/ 2147483647 h 2494"/>
              <a:gd name="T46" fmla="*/ 2147483647 w 2812"/>
              <a:gd name="T47" fmla="*/ 2147483647 h 2494"/>
              <a:gd name="T48" fmla="*/ 2147483647 w 2812"/>
              <a:gd name="T49" fmla="*/ 2147483647 h 2494"/>
              <a:gd name="T50" fmla="*/ 2147483647 w 2812"/>
              <a:gd name="T51" fmla="*/ 2147483647 h 2494"/>
              <a:gd name="T52" fmla="*/ 2147483647 w 2812"/>
              <a:gd name="T53" fmla="*/ 2147483647 h 2494"/>
              <a:gd name="T54" fmla="*/ 2147483647 w 2812"/>
              <a:gd name="T55" fmla="*/ 2147483647 h 2494"/>
              <a:gd name="T56" fmla="*/ 2147483647 w 2812"/>
              <a:gd name="T57" fmla="*/ 2147483647 h 2494"/>
              <a:gd name="T58" fmla="*/ 2147483647 w 2812"/>
              <a:gd name="T59" fmla="*/ 2147483647 h 2494"/>
              <a:gd name="T60" fmla="*/ 2147483647 w 2812"/>
              <a:gd name="T61" fmla="*/ 2147483647 h 2494"/>
              <a:gd name="T62" fmla="*/ 2147483647 w 2812"/>
              <a:gd name="T63" fmla="*/ 2147483647 h 2494"/>
              <a:gd name="T64" fmla="*/ 2147483647 w 2812"/>
              <a:gd name="T65" fmla="*/ 2147483647 h 2494"/>
              <a:gd name="T66" fmla="*/ 2147483647 w 2812"/>
              <a:gd name="T67" fmla="*/ 2147483647 h 2494"/>
              <a:gd name="T68" fmla="*/ 2147483647 w 2812"/>
              <a:gd name="T69" fmla="*/ 2147483647 h 2494"/>
              <a:gd name="T70" fmla="*/ 2147483647 w 2812"/>
              <a:gd name="T71" fmla="*/ 2147483647 h 2494"/>
              <a:gd name="T72" fmla="*/ 2147483647 w 2812"/>
              <a:gd name="T73" fmla="*/ 2147483647 h 2494"/>
              <a:gd name="T74" fmla="*/ 2147483647 w 2812"/>
              <a:gd name="T75" fmla="*/ 2147483647 h 2494"/>
              <a:gd name="T76" fmla="*/ 2147483647 w 2812"/>
              <a:gd name="T77" fmla="*/ 2147483647 h 2494"/>
              <a:gd name="T78" fmla="*/ 2147483647 w 2812"/>
              <a:gd name="T79" fmla="*/ 2147483647 h 2494"/>
              <a:gd name="T80" fmla="*/ 2147483647 w 2812"/>
              <a:gd name="T81" fmla="*/ 2147483647 h 2494"/>
              <a:gd name="T82" fmla="*/ 2147483647 w 2812"/>
              <a:gd name="T83" fmla="*/ 2147483647 h 2494"/>
              <a:gd name="T84" fmla="*/ 2147483647 w 2812"/>
              <a:gd name="T85" fmla="*/ 2147483647 h 2494"/>
              <a:gd name="T86" fmla="*/ 2147483647 w 2812"/>
              <a:gd name="T87" fmla="*/ 2147483647 h 2494"/>
              <a:gd name="T88" fmla="*/ 2147483647 w 2812"/>
              <a:gd name="T89" fmla="*/ 2147483647 h 2494"/>
              <a:gd name="T90" fmla="*/ 2147483647 w 2812"/>
              <a:gd name="T91" fmla="*/ 2147483647 h 2494"/>
              <a:gd name="T92" fmla="*/ 2147483647 w 2812"/>
              <a:gd name="T93" fmla="*/ 2147483647 h 2494"/>
              <a:gd name="T94" fmla="*/ 2147483647 w 2812"/>
              <a:gd name="T95" fmla="*/ 2147483647 h 2494"/>
              <a:gd name="T96" fmla="*/ 2147483647 w 2812"/>
              <a:gd name="T97" fmla="*/ 2147483647 h 2494"/>
              <a:gd name="T98" fmla="*/ 2147483647 w 2812"/>
              <a:gd name="T99" fmla="*/ 2147483647 h 2494"/>
              <a:gd name="T100" fmla="*/ 2147483647 w 2812"/>
              <a:gd name="T101" fmla="*/ 2147483647 h 24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12"/>
              <a:gd name="T154" fmla="*/ 0 h 2494"/>
              <a:gd name="T155" fmla="*/ 2812 w 2812"/>
              <a:gd name="T156" fmla="*/ 2494 h 24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12" h="2494">
                <a:moveTo>
                  <a:pt x="241" y="253"/>
                </a:moveTo>
                <a:lnTo>
                  <a:pt x="382" y="273"/>
                </a:lnTo>
                <a:lnTo>
                  <a:pt x="410" y="276"/>
                </a:lnTo>
                <a:lnTo>
                  <a:pt x="439" y="278"/>
                </a:lnTo>
                <a:lnTo>
                  <a:pt x="467" y="276"/>
                </a:lnTo>
                <a:lnTo>
                  <a:pt x="495" y="273"/>
                </a:lnTo>
                <a:lnTo>
                  <a:pt x="522" y="270"/>
                </a:lnTo>
                <a:lnTo>
                  <a:pt x="550" y="264"/>
                </a:lnTo>
                <a:lnTo>
                  <a:pt x="578" y="256"/>
                </a:lnTo>
                <a:lnTo>
                  <a:pt x="606" y="248"/>
                </a:lnTo>
                <a:lnTo>
                  <a:pt x="633" y="238"/>
                </a:lnTo>
                <a:lnTo>
                  <a:pt x="661" y="228"/>
                </a:lnTo>
                <a:lnTo>
                  <a:pt x="689" y="217"/>
                </a:lnTo>
                <a:lnTo>
                  <a:pt x="717" y="205"/>
                </a:lnTo>
                <a:lnTo>
                  <a:pt x="773" y="179"/>
                </a:lnTo>
                <a:lnTo>
                  <a:pt x="829" y="152"/>
                </a:lnTo>
                <a:lnTo>
                  <a:pt x="886" y="124"/>
                </a:lnTo>
                <a:lnTo>
                  <a:pt x="943" y="97"/>
                </a:lnTo>
                <a:lnTo>
                  <a:pt x="972" y="84"/>
                </a:lnTo>
                <a:lnTo>
                  <a:pt x="1001" y="72"/>
                </a:lnTo>
                <a:lnTo>
                  <a:pt x="1031" y="59"/>
                </a:lnTo>
                <a:lnTo>
                  <a:pt x="1060" y="48"/>
                </a:lnTo>
                <a:lnTo>
                  <a:pt x="1091" y="38"/>
                </a:lnTo>
                <a:lnTo>
                  <a:pt x="1121" y="29"/>
                </a:lnTo>
                <a:lnTo>
                  <a:pt x="1152" y="20"/>
                </a:lnTo>
                <a:lnTo>
                  <a:pt x="1183" y="14"/>
                </a:lnTo>
                <a:lnTo>
                  <a:pt x="1215" y="8"/>
                </a:lnTo>
                <a:lnTo>
                  <a:pt x="1247" y="4"/>
                </a:lnTo>
                <a:lnTo>
                  <a:pt x="1278" y="1"/>
                </a:lnTo>
                <a:lnTo>
                  <a:pt x="1312" y="0"/>
                </a:lnTo>
                <a:lnTo>
                  <a:pt x="1389" y="1"/>
                </a:lnTo>
                <a:lnTo>
                  <a:pt x="1465" y="7"/>
                </a:lnTo>
                <a:lnTo>
                  <a:pt x="1540" y="15"/>
                </a:lnTo>
                <a:lnTo>
                  <a:pt x="1613" y="26"/>
                </a:lnTo>
                <a:lnTo>
                  <a:pt x="1685" y="39"/>
                </a:lnTo>
                <a:lnTo>
                  <a:pt x="1757" y="56"/>
                </a:lnTo>
                <a:lnTo>
                  <a:pt x="1826" y="76"/>
                </a:lnTo>
                <a:lnTo>
                  <a:pt x="1895" y="99"/>
                </a:lnTo>
                <a:lnTo>
                  <a:pt x="1961" y="123"/>
                </a:lnTo>
                <a:lnTo>
                  <a:pt x="2025" y="151"/>
                </a:lnTo>
                <a:lnTo>
                  <a:pt x="2088" y="181"/>
                </a:lnTo>
                <a:lnTo>
                  <a:pt x="2150" y="214"/>
                </a:lnTo>
                <a:lnTo>
                  <a:pt x="2208" y="248"/>
                </a:lnTo>
                <a:lnTo>
                  <a:pt x="2265" y="285"/>
                </a:lnTo>
                <a:lnTo>
                  <a:pt x="2320" y="325"/>
                </a:lnTo>
                <a:lnTo>
                  <a:pt x="2371" y="366"/>
                </a:lnTo>
                <a:lnTo>
                  <a:pt x="2421" y="410"/>
                </a:lnTo>
                <a:lnTo>
                  <a:pt x="2468" y="454"/>
                </a:lnTo>
                <a:lnTo>
                  <a:pt x="2513" y="501"/>
                </a:lnTo>
                <a:lnTo>
                  <a:pt x="2554" y="550"/>
                </a:lnTo>
                <a:lnTo>
                  <a:pt x="2593" y="601"/>
                </a:lnTo>
                <a:lnTo>
                  <a:pt x="2630" y="653"/>
                </a:lnTo>
                <a:lnTo>
                  <a:pt x="2663" y="707"/>
                </a:lnTo>
                <a:lnTo>
                  <a:pt x="2693" y="763"/>
                </a:lnTo>
                <a:lnTo>
                  <a:pt x="2720" y="819"/>
                </a:lnTo>
                <a:lnTo>
                  <a:pt x="2743" y="877"/>
                </a:lnTo>
                <a:lnTo>
                  <a:pt x="2765" y="936"/>
                </a:lnTo>
                <a:lnTo>
                  <a:pt x="2781" y="997"/>
                </a:lnTo>
                <a:lnTo>
                  <a:pt x="2794" y="1058"/>
                </a:lnTo>
                <a:lnTo>
                  <a:pt x="2804" y="1120"/>
                </a:lnTo>
                <a:lnTo>
                  <a:pt x="2809" y="1183"/>
                </a:lnTo>
                <a:lnTo>
                  <a:pt x="2812" y="1247"/>
                </a:lnTo>
                <a:lnTo>
                  <a:pt x="2809" y="1311"/>
                </a:lnTo>
                <a:lnTo>
                  <a:pt x="2804" y="1375"/>
                </a:lnTo>
                <a:lnTo>
                  <a:pt x="2794" y="1436"/>
                </a:lnTo>
                <a:lnTo>
                  <a:pt x="2781" y="1498"/>
                </a:lnTo>
                <a:lnTo>
                  <a:pt x="2765" y="1558"/>
                </a:lnTo>
                <a:lnTo>
                  <a:pt x="2743" y="1617"/>
                </a:lnTo>
                <a:lnTo>
                  <a:pt x="2720" y="1675"/>
                </a:lnTo>
                <a:lnTo>
                  <a:pt x="2693" y="1731"/>
                </a:lnTo>
                <a:lnTo>
                  <a:pt x="2663" y="1787"/>
                </a:lnTo>
                <a:lnTo>
                  <a:pt x="2630" y="1841"/>
                </a:lnTo>
                <a:lnTo>
                  <a:pt x="2593" y="1894"/>
                </a:lnTo>
                <a:lnTo>
                  <a:pt x="2554" y="1944"/>
                </a:lnTo>
                <a:lnTo>
                  <a:pt x="2513" y="1993"/>
                </a:lnTo>
                <a:lnTo>
                  <a:pt x="2468" y="2040"/>
                </a:lnTo>
                <a:lnTo>
                  <a:pt x="2421" y="2085"/>
                </a:lnTo>
                <a:lnTo>
                  <a:pt x="2371" y="2128"/>
                </a:lnTo>
                <a:lnTo>
                  <a:pt x="2320" y="2170"/>
                </a:lnTo>
                <a:lnTo>
                  <a:pt x="2265" y="2209"/>
                </a:lnTo>
                <a:lnTo>
                  <a:pt x="2208" y="2246"/>
                </a:lnTo>
                <a:lnTo>
                  <a:pt x="2150" y="2281"/>
                </a:lnTo>
                <a:lnTo>
                  <a:pt x="2088" y="2313"/>
                </a:lnTo>
                <a:lnTo>
                  <a:pt x="2025" y="2343"/>
                </a:lnTo>
                <a:lnTo>
                  <a:pt x="1961" y="2371"/>
                </a:lnTo>
                <a:lnTo>
                  <a:pt x="1895" y="2396"/>
                </a:lnTo>
                <a:lnTo>
                  <a:pt x="1826" y="2418"/>
                </a:lnTo>
                <a:lnTo>
                  <a:pt x="1757" y="2438"/>
                </a:lnTo>
                <a:lnTo>
                  <a:pt x="1685" y="2455"/>
                </a:lnTo>
                <a:lnTo>
                  <a:pt x="1613" y="2468"/>
                </a:lnTo>
                <a:lnTo>
                  <a:pt x="1540" y="2480"/>
                </a:lnTo>
                <a:lnTo>
                  <a:pt x="1465" y="2487"/>
                </a:lnTo>
                <a:lnTo>
                  <a:pt x="1389" y="2493"/>
                </a:lnTo>
                <a:lnTo>
                  <a:pt x="1312" y="2494"/>
                </a:lnTo>
                <a:lnTo>
                  <a:pt x="1277" y="2493"/>
                </a:lnTo>
                <a:lnTo>
                  <a:pt x="1243" y="2491"/>
                </a:lnTo>
                <a:lnTo>
                  <a:pt x="1208" y="2486"/>
                </a:lnTo>
                <a:lnTo>
                  <a:pt x="1176" y="2481"/>
                </a:lnTo>
                <a:lnTo>
                  <a:pt x="1142" y="2474"/>
                </a:lnTo>
                <a:lnTo>
                  <a:pt x="1110" y="2465"/>
                </a:lnTo>
                <a:lnTo>
                  <a:pt x="1077" y="2456"/>
                </a:lnTo>
                <a:lnTo>
                  <a:pt x="1046" y="2445"/>
                </a:lnTo>
                <a:lnTo>
                  <a:pt x="1015" y="2434"/>
                </a:lnTo>
                <a:lnTo>
                  <a:pt x="983" y="2421"/>
                </a:lnTo>
                <a:lnTo>
                  <a:pt x="952" y="2409"/>
                </a:lnTo>
                <a:lnTo>
                  <a:pt x="922" y="2396"/>
                </a:lnTo>
                <a:lnTo>
                  <a:pt x="861" y="2368"/>
                </a:lnTo>
                <a:lnTo>
                  <a:pt x="802" y="2339"/>
                </a:lnTo>
                <a:lnTo>
                  <a:pt x="744" y="2310"/>
                </a:lnTo>
                <a:lnTo>
                  <a:pt x="685" y="2282"/>
                </a:lnTo>
                <a:lnTo>
                  <a:pt x="656" y="2268"/>
                </a:lnTo>
                <a:lnTo>
                  <a:pt x="626" y="2256"/>
                </a:lnTo>
                <a:lnTo>
                  <a:pt x="597" y="2244"/>
                </a:lnTo>
                <a:lnTo>
                  <a:pt x="568" y="2232"/>
                </a:lnTo>
                <a:lnTo>
                  <a:pt x="539" y="2222"/>
                </a:lnTo>
                <a:lnTo>
                  <a:pt x="509" y="2213"/>
                </a:lnTo>
                <a:lnTo>
                  <a:pt x="480" y="2206"/>
                </a:lnTo>
                <a:lnTo>
                  <a:pt x="451" y="2199"/>
                </a:lnTo>
                <a:lnTo>
                  <a:pt x="421" y="2193"/>
                </a:lnTo>
                <a:lnTo>
                  <a:pt x="391" y="2190"/>
                </a:lnTo>
                <a:lnTo>
                  <a:pt x="360" y="2188"/>
                </a:lnTo>
                <a:lnTo>
                  <a:pt x="330" y="2188"/>
                </a:lnTo>
                <a:lnTo>
                  <a:pt x="178" y="2191"/>
                </a:lnTo>
                <a:lnTo>
                  <a:pt x="158" y="2140"/>
                </a:lnTo>
                <a:lnTo>
                  <a:pt x="138" y="2086"/>
                </a:lnTo>
                <a:lnTo>
                  <a:pt x="119" y="2032"/>
                </a:lnTo>
                <a:lnTo>
                  <a:pt x="102" y="1979"/>
                </a:lnTo>
                <a:lnTo>
                  <a:pt x="86" y="1924"/>
                </a:lnTo>
                <a:lnTo>
                  <a:pt x="72" y="1869"/>
                </a:lnTo>
                <a:lnTo>
                  <a:pt x="58" y="1813"/>
                </a:lnTo>
                <a:lnTo>
                  <a:pt x="46" y="1757"/>
                </a:lnTo>
                <a:lnTo>
                  <a:pt x="36" y="1700"/>
                </a:lnTo>
                <a:lnTo>
                  <a:pt x="27" y="1643"/>
                </a:lnTo>
                <a:lnTo>
                  <a:pt x="19" y="1586"/>
                </a:lnTo>
                <a:lnTo>
                  <a:pt x="13" y="1528"/>
                </a:lnTo>
                <a:lnTo>
                  <a:pt x="7" y="1470"/>
                </a:lnTo>
                <a:lnTo>
                  <a:pt x="4" y="1410"/>
                </a:lnTo>
                <a:lnTo>
                  <a:pt x="1" y="1351"/>
                </a:lnTo>
                <a:lnTo>
                  <a:pt x="0" y="1292"/>
                </a:lnTo>
                <a:lnTo>
                  <a:pt x="1" y="1223"/>
                </a:lnTo>
                <a:lnTo>
                  <a:pt x="5" y="1153"/>
                </a:lnTo>
                <a:lnTo>
                  <a:pt x="9" y="1085"/>
                </a:lnTo>
                <a:lnTo>
                  <a:pt x="17" y="1017"/>
                </a:lnTo>
                <a:lnTo>
                  <a:pt x="25" y="950"/>
                </a:lnTo>
                <a:lnTo>
                  <a:pt x="36" y="883"/>
                </a:lnTo>
                <a:lnTo>
                  <a:pt x="48" y="817"/>
                </a:lnTo>
                <a:lnTo>
                  <a:pt x="63" y="751"/>
                </a:lnTo>
                <a:lnTo>
                  <a:pt x="80" y="686"/>
                </a:lnTo>
                <a:lnTo>
                  <a:pt x="98" y="622"/>
                </a:lnTo>
                <a:lnTo>
                  <a:pt x="117" y="558"/>
                </a:lnTo>
                <a:lnTo>
                  <a:pt x="139" y="496"/>
                </a:lnTo>
                <a:lnTo>
                  <a:pt x="161" y="434"/>
                </a:lnTo>
                <a:lnTo>
                  <a:pt x="187" y="373"/>
                </a:lnTo>
                <a:lnTo>
                  <a:pt x="213" y="312"/>
                </a:lnTo>
                <a:lnTo>
                  <a:pt x="241" y="253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8" name="Freeform 121"/>
          <p:cNvSpPr>
            <a:spLocks/>
          </p:cNvSpPr>
          <p:nvPr/>
        </p:nvSpPr>
        <p:spPr bwMode="auto">
          <a:xfrm>
            <a:off x="5086350" y="4430713"/>
            <a:ext cx="1116013" cy="990600"/>
          </a:xfrm>
          <a:custGeom>
            <a:avLst/>
            <a:gdLst>
              <a:gd name="T0" fmla="*/ 2147483647 w 2812"/>
              <a:gd name="T1" fmla="*/ 2147483647 h 2494"/>
              <a:gd name="T2" fmla="*/ 2147483647 w 2812"/>
              <a:gd name="T3" fmla="*/ 2147483647 h 2494"/>
              <a:gd name="T4" fmla="*/ 2147483647 w 2812"/>
              <a:gd name="T5" fmla="*/ 2147483647 h 2494"/>
              <a:gd name="T6" fmla="*/ 2147483647 w 2812"/>
              <a:gd name="T7" fmla="*/ 2147483647 h 2494"/>
              <a:gd name="T8" fmla="*/ 2147483647 w 2812"/>
              <a:gd name="T9" fmla="*/ 2147483647 h 2494"/>
              <a:gd name="T10" fmla="*/ 2147483647 w 2812"/>
              <a:gd name="T11" fmla="*/ 2147483647 h 2494"/>
              <a:gd name="T12" fmla="*/ 2147483647 w 2812"/>
              <a:gd name="T13" fmla="*/ 2147483647 h 2494"/>
              <a:gd name="T14" fmla="*/ 2147483647 w 2812"/>
              <a:gd name="T15" fmla="*/ 2147483647 h 2494"/>
              <a:gd name="T16" fmla="*/ 2147483647 w 2812"/>
              <a:gd name="T17" fmla="*/ 2147483647 h 2494"/>
              <a:gd name="T18" fmla="*/ 2147483647 w 2812"/>
              <a:gd name="T19" fmla="*/ 0 h 2494"/>
              <a:gd name="T20" fmla="*/ 2147483647 w 2812"/>
              <a:gd name="T21" fmla="*/ 2147483647 h 2494"/>
              <a:gd name="T22" fmla="*/ 2147483647 w 2812"/>
              <a:gd name="T23" fmla="*/ 2147483647 h 2494"/>
              <a:gd name="T24" fmla="*/ 2147483647 w 2812"/>
              <a:gd name="T25" fmla="*/ 2147483647 h 2494"/>
              <a:gd name="T26" fmla="*/ 2147483647 w 2812"/>
              <a:gd name="T27" fmla="*/ 2147483647 h 2494"/>
              <a:gd name="T28" fmla="*/ 2147483647 w 2812"/>
              <a:gd name="T29" fmla="*/ 2147483647 h 2494"/>
              <a:gd name="T30" fmla="*/ 2147483647 w 2812"/>
              <a:gd name="T31" fmla="*/ 2147483647 h 2494"/>
              <a:gd name="T32" fmla="*/ 2147483647 w 2812"/>
              <a:gd name="T33" fmla="*/ 2147483647 h 2494"/>
              <a:gd name="T34" fmla="*/ 2147483647 w 2812"/>
              <a:gd name="T35" fmla="*/ 2147483647 h 2494"/>
              <a:gd name="T36" fmla="*/ 2147483647 w 2812"/>
              <a:gd name="T37" fmla="*/ 2147483647 h 2494"/>
              <a:gd name="T38" fmla="*/ 2147483647 w 2812"/>
              <a:gd name="T39" fmla="*/ 2147483647 h 2494"/>
              <a:gd name="T40" fmla="*/ 2147483647 w 2812"/>
              <a:gd name="T41" fmla="*/ 2147483647 h 2494"/>
              <a:gd name="T42" fmla="*/ 2147483647 w 2812"/>
              <a:gd name="T43" fmla="*/ 2147483647 h 2494"/>
              <a:gd name="T44" fmla="*/ 2147483647 w 2812"/>
              <a:gd name="T45" fmla="*/ 2147483647 h 2494"/>
              <a:gd name="T46" fmla="*/ 2147483647 w 2812"/>
              <a:gd name="T47" fmla="*/ 2147483647 h 2494"/>
              <a:gd name="T48" fmla="*/ 2147483647 w 2812"/>
              <a:gd name="T49" fmla="*/ 2147483647 h 2494"/>
              <a:gd name="T50" fmla="*/ 2147483647 w 2812"/>
              <a:gd name="T51" fmla="*/ 2147483647 h 2494"/>
              <a:gd name="T52" fmla="*/ 2147483647 w 2812"/>
              <a:gd name="T53" fmla="*/ 2147483647 h 2494"/>
              <a:gd name="T54" fmla="*/ 2147483647 w 2812"/>
              <a:gd name="T55" fmla="*/ 2147483647 h 2494"/>
              <a:gd name="T56" fmla="*/ 2147483647 w 2812"/>
              <a:gd name="T57" fmla="*/ 2147483647 h 2494"/>
              <a:gd name="T58" fmla="*/ 2147483647 w 2812"/>
              <a:gd name="T59" fmla="*/ 2147483647 h 2494"/>
              <a:gd name="T60" fmla="*/ 2147483647 w 2812"/>
              <a:gd name="T61" fmla="*/ 2147483647 h 2494"/>
              <a:gd name="T62" fmla="*/ 2147483647 w 2812"/>
              <a:gd name="T63" fmla="*/ 2147483647 h 2494"/>
              <a:gd name="T64" fmla="*/ 2147483647 w 2812"/>
              <a:gd name="T65" fmla="*/ 2147483647 h 2494"/>
              <a:gd name="T66" fmla="*/ 2147483647 w 2812"/>
              <a:gd name="T67" fmla="*/ 2147483647 h 2494"/>
              <a:gd name="T68" fmla="*/ 2147483647 w 2812"/>
              <a:gd name="T69" fmla="*/ 2147483647 h 2494"/>
              <a:gd name="T70" fmla="*/ 2147483647 w 2812"/>
              <a:gd name="T71" fmla="*/ 2147483647 h 2494"/>
              <a:gd name="T72" fmla="*/ 2147483647 w 2812"/>
              <a:gd name="T73" fmla="*/ 2147483647 h 2494"/>
              <a:gd name="T74" fmla="*/ 2147483647 w 2812"/>
              <a:gd name="T75" fmla="*/ 2147483647 h 2494"/>
              <a:gd name="T76" fmla="*/ 2147483647 w 2812"/>
              <a:gd name="T77" fmla="*/ 2147483647 h 2494"/>
              <a:gd name="T78" fmla="*/ 2147483647 w 2812"/>
              <a:gd name="T79" fmla="*/ 2147483647 h 2494"/>
              <a:gd name="T80" fmla="*/ 2147483647 w 2812"/>
              <a:gd name="T81" fmla="*/ 2147483647 h 2494"/>
              <a:gd name="T82" fmla="*/ 2147483647 w 2812"/>
              <a:gd name="T83" fmla="*/ 2147483647 h 2494"/>
              <a:gd name="T84" fmla="*/ 2147483647 w 2812"/>
              <a:gd name="T85" fmla="*/ 2147483647 h 2494"/>
              <a:gd name="T86" fmla="*/ 2147483647 w 2812"/>
              <a:gd name="T87" fmla="*/ 2147483647 h 2494"/>
              <a:gd name="T88" fmla="*/ 2147483647 w 2812"/>
              <a:gd name="T89" fmla="*/ 2147483647 h 2494"/>
              <a:gd name="T90" fmla="*/ 2147483647 w 2812"/>
              <a:gd name="T91" fmla="*/ 2147483647 h 2494"/>
              <a:gd name="T92" fmla="*/ 2147483647 w 2812"/>
              <a:gd name="T93" fmla="*/ 2147483647 h 2494"/>
              <a:gd name="T94" fmla="*/ 2147483647 w 2812"/>
              <a:gd name="T95" fmla="*/ 2147483647 h 2494"/>
              <a:gd name="T96" fmla="*/ 2147483647 w 2812"/>
              <a:gd name="T97" fmla="*/ 2147483647 h 2494"/>
              <a:gd name="T98" fmla="*/ 2147483647 w 2812"/>
              <a:gd name="T99" fmla="*/ 2147483647 h 2494"/>
              <a:gd name="T100" fmla="*/ 2147483647 w 2812"/>
              <a:gd name="T101" fmla="*/ 2147483647 h 24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12"/>
              <a:gd name="T154" fmla="*/ 0 h 2494"/>
              <a:gd name="T155" fmla="*/ 2812 w 2812"/>
              <a:gd name="T156" fmla="*/ 2494 h 24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12" h="2494">
                <a:moveTo>
                  <a:pt x="241" y="253"/>
                </a:moveTo>
                <a:lnTo>
                  <a:pt x="382" y="273"/>
                </a:lnTo>
                <a:lnTo>
                  <a:pt x="410" y="276"/>
                </a:lnTo>
                <a:lnTo>
                  <a:pt x="439" y="278"/>
                </a:lnTo>
                <a:lnTo>
                  <a:pt x="467" y="276"/>
                </a:lnTo>
                <a:lnTo>
                  <a:pt x="495" y="273"/>
                </a:lnTo>
                <a:lnTo>
                  <a:pt x="522" y="270"/>
                </a:lnTo>
                <a:lnTo>
                  <a:pt x="550" y="264"/>
                </a:lnTo>
                <a:lnTo>
                  <a:pt x="578" y="256"/>
                </a:lnTo>
                <a:lnTo>
                  <a:pt x="606" y="248"/>
                </a:lnTo>
                <a:lnTo>
                  <a:pt x="633" y="238"/>
                </a:lnTo>
                <a:lnTo>
                  <a:pt x="661" y="228"/>
                </a:lnTo>
                <a:lnTo>
                  <a:pt x="689" y="217"/>
                </a:lnTo>
                <a:lnTo>
                  <a:pt x="717" y="205"/>
                </a:lnTo>
                <a:lnTo>
                  <a:pt x="773" y="179"/>
                </a:lnTo>
                <a:lnTo>
                  <a:pt x="829" y="152"/>
                </a:lnTo>
                <a:lnTo>
                  <a:pt x="886" y="124"/>
                </a:lnTo>
                <a:lnTo>
                  <a:pt x="943" y="97"/>
                </a:lnTo>
                <a:lnTo>
                  <a:pt x="972" y="84"/>
                </a:lnTo>
                <a:lnTo>
                  <a:pt x="1001" y="72"/>
                </a:lnTo>
                <a:lnTo>
                  <a:pt x="1031" y="59"/>
                </a:lnTo>
                <a:lnTo>
                  <a:pt x="1060" y="48"/>
                </a:lnTo>
                <a:lnTo>
                  <a:pt x="1091" y="38"/>
                </a:lnTo>
                <a:lnTo>
                  <a:pt x="1121" y="29"/>
                </a:lnTo>
                <a:lnTo>
                  <a:pt x="1152" y="20"/>
                </a:lnTo>
                <a:lnTo>
                  <a:pt x="1183" y="14"/>
                </a:lnTo>
                <a:lnTo>
                  <a:pt x="1215" y="8"/>
                </a:lnTo>
                <a:lnTo>
                  <a:pt x="1247" y="4"/>
                </a:lnTo>
                <a:lnTo>
                  <a:pt x="1278" y="1"/>
                </a:lnTo>
                <a:lnTo>
                  <a:pt x="1312" y="0"/>
                </a:lnTo>
                <a:lnTo>
                  <a:pt x="1389" y="1"/>
                </a:lnTo>
                <a:lnTo>
                  <a:pt x="1465" y="7"/>
                </a:lnTo>
                <a:lnTo>
                  <a:pt x="1540" y="15"/>
                </a:lnTo>
                <a:lnTo>
                  <a:pt x="1613" y="26"/>
                </a:lnTo>
                <a:lnTo>
                  <a:pt x="1685" y="39"/>
                </a:lnTo>
                <a:lnTo>
                  <a:pt x="1757" y="56"/>
                </a:lnTo>
                <a:lnTo>
                  <a:pt x="1826" y="76"/>
                </a:lnTo>
                <a:lnTo>
                  <a:pt x="1895" y="99"/>
                </a:lnTo>
                <a:lnTo>
                  <a:pt x="1961" y="123"/>
                </a:lnTo>
                <a:lnTo>
                  <a:pt x="2025" y="151"/>
                </a:lnTo>
                <a:lnTo>
                  <a:pt x="2088" y="181"/>
                </a:lnTo>
                <a:lnTo>
                  <a:pt x="2150" y="214"/>
                </a:lnTo>
                <a:lnTo>
                  <a:pt x="2208" y="248"/>
                </a:lnTo>
                <a:lnTo>
                  <a:pt x="2265" y="285"/>
                </a:lnTo>
                <a:lnTo>
                  <a:pt x="2320" y="325"/>
                </a:lnTo>
                <a:lnTo>
                  <a:pt x="2371" y="366"/>
                </a:lnTo>
                <a:lnTo>
                  <a:pt x="2421" y="410"/>
                </a:lnTo>
                <a:lnTo>
                  <a:pt x="2468" y="454"/>
                </a:lnTo>
                <a:lnTo>
                  <a:pt x="2513" y="501"/>
                </a:lnTo>
                <a:lnTo>
                  <a:pt x="2554" y="550"/>
                </a:lnTo>
                <a:lnTo>
                  <a:pt x="2593" y="601"/>
                </a:lnTo>
                <a:lnTo>
                  <a:pt x="2630" y="653"/>
                </a:lnTo>
                <a:lnTo>
                  <a:pt x="2663" y="707"/>
                </a:lnTo>
                <a:lnTo>
                  <a:pt x="2693" y="763"/>
                </a:lnTo>
                <a:lnTo>
                  <a:pt x="2720" y="819"/>
                </a:lnTo>
                <a:lnTo>
                  <a:pt x="2743" y="877"/>
                </a:lnTo>
                <a:lnTo>
                  <a:pt x="2765" y="936"/>
                </a:lnTo>
                <a:lnTo>
                  <a:pt x="2781" y="997"/>
                </a:lnTo>
                <a:lnTo>
                  <a:pt x="2794" y="1058"/>
                </a:lnTo>
                <a:lnTo>
                  <a:pt x="2804" y="1120"/>
                </a:lnTo>
                <a:lnTo>
                  <a:pt x="2809" y="1183"/>
                </a:lnTo>
                <a:lnTo>
                  <a:pt x="2812" y="1247"/>
                </a:lnTo>
                <a:lnTo>
                  <a:pt x="2809" y="1311"/>
                </a:lnTo>
                <a:lnTo>
                  <a:pt x="2804" y="1375"/>
                </a:lnTo>
                <a:lnTo>
                  <a:pt x="2794" y="1436"/>
                </a:lnTo>
                <a:lnTo>
                  <a:pt x="2781" y="1498"/>
                </a:lnTo>
                <a:lnTo>
                  <a:pt x="2765" y="1558"/>
                </a:lnTo>
                <a:lnTo>
                  <a:pt x="2743" y="1617"/>
                </a:lnTo>
                <a:lnTo>
                  <a:pt x="2720" y="1675"/>
                </a:lnTo>
                <a:lnTo>
                  <a:pt x="2693" y="1731"/>
                </a:lnTo>
                <a:lnTo>
                  <a:pt x="2663" y="1787"/>
                </a:lnTo>
                <a:lnTo>
                  <a:pt x="2630" y="1841"/>
                </a:lnTo>
                <a:lnTo>
                  <a:pt x="2593" y="1894"/>
                </a:lnTo>
                <a:lnTo>
                  <a:pt x="2554" y="1944"/>
                </a:lnTo>
                <a:lnTo>
                  <a:pt x="2513" y="1993"/>
                </a:lnTo>
                <a:lnTo>
                  <a:pt x="2468" y="2040"/>
                </a:lnTo>
                <a:lnTo>
                  <a:pt x="2421" y="2085"/>
                </a:lnTo>
                <a:lnTo>
                  <a:pt x="2371" y="2128"/>
                </a:lnTo>
                <a:lnTo>
                  <a:pt x="2320" y="2170"/>
                </a:lnTo>
                <a:lnTo>
                  <a:pt x="2265" y="2209"/>
                </a:lnTo>
                <a:lnTo>
                  <a:pt x="2208" y="2246"/>
                </a:lnTo>
                <a:lnTo>
                  <a:pt x="2150" y="2281"/>
                </a:lnTo>
                <a:lnTo>
                  <a:pt x="2088" y="2313"/>
                </a:lnTo>
                <a:lnTo>
                  <a:pt x="2025" y="2343"/>
                </a:lnTo>
                <a:lnTo>
                  <a:pt x="1961" y="2371"/>
                </a:lnTo>
                <a:lnTo>
                  <a:pt x="1895" y="2396"/>
                </a:lnTo>
                <a:lnTo>
                  <a:pt x="1826" y="2418"/>
                </a:lnTo>
                <a:lnTo>
                  <a:pt x="1757" y="2438"/>
                </a:lnTo>
                <a:lnTo>
                  <a:pt x="1685" y="2455"/>
                </a:lnTo>
                <a:lnTo>
                  <a:pt x="1613" y="2468"/>
                </a:lnTo>
                <a:lnTo>
                  <a:pt x="1540" y="2480"/>
                </a:lnTo>
                <a:lnTo>
                  <a:pt x="1465" y="2487"/>
                </a:lnTo>
                <a:lnTo>
                  <a:pt x="1389" y="2493"/>
                </a:lnTo>
                <a:lnTo>
                  <a:pt x="1312" y="2494"/>
                </a:lnTo>
                <a:lnTo>
                  <a:pt x="1277" y="2493"/>
                </a:lnTo>
                <a:lnTo>
                  <a:pt x="1243" y="2491"/>
                </a:lnTo>
                <a:lnTo>
                  <a:pt x="1208" y="2486"/>
                </a:lnTo>
                <a:lnTo>
                  <a:pt x="1176" y="2481"/>
                </a:lnTo>
                <a:lnTo>
                  <a:pt x="1142" y="2474"/>
                </a:lnTo>
                <a:lnTo>
                  <a:pt x="1110" y="2465"/>
                </a:lnTo>
                <a:lnTo>
                  <a:pt x="1077" y="2456"/>
                </a:lnTo>
                <a:lnTo>
                  <a:pt x="1046" y="2445"/>
                </a:lnTo>
                <a:lnTo>
                  <a:pt x="1015" y="2434"/>
                </a:lnTo>
                <a:lnTo>
                  <a:pt x="983" y="2421"/>
                </a:lnTo>
                <a:lnTo>
                  <a:pt x="952" y="2409"/>
                </a:lnTo>
                <a:lnTo>
                  <a:pt x="922" y="2396"/>
                </a:lnTo>
                <a:lnTo>
                  <a:pt x="861" y="2368"/>
                </a:lnTo>
                <a:lnTo>
                  <a:pt x="802" y="2339"/>
                </a:lnTo>
                <a:lnTo>
                  <a:pt x="744" y="2310"/>
                </a:lnTo>
                <a:lnTo>
                  <a:pt x="685" y="2282"/>
                </a:lnTo>
                <a:lnTo>
                  <a:pt x="656" y="2268"/>
                </a:lnTo>
                <a:lnTo>
                  <a:pt x="626" y="2256"/>
                </a:lnTo>
                <a:lnTo>
                  <a:pt x="597" y="2244"/>
                </a:lnTo>
                <a:lnTo>
                  <a:pt x="568" y="2232"/>
                </a:lnTo>
                <a:lnTo>
                  <a:pt x="539" y="2222"/>
                </a:lnTo>
                <a:lnTo>
                  <a:pt x="509" y="2213"/>
                </a:lnTo>
                <a:lnTo>
                  <a:pt x="480" y="2206"/>
                </a:lnTo>
                <a:lnTo>
                  <a:pt x="451" y="2199"/>
                </a:lnTo>
                <a:lnTo>
                  <a:pt x="421" y="2193"/>
                </a:lnTo>
                <a:lnTo>
                  <a:pt x="391" y="2190"/>
                </a:lnTo>
                <a:lnTo>
                  <a:pt x="360" y="2188"/>
                </a:lnTo>
                <a:lnTo>
                  <a:pt x="330" y="2188"/>
                </a:lnTo>
                <a:lnTo>
                  <a:pt x="178" y="2191"/>
                </a:lnTo>
                <a:lnTo>
                  <a:pt x="158" y="2140"/>
                </a:lnTo>
                <a:lnTo>
                  <a:pt x="138" y="2086"/>
                </a:lnTo>
                <a:lnTo>
                  <a:pt x="119" y="2032"/>
                </a:lnTo>
                <a:lnTo>
                  <a:pt x="102" y="1979"/>
                </a:lnTo>
                <a:lnTo>
                  <a:pt x="86" y="1924"/>
                </a:lnTo>
                <a:lnTo>
                  <a:pt x="72" y="1869"/>
                </a:lnTo>
                <a:lnTo>
                  <a:pt x="58" y="1813"/>
                </a:lnTo>
                <a:lnTo>
                  <a:pt x="46" y="1757"/>
                </a:lnTo>
                <a:lnTo>
                  <a:pt x="36" y="1700"/>
                </a:lnTo>
                <a:lnTo>
                  <a:pt x="27" y="1643"/>
                </a:lnTo>
                <a:lnTo>
                  <a:pt x="19" y="1586"/>
                </a:lnTo>
                <a:lnTo>
                  <a:pt x="13" y="1528"/>
                </a:lnTo>
                <a:lnTo>
                  <a:pt x="7" y="1470"/>
                </a:lnTo>
                <a:lnTo>
                  <a:pt x="4" y="1410"/>
                </a:lnTo>
                <a:lnTo>
                  <a:pt x="1" y="1351"/>
                </a:lnTo>
                <a:lnTo>
                  <a:pt x="0" y="1292"/>
                </a:lnTo>
                <a:lnTo>
                  <a:pt x="1" y="1223"/>
                </a:lnTo>
                <a:lnTo>
                  <a:pt x="5" y="1153"/>
                </a:lnTo>
                <a:lnTo>
                  <a:pt x="9" y="1085"/>
                </a:lnTo>
                <a:lnTo>
                  <a:pt x="17" y="1017"/>
                </a:lnTo>
                <a:lnTo>
                  <a:pt x="25" y="950"/>
                </a:lnTo>
                <a:lnTo>
                  <a:pt x="36" y="883"/>
                </a:lnTo>
                <a:lnTo>
                  <a:pt x="48" y="817"/>
                </a:lnTo>
                <a:lnTo>
                  <a:pt x="63" y="751"/>
                </a:lnTo>
                <a:lnTo>
                  <a:pt x="80" y="686"/>
                </a:lnTo>
                <a:lnTo>
                  <a:pt x="98" y="622"/>
                </a:lnTo>
                <a:lnTo>
                  <a:pt x="117" y="558"/>
                </a:lnTo>
                <a:lnTo>
                  <a:pt x="139" y="496"/>
                </a:lnTo>
                <a:lnTo>
                  <a:pt x="161" y="434"/>
                </a:lnTo>
                <a:lnTo>
                  <a:pt x="187" y="373"/>
                </a:lnTo>
                <a:lnTo>
                  <a:pt x="213" y="312"/>
                </a:lnTo>
                <a:lnTo>
                  <a:pt x="241" y="253"/>
                </a:lnTo>
              </a:path>
            </a:pathLst>
          </a:custGeom>
          <a:noFill/>
          <a:ln w="3175">
            <a:solidFill>
              <a:srgbClr val="EE9BA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29" name="Freeform 122"/>
          <p:cNvSpPr>
            <a:spLocks/>
          </p:cNvSpPr>
          <p:nvPr/>
        </p:nvSpPr>
        <p:spPr bwMode="auto">
          <a:xfrm>
            <a:off x="5192713" y="4587875"/>
            <a:ext cx="508000" cy="669925"/>
          </a:xfrm>
          <a:custGeom>
            <a:avLst/>
            <a:gdLst>
              <a:gd name="T0" fmla="*/ 2147483647 w 1278"/>
              <a:gd name="T1" fmla="*/ 2147483647 h 1689"/>
              <a:gd name="T2" fmla="*/ 2147483647 w 1278"/>
              <a:gd name="T3" fmla="*/ 2147483647 h 1689"/>
              <a:gd name="T4" fmla="*/ 2147483647 w 1278"/>
              <a:gd name="T5" fmla="*/ 2147483647 h 1689"/>
              <a:gd name="T6" fmla="*/ 2147483647 w 1278"/>
              <a:gd name="T7" fmla="*/ 2147483647 h 1689"/>
              <a:gd name="T8" fmla="*/ 2147483647 w 1278"/>
              <a:gd name="T9" fmla="*/ 2147483647 h 1689"/>
              <a:gd name="T10" fmla="*/ 2147483647 w 1278"/>
              <a:gd name="T11" fmla="*/ 2147483647 h 1689"/>
              <a:gd name="T12" fmla="*/ 2147483647 w 1278"/>
              <a:gd name="T13" fmla="*/ 2147483647 h 1689"/>
              <a:gd name="T14" fmla="*/ 2147483647 w 1278"/>
              <a:gd name="T15" fmla="*/ 2147483647 h 1689"/>
              <a:gd name="T16" fmla="*/ 2147483647 w 1278"/>
              <a:gd name="T17" fmla="*/ 2147483647 h 1689"/>
              <a:gd name="T18" fmla="*/ 2147483647 w 1278"/>
              <a:gd name="T19" fmla="*/ 2147483647 h 1689"/>
              <a:gd name="T20" fmla="*/ 2147483647 w 1278"/>
              <a:gd name="T21" fmla="*/ 2147483647 h 1689"/>
              <a:gd name="T22" fmla="*/ 2147483647 w 1278"/>
              <a:gd name="T23" fmla="*/ 2147483647 h 1689"/>
              <a:gd name="T24" fmla="*/ 2147483647 w 1278"/>
              <a:gd name="T25" fmla="*/ 2147483647 h 1689"/>
              <a:gd name="T26" fmla="*/ 2147483647 w 1278"/>
              <a:gd name="T27" fmla="*/ 2147483647 h 1689"/>
              <a:gd name="T28" fmla="*/ 2147483647 w 1278"/>
              <a:gd name="T29" fmla="*/ 2147483647 h 1689"/>
              <a:gd name="T30" fmla="*/ 2147483647 w 1278"/>
              <a:gd name="T31" fmla="*/ 2147483647 h 1689"/>
              <a:gd name="T32" fmla="*/ 2147483647 w 1278"/>
              <a:gd name="T33" fmla="*/ 2147483647 h 1689"/>
              <a:gd name="T34" fmla="*/ 2147483647 w 1278"/>
              <a:gd name="T35" fmla="*/ 2147483647 h 1689"/>
              <a:gd name="T36" fmla="*/ 2147483647 w 1278"/>
              <a:gd name="T37" fmla="*/ 2147483647 h 1689"/>
              <a:gd name="T38" fmla="*/ 2147483647 w 1278"/>
              <a:gd name="T39" fmla="*/ 2147483647 h 1689"/>
              <a:gd name="T40" fmla="*/ 2147483647 w 1278"/>
              <a:gd name="T41" fmla="*/ 2147483647 h 1689"/>
              <a:gd name="T42" fmla="*/ 2147483647 w 1278"/>
              <a:gd name="T43" fmla="*/ 2147483647 h 1689"/>
              <a:gd name="T44" fmla="*/ 2147483647 w 1278"/>
              <a:gd name="T45" fmla="*/ 2147483647 h 1689"/>
              <a:gd name="T46" fmla="*/ 2147483647 w 1278"/>
              <a:gd name="T47" fmla="*/ 2147483647 h 1689"/>
              <a:gd name="T48" fmla="*/ 2147483647 w 1278"/>
              <a:gd name="T49" fmla="*/ 2147483647 h 1689"/>
              <a:gd name="T50" fmla="*/ 2147483647 w 1278"/>
              <a:gd name="T51" fmla="*/ 2147483647 h 1689"/>
              <a:gd name="T52" fmla="*/ 2147483647 w 1278"/>
              <a:gd name="T53" fmla="*/ 2147483647 h 1689"/>
              <a:gd name="T54" fmla="*/ 2147483647 w 1278"/>
              <a:gd name="T55" fmla="*/ 2147483647 h 1689"/>
              <a:gd name="T56" fmla="*/ 2147483647 w 1278"/>
              <a:gd name="T57" fmla="*/ 2147483647 h 1689"/>
              <a:gd name="T58" fmla="*/ 2147483647 w 1278"/>
              <a:gd name="T59" fmla="*/ 2147483647 h 1689"/>
              <a:gd name="T60" fmla="*/ 2147483647 w 1278"/>
              <a:gd name="T61" fmla="*/ 2147483647 h 1689"/>
              <a:gd name="T62" fmla="*/ 2147483647 w 1278"/>
              <a:gd name="T63" fmla="*/ 2147483647 h 1689"/>
              <a:gd name="T64" fmla="*/ 2147483647 w 1278"/>
              <a:gd name="T65" fmla="*/ 2147483647 h 1689"/>
              <a:gd name="T66" fmla="*/ 2147483647 w 1278"/>
              <a:gd name="T67" fmla="*/ 2147483647 h 1689"/>
              <a:gd name="T68" fmla="*/ 2147483647 w 1278"/>
              <a:gd name="T69" fmla="*/ 2147483647 h 1689"/>
              <a:gd name="T70" fmla="*/ 2147483647 w 1278"/>
              <a:gd name="T71" fmla="*/ 2147483647 h 1689"/>
              <a:gd name="T72" fmla="*/ 2147483647 w 1278"/>
              <a:gd name="T73" fmla="*/ 2147483647 h 1689"/>
              <a:gd name="T74" fmla="*/ 2147483647 w 1278"/>
              <a:gd name="T75" fmla="*/ 2147483647 h 1689"/>
              <a:gd name="T76" fmla="*/ 2147483647 w 1278"/>
              <a:gd name="T77" fmla="*/ 2147483647 h 1689"/>
              <a:gd name="T78" fmla="*/ 2147483647 w 1278"/>
              <a:gd name="T79" fmla="*/ 2147483647 h 1689"/>
              <a:gd name="T80" fmla="*/ 2147483647 w 1278"/>
              <a:gd name="T81" fmla="*/ 2147483647 h 1689"/>
              <a:gd name="T82" fmla="*/ 2147483647 w 1278"/>
              <a:gd name="T83" fmla="*/ 2147483647 h 1689"/>
              <a:gd name="T84" fmla="*/ 2147483647 w 1278"/>
              <a:gd name="T85" fmla="*/ 2147483647 h 16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78"/>
              <a:gd name="T130" fmla="*/ 0 h 1689"/>
              <a:gd name="T131" fmla="*/ 1278 w 1278"/>
              <a:gd name="T132" fmla="*/ 1689 h 16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78" h="1689">
                <a:moveTo>
                  <a:pt x="638" y="1689"/>
                </a:moveTo>
                <a:lnTo>
                  <a:pt x="672" y="1688"/>
                </a:lnTo>
                <a:lnTo>
                  <a:pt x="704" y="1684"/>
                </a:lnTo>
                <a:lnTo>
                  <a:pt x="736" y="1680"/>
                </a:lnTo>
                <a:lnTo>
                  <a:pt x="767" y="1672"/>
                </a:lnTo>
                <a:lnTo>
                  <a:pt x="798" y="1663"/>
                </a:lnTo>
                <a:lnTo>
                  <a:pt x="828" y="1651"/>
                </a:lnTo>
                <a:lnTo>
                  <a:pt x="857" y="1637"/>
                </a:lnTo>
                <a:lnTo>
                  <a:pt x="887" y="1623"/>
                </a:lnTo>
                <a:lnTo>
                  <a:pt x="916" y="1606"/>
                </a:lnTo>
                <a:lnTo>
                  <a:pt x="942" y="1587"/>
                </a:lnTo>
                <a:lnTo>
                  <a:pt x="969" y="1567"/>
                </a:lnTo>
                <a:lnTo>
                  <a:pt x="995" y="1544"/>
                </a:lnTo>
                <a:lnTo>
                  <a:pt x="1021" y="1521"/>
                </a:lnTo>
                <a:lnTo>
                  <a:pt x="1045" y="1496"/>
                </a:lnTo>
                <a:lnTo>
                  <a:pt x="1068" y="1469"/>
                </a:lnTo>
                <a:lnTo>
                  <a:pt x="1090" y="1442"/>
                </a:lnTo>
                <a:lnTo>
                  <a:pt x="1111" y="1412"/>
                </a:lnTo>
                <a:lnTo>
                  <a:pt x="1131" y="1381"/>
                </a:lnTo>
                <a:lnTo>
                  <a:pt x="1150" y="1350"/>
                </a:lnTo>
                <a:lnTo>
                  <a:pt x="1168" y="1316"/>
                </a:lnTo>
                <a:lnTo>
                  <a:pt x="1185" y="1282"/>
                </a:lnTo>
                <a:lnTo>
                  <a:pt x="1201" y="1247"/>
                </a:lnTo>
                <a:lnTo>
                  <a:pt x="1214" y="1210"/>
                </a:lnTo>
                <a:lnTo>
                  <a:pt x="1228" y="1173"/>
                </a:lnTo>
                <a:lnTo>
                  <a:pt x="1239" y="1135"/>
                </a:lnTo>
                <a:lnTo>
                  <a:pt x="1249" y="1095"/>
                </a:lnTo>
                <a:lnTo>
                  <a:pt x="1258" y="1056"/>
                </a:lnTo>
                <a:lnTo>
                  <a:pt x="1264" y="1014"/>
                </a:lnTo>
                <a:lnTo>
                  <a:pt x="1270" y="973"/>
                </a:lnTo>
                <a:lnTo>
                  <a:pt x="1275" y="930"/>
                </a:lnTo>
                <a:lnTo>
                  <a:pt x="1277" y="888"/>
                </a:lnTo>
                <a:lnTo>
                  <a:pt x="1278" y="844"/>
                </a:lnTo>
                <a:lnTo>
                  <a:pt x="1277" y="802"/>
                </a:lnTo>
                <a:lnTo>
                  <a:pt x="1275" y="758"/>
                </a:lnTo>
                <a:lnTo>
                  <a:pt x="1270" y="717"/>
                </a:lnTo>
                <a:lnTo>
                  <a:pt x="1264" y="675"/>
                </a:lnTo>
                <a:lnTo>
                  <a:pt x="1258" y="634"/>
                </a:lnTo>
                <a:lnTo>
                  <a:pt x="1249" y="594"/>
                </a:lnTo>
                <a:lnTo>
                  <a:pt x="1239" y="555"/>
                </a:lnTo>
                <a:lnTo>
                  <a:pt x="1228" y="517"/>
                </a:lnTo>
                <a:lnTo>
                  <a:pt x="1214" y="480"/>
                </a:lnTo>
                <a:lnTo>
                  <a:pt x="1201" y="443"/>
                </a:lnTo>
                <a:lnTo>
                  <a:pt x="1185" y="407"/>
                </a:lnTo>
                <a:lnTo>
                  <a:pt x="1168" y="373"/>
                </a:lnTo>
                <a:lnTo>
                  <a:pt x="1150" y="340"/>
                </a:lnTo>
                <a:lnTo>
                  <a:pt x="1131" y="309"/>
                </a:lnTo>
                <a:lnTo>
                  <a:pt x="1111" y="277"/>
                </a:lnTo>
                <a:lnTo>
                  <a:pt x="1090" y="248"/>
                </a:lnTo>
                <a:lnTo>
                  <a:pt x="1068" y="220"/>
                </a:lnTo>
                <a:lnTo>
                  <a:pt x="1045" y="193"/>
                </a:lnTo>
                <a:lnTo>
                  <a:pt x="1021" y="169"/>
                </a:lnTo>
                <a:lnTo>
                  <a:pt x="995" y="145"/>
                </a:lnTo>
                <a:lnTo>
                  <a:pt x="969" y="123"/>
                </a:lnTo>
                <a:lnTo>
                  <a:pt x="942" y="103"/>
                </a:lnTo>
                <a:lnTo>
                  <a:pt x="916" y="84"/>
                </a:lnTo>
                <a:lnTo>
                  <a:pt x="887" y="67"/>
                </a:lnTo>
                <a:lnTo>
                  <a:pt x="857" y="51"/>
                </a:lnTo>
                <a:lnTo>
                  <a:pt x="828" y="38"/>
                </a:lnTo>
                <a:lnTo>
                  <a:pt x="798" y="27"/>
                </a:lnTo>
                <a:lnTo>
                  <a:pt x="767" y="18"/>
                </a:lnTo>
                <a:lnTo>
                  <a:pt x="736" y="10"/>
                </a:lnTo>
                <a:lnTo>
                  <a:pt x="704" y="4"/>
                </a:lnTo>
                <a:lnTo>
                  <a:pt x="672" y="1"/>
                </a:lnTo>
                <a:lnTo>
                  <a:pt x="638" y="0"/>
                </a:lnTo>
                <a:lnTo>
                  <a:pt x="606" y="1"/>
                </a:lnTo>
                <a:lnTo>
                  <a:pt x="573" y="4"/>
                </a:lnTo>
                <a:lnTo>
                  <a:pt x="541" y="10"/>
                </a:lnTo>
                <a:lnTo>
                  <a:pt x="510" y="18"/>
                </a:lnTo>
                <a:lnTo>
                  <a:pt x="479" y="27"/>
                </a:lnTo>
                <a:lnTo>
                  <a:pt x="449" y="38"/>
                </a:lnTo>
                <a:lnTo>
                  <a:pt x="419" y="51"/>
                </a:lnTo>
                <a:lnTo>
                  <a:pt x="390" y="67"/>
                </a:lnTo>
                <a:lnTo>
                  <a:pt x="362" y="84"/>
                </a:lnTo>
                <a:lnTo>
                  <a:pt x="334" y="103"/>
                </a:lnTo>
                <a:lnTo>
                  <a:pt x="307" y="123"/>
                </a:lnTo>
                <a:lnTo>
                  <a:pt x="282" y="145"/>
                </a:lnTo>
                <a:lnTo>
                  <a:pt x="257" y="169"/>
                </a:lnTo>
                <a:lnTo>
                  <a:pt x="232" y="193"/>
                </a:lnTo>
                <a:lnTo>
                  <a:pt x="209" y="220"/>
                </a:lnTo>
                <a:lnTo>
                  <a:pt x="188" y="248"/>
                </a:lnTo>
                <a:lnTo>
                  <a:pt x="166" y="277"/>
                </a:lnTo>
                <a:lnTo>
                  <a:pt x="146" y="309"/>
                </a:lnTo>
                <a:lnTo>
                  <a:pt x="127" y="340"/>
                </a:lnTo>
                <a:lnTo>
                  <a:pt x="109" y="373"/>
                </a:lnTo>
                <a:lnTo>
                  <a:pt x="93" y="407"/>
                </a:lnTo>
                <a:lnTo>
                  <a:pt x="77" y="443"/>
                </a:lnTo>
                <a:lnTo>
                  <a:pt x="62" y="480"/>
                </a:lnTo>
                <a:lnTo>
                  <a:pt x="50" y="517"/>
                </a:lnTo>
                <a:lnTo>
                  <a:pt x="39" y="555"/>
                </a:lnTo>
                <a:lnTo>
                  <a:pt x="29" y="594"/>
                </a:lnTo>
                <a:lnTo>
                  <a:pt x="20" y="634"/>
                </a:lnTo>
                <a:lnTo>
                  <a:pt x="12" y="675"/>
                </a:lnTo>
                <a:lnTo>
                  <a:pt x="6" y="717"/>
                </a:lnTo>
                <a:lnTo>
                  <a:pt x="3" y="758"/>
                </a:lnTo>
                <a:lnTo>
                  <a:pt x="1" y="802"/>
                </a:lnTo>
                <a:lnTo>
                  <a:pt x="0" y="844"/>
                </a:lnTo>
                <a:lnTo>
                  <a:pt x="1" y="888"/>
                </a:lnTo>
                <a:lnTo>
                  <a:pt x="3" y="930"/>
                </a:lnTo>
                <a:lnTo>
                  <a:pt x="6" y="973"/>
                </a:lnTo>
                <a:lnTo>
                  <a:pt x="12" y="1014"/>
                </a:lnTo>
                <a:lnTo>
                  <a:pt x="20" y="1056"/>
                </a:lnTo>
                <a:lnTo>
                  <a:pt x="29" y="1095"/>
                </a:lnTo>
                <a:lnTo>
                  <a:pt x="39" y="1135"/>
                </a:lnTo>
                <a:lnTo>
                  <a:pt x="50" y="1173"/>
                </a:lnTo>
                <a:lnTo>
                  <a:pt x="62" y="1210"/>
                </a:lnTo>
                <a:lnTo>
                  <a:pt x="77" y="1247"/>
                </a:lnTo>
                <a:lnTo>
                  <a:pt x="93" y="1282"/>
                </a:lnTo>
                <a:lnTo>
                  <a:pt x="109" y="1316"/>
                </a:lnTo>
                <a:lnTo>
                  <a:pt x="127" y="1350"/>
                </a:lnTo>
                <a:lnTo>
                  <a:pt x="146" y="1381"/>
                </a:lnTo>
                <a:lnTo>
                  <a:pt x="166" y="1412"/>
                </a:lnTo>
                <a:lnTo>
                  <a:pt x="188" y="1442"/>
                </a:lnTo>
                <a:lnTo>
                  <a:pt x="209" y="1469"/>
                </a:lnTo>
                <a:lnTo>
                  <a:pt x="232" y="1496"/>
                </a:lnTo>
                <a:lnTo>
                  <a:pt x="257" y="1521"/>
                </a:lnTo>
                <a:lnTo>
                  <a:pt x="282" y="1544"/>
                </a:lnTo>
                <a:lnTo>
                  <a:pt x="307" y="1567"/>
                </a:lnTo>
                <a:lnTo>
                  <a:pt x="334" y="1587"/>
                </a:lnTo>
                <a:lnTo>
                  <a:pt x="362" y="1606"/>
                </a:lnTo>
                <a:lnTo>
                  <a:pt x="390" y="1623"/>
                </a:lnTo>
                <a:lnTo>
                  <a:pt x="419" y="1637"/>
                </a:lnTo>
                <a:lnTo>
                  <a:pt x="449" y="1651"/>
                </a:lnTo>
                <a:lnTo>
                  <a:pt x="479" y="1663"/>
                </a:lnTo>
                <a:lnTo>
                  <a:pt x="510" y="1672"/>
                </a:lnTo>
                <a:lnTo>
                  <a:pt x="541" y="1680"/>
                </a:lnTo>
                <a:lnTo>
                  <a:pt x="573" y="1684"/>
                </a:lnTo>
                <a:lnTo>
                  <a:pt x="606" y="1688"/>
                </a:lnTo>
                <a:lnTo>
                  <a:pt x="638" y="1689"/>
                </a:lnTo>
                <a:close/>
              </a:path>
            </a:pathLst>
          </a:custGeom>
          <a:solidFill>
            <a:srgbClr val="667BB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30" name="Freeform 123"/>
          <p:cNvSpPr>
            <a:spLocks/>
          </p:cNvSpPr>
          <p:nvPr/>
        </p:nvSpPr>
        <p:spPr bwMode="auto">
          <a:xfrm>
            <a:off x="5192713" y="4587875"/>
            <a:ext cx="508000" cy="669925"/>
          </a:xfrm>
          <a:custGeom>
            <a:avLst/>
            <a:gdLst>
              <a:gd name="T0" fmla="*/ 2147483647 w 1278"/>
              <a:gd name="T1" fmla="*/ 2147483647 h 1689"/>
              <a:gd name="T2" fmla="*/ 2147483647 w 1278"/>
              <a:gd name="T3" fmla="*/ 2147483647 h 1689"/>
              <a:gd name="T4" fmla="*/ 2147483647 w 1278"/>
              <a:gd name="T5" fmla="*/ 2147483647 h 1689"/>
              <a:gd name="T6" fmla="*/ 2147483647 w 1278"/>
              <a:gd name="T7" fmla="*/ 2147483647 h 1689"/>
              <a:gd name="T8" fmla="*/ 2147483647 w 1278"/>
              <a:gd name="T9" fmla="*/ 2147483647 h 1689"/>
              <a:gd name="T10" fmla="*/ 2147483647 w 1278"/>
              <a:gd name="T11" fmla="*/ 2147483647 h 1689"/>
              <a:gd name="T12" fmla="*/ 2147483647 w 1278"/>
              <a:gd name="T13" fmla="*/ 2147483647 h 1689"/>
              <a:gd name="T14" fmla="*/ 2147483647 w 1278"/>
              <a:gd name="T15" fmla="*/ 2147483647 h 1689"/>
              <a:gd name="T16" fmla="*/ 2147483647 w 1278"/>
              <a:gd name="T17" fmla="*/ 2147483647 h 1689"/>
              <a:gd name="T18" fmla="*/ 2147483647 w 1278"/>
              <a:gd name="T19" fmla="*/ 2147483647 h 1689"/>
              <a:gd name="T20" fmla="*/ 2147483647 w 1278"/>
              <a:gd name="T21" fmla="*/ 2147483647 h 1689"/>
              <a:gd name="T22" fmla="*/ 2147483647 w 1278"/>
              <a:gd name="T23" fmla="*/ 2147483647 h 1689"/>
              <a:gd name="T24" fmla="*/ 2147483647 w 1278"/>
              <a:gd name="T25" fmla="*/ 2147483647 h 1689"/>
              <a:gd name="T26" fmla="*/ 2147483647 w 1278"/>
              <a:gd name="T27" fmla="*/ 2147483647 h 1689"/>
              <a:gd name="T28" fmla="*/ 2147483647 w 1278"/>
              <a:gd name="T29" fmla="*/ 2147483647 h 1689"/>
              <a:gd name="T30" fmla="*/ 2147483647 w 1278"/>
              <a:gd name="T31" fmla="*/ 2147483647 h 1689"/>
              <a:gd name="T32" fmla="*/ 2147483647 w 1278"/>
              <a:gd name="T33" fmla="*/ 2147483647 h 1689"/>
              <a:gd name="T34" fmla="*/ 2147483647 w 1278"/>
              <a:gd name="T35" fmla="*/ 2147483647 h 1689"/>
              <a:gd name="T36" fmla="*/ 2147483647 w 1278"/>
              <a:gd name="T37" fmla="*/ 2147483647 h 1689"/>
              <a:gd name="T38" fmla="*/ 2147483647 w 1278"/>
              <a:gd name="T39" fmla="*/ 2147483647 h 1689"/>
              <a:gd name="T40" fmla="*/ 2147483647 w 1278"/>
              <a:gd name="T41" fmla="*/ 2147483647 h 1689"/>
              <a:gd name="T42" fmla="*/ 2147483647 w 1278"/>
              <a:gd name="T43" fmla="*/ 2147483647 h 1689"/>
              <a:gd name="T44" fmla="*/ 2147483647 w 1278"/>
              <a:gd name="T45" fmla="*/ 2147483647 h 1689"/>
              <a:gd name="T46" fmla="*/ 2147483647 w 1278"/>
              <a:gd name="T47" fmla="*/ 2147483647 h 1689"/>
              <a:gd name="T48" fmla="*/ 2147483647 w 1278"/>
              <a:gd name="T49" fmla="*/ 2147483647 h 1689"/>
              <a:gd name="T50" fmla="*/ 2147483647 w 1278"/>
              <a:gd name="T51" fmla="*/ 2147483647 h 1689"/>
              <a:gd name="T52" fmla="*/ 2147483647 w 1278"/>
              <a:gd name="T53" fmla="*/ 2147483647 h 1689"/>
              <a:gd name="T54" fmla="*/ 2147483647 w 1278"/>
              <a:gd name="T55" fmla="*/ 2147483647 h 1689"/>
              <a:gd name="T56" fmla="*/ 2147483647 w 1278"/>
              <a:gd name="T57" fmla="*/ 2147483647 h 1689"/>
              <a:gd name="T58" fmla="*/ 2147483647 w 1278"/>
              <a:gd name="T59" fmla="*/ 2147483647 h 1689"/>
              <a:gd name="T60" fmla="*/ 2147483647 w 1278"/>
              <a:gd name="T61" fmla="*/ 2147483647 h 1689"/>
              <a:gd name="T62" fmla="*/ 2147483647 w 1278"/>
              <a:gd name="T63" fmla="*/ 2147483647 h 1689"/>
              <a:gd name="T64" fmla="*/ 2147483647 w 1278"/>
              <a:gd name="T65" fmla="*/ 2147483647 h 1689"/>
              <a:gd name="T66" fmla="*/ 2147483647 w 1278"/>
              <a:gd name="T67" fmla="*/ 2147483647 h 1689"/>
              <a:gd name="T68" fmla="*/ 2147483647 w 1278"/>
              <a:gd name="T69" fmla="*/ 2147483647 h 1689"/>
              <a:gd name="T70" fmla="*/ 2147483647 w 1278"/>
              <a:gd name="T71" fmla="*/ 2147483647 h 1689"/>
              <a:gd name="T72" fmla="*/ 2147483647 w 1278"/>
              <a:gd name="T73" fmla="*/ 2147483647 h 1689"/>
              <a:gd name="T74" fmla="*/ 2147483647 w 1278"/>
              <a:gd name="T75" fmla="*/ 2147483647 h 1689"/>
              <a:gd name="T76" fmla="*/ 2147483647 w 1278"/>
              <a:gd name="T77" fmla="*/ 2147483647 h 1689"/>
              <a:gd name="T78" fmla="*/ 2147483647 w 1278"/>
              <a:gd name="T79" fmla="*/ 2147483647 h 1689"/>
              <a:gd name="T80" fmla="*/ 2147483647 w 1278"/>
              <a:gd name="T81" fmla="*/ 2147483647 h 1689"/>
              <a:gd name="T82" fmla="*/ 2147483647 w 1278"/>
              <a:gd name="T83" fmla="*/ 2147483647 h 1689"/>
              <a:gd name="T84" fmla="*/ 2147483647 w 1278"/>
              <a:gd name="T85" fmla="*/ 2147483647 h 16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78"/>
              <a:gd name="T130" fmla="*/ 0 h 1689"/>
              <a:gd name="T131" fmla="*/ 1278 w 1278"/>
              <a:gd name="T132" fmla="*/ 1689 h 16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78" h="1689">
                <a:moveTo>
                  <a:pt x="638" y="1689"/>
                </a:moveTo>
                <a:lnTo>
                  <a:pt x="672" y="1688"/>
                </a:lnTo>
                <a:lnTo>
                  <a:pt x="704" y="1684"/>
                </a:lnTo>
                <a:lnTo>
                  <a:pt x="736" y="1680"/>
                </a:lnTo>
                <a:lnTo>
                  <a:pt x="767" y="1672"/>
                </a:lnTo>
                <a:lnTo>
                  <a:pt x="798" y="1663"/>
                </a:lnTo>
                <a:lnTo>
                  <a:pt x="828" y="1651"/>
                </a:lnTo>
                <a:lnTo>
                  <a:pt x="857" y="1637"/>
                </a:lnTo>
                <a:lnTo>
                  <a:pt x="887" y="1623"/>
                </a:lnTo>
                <a:lnTo>
                  <a:pt x="916" y="1606"/>
                </a:lnTo>
                <a:lnTo>
                  <a:pt x="942" y="1587"/>
                </a:lnTo>
                <a:lnTo>
                  <a:pt x="969" y="1567"/>
                </a:lnTo>
                <a:lnTo>
                  <a:pt x="995" y="1544"/>
                </a:lnTo>
                <a:lnTo>
                  <a:pt x="1021" y="1521"/>
                </a:lnTo>
                <a:lnTo>
                  <a:pt x="1045" y="1496"/>
                </a:lnTo>
                <a:lnTo>
                  <a:pt x="1068" y="1469"/>
                </a:lnTo>
                <a:lnTo>
                  <a:pt x="1090" y="1442"/>
                </a:lnTo>
                <a:lnTo>
                  <a:pt x="1111" y="1412"/>
                </a:lnTo>
                <a:lnTo>
                  <a:pt x="1131" y="1381"/>
                </a:lnTo>
                <a:lnTo>
                  <a:pt x="1150" y="1350"/>
                </a:lnTo>
                <a:lnTo>
                  <a:pt x="1168" y="1316"/>
                </a:lnTo>
                <a:lnTo>
                  <a:pt x="1185" y="1282"/>
                </a:lnTo>
                <a:lnTo>
                  <a:pt x="1201" y="1247"/>
                </a:lnTo>
                <a:lnTo>
                  <a:pt x="1214" y="1210"/>
                </a:lnTo>
                <a:lnTo>
                  <a:pt x="1228" y="1173"/>
                </a:lnTo>
                <a:lnTo>
                  <a:pt x="1239" y="1135"/>
                </a:lnTo>
                <a:lnTo>
                  <a:pt x="1249" y="1095"/>
                </a:lnTo>
                <a:lnTo>
                  <a:pt x="1258" y="1056"/>
                </a:lnTo>
                <a:lnTo>
                  <a:pt x="1264" y="1014"/>
                </a:lnTo>
                <a:lnTo>
                  <a:pt x="1270" y="973"/>
                </a:lnTo>
                <a:lnTo>
                  <a:pt x="1275" y="930"/>
                </a:lnTo>
                <a:lnTo>
                  <a:pt x="1277" y="888"/>
                </a:lnTo>
                <a:lnTo>
                  <a:pt x="1278" y="844"/>
                </a:lnTo>
                <a:lnTo>
                  <a:pt x="1277" y="802"/>
                </a:lnTo>
                <a:lnTo>
                  <a:pt x="1275" y="758"/>
                </a:lnTo>
                <a:lnTo>
                  <a:pt x="1270" y="717"/>
                </a:lnTo>
                <a:lnTo>
                  <a:pt x="1264" y="675"/>
                </a:lnTo>
                <a:lnTo>
                  <a:pt x="1258" y="634"/>
                </a:lnTo>
                <a:lnTo>
                  <a:pt x="1249" y="594"/>
                </a:lnTo>
                <a:lnTo>
                  <a:pt x="1239" y="555"/>
                </a:lnTo>
                <a:lnTo>
                  <a:pt x="1228" y="517"/>
                </a:lnTo>
                <a:lnTo>
                  <a:pt x="1214" y="480"/>
                </a:lnTo>
                <a:lnTo>
                  <a:pt x="1201" y="443"/>
                </a:lnTo>
                <a:lnTo>
                  <a:pt x="1185" y="407"/>
                </a:lnTo>
                <a:lnTo>
                  <a:pt x="1168" y="373"/>
                </a:lnTo>
                <a:lnTo>
                  <a:pt x="1150" y="340"/>
                </a:lnTo>
                <a:lnTo>
                  <a:pt x="1131" y="309"/>
                </a:lnTo>
                <a:lnTo>
                  <a:pt x="1111" y="277"/>
                </a:lnTo>
                <a:lnTo>
                  <a:pt x="1090" y="248"/>
                </a:lnTo>
                <a:lnTo>
                  <a:pt x="1068" y="220"/>
                </a:lnTo>
                <a:lnTo>
                  <a:pt x="1045" y="193"/>
                </a:lnTo>
                <a:lnTo>
                  <a:pt x="1021" y="169"/>
                </a:lnTo>
                <a:lnTo>
                  <a:pt x="995" y="145"/>
                </a:lnTo>
                <a:lnTo>
                  <a:pt x="969" y="123"/>
                </a:lnTo>
                <a:lnTo>
                  <a:pt x="942" y="103"/>
                </a:lnTo>
                <a:lnTo>
                  <a:pt x="916" y="84"/>
                </a:lnTo>
                <a:lnTo>
                  <a:pt x="887" y="67"/>
                </a:lnTo>
                <a:lnTo>
                  <a:pt x="857" y="51"/>
                </a:lnTo>
                <a:lnTo>
                  <a:pt x="828" y="38"/>
                </a:lnTo>
                <a:lnTo>
                  <a:pt x="798" y="27"/>
                </a:lnTo>
                <a:lnTo>
                  <a:pt x="767" y="18"/>
                </a:lnTo>
                <a:lnTo>
                  <a:pt x="736" y="10"/>
                </a:lnTo>
                <a:lnTo>
                  <a:pt x="704" y="4"/>
                </a:lnTo>
                <a:lnTo>
                  <a:pt x="672" y="1"/>
                </a:lnTo>
                <a:lnTo>
                  <a:pt x="638" y="0"/>
                </a:lnTo>
                <a:lnTo>
                  <a:pt x="606" y="1"/>
                </a:lnTo>
                <a:lnTo>
                  <a:pt x="573" y="4"/>
                </a:lnTo>
                <a:lnTo>
                  <a:pt x="541" y="10"/>
                </a:lnTo>
                <a:lnTo>
                  <a:pt x="510" y="18"/>
                </a:lnTo>
                <a:lnTo>
                  <a:pt x="479" y="27"/>
                </a:lnTo>
                <a:lnTo>
                  <a:pt x="449" y="38"/>
                </a:lnTo>
                <a:lnTo>
                  <a:pt x="419" y="51"/>
                </a:lnTo>
                <a:lnTo>
                  <a:pt x="390" y="67"/>
                </a:lnTo>
                <a:lnTo>
                  <a:pt x="362" y="84"/>
                </a:lnTo>
                <a:lnTo>
                  <a:pt x="334" y="103"/>
                </a:lnTo>
                <a:lnTo>
                  <a:pt x="307" y="123"/>
                </a:lnTo>
                <a:lnTo>
                  <a:pt x="282" y="145"/>
                </a:lnTo>
                <a:lnTo>
                  <a:pt x="257" y="169"/>
                </a:lnTo>
                <a:lnTo>
                  <a:pt x="232" y="193"/>
                </a:lnTo>
                <a:lnTo>
                  <a:pt x="209" y="220"/>
                </a:lnTo>
                <a:lnTo>
                  <a:pt x="188" y="248"/>
                </a:lnTo>
                <a:lnTo>
                  <a:pt x="166" y="277"/>
                </a:lnTo>
                <a:lnTo>
                  <a:pt x="146" y="309"/>
                </a:lnTo>
                <a:lnTo>
                  <a:pt x="127" y="340"/>
                </a:lnTo>
                <a:lnTo>
                  <a:pt x="109" y="373"/>
                </a:lnTo>
                <a:lnTo>
                  <a:pt x="93" y="407"/>
                </a:lnTo>
                <a:lnTo>
                  <a:pt x="77" y="443"/>
                </a:lnTo>
                <a:lnTo>
                  <a:pt x="62" y="480"/>
                </a:lnTo>
                <a:lnTo>
                  <a:pt x="50" y="517"/>
                </a:lnTo>
                <a:lnTo>
                  <a:pt x="39" y="555"/>
                </a:lnTo>
                <a:lnTo>
                  <a:pt x="29" y="594"/>
                </a:lnTo>
                <a:lnTo>
                  <a:pt x="20" y="634"/>
                </a:lnTo>
                <a:lnTo>
                  <a:pt x="12" y="675"/>
                </a:lnTo>
                <a:lnTo>
                  <a:pt x="6" y="717"/>
                </a:lnTo>
                <a:lnTo>
                  <a:pt x="3" y="758"/>
                </a:lnTo>
                <a:lnTo>
                  <a:pt x="1" y="802"/>
                </a:lnTo>
                <a:lnTo>
                  <a:pt x="0" y="844"/>
                </a:lnTo>
                <a:lnTo>
                  <a:pt x="1" y="888"/>
                </a:lnTo>
                <a:lnTo>
                  <a:pt x="3" y="930"/>
                </a:lnTo>
                <a:lnTo>
                  <a:pt x="6" y="973"/>
                </a:lnTo>
                <a:lnTo>
                  <a:pt x="12" y="1014"/>
                </a:lnTo>
                <a:lnTo>
                  <a:pt x="20" y="1056"/>
                </a:lnTo>
                <a:lnTo>
                  <a:pt x="29" y="1095"/>
                </a:lnTo>
                <a:lnTo>
                  <a:pt x="39" y="1135"/>
                </a:lnTo>
                <a:lnTo>
                  <a:pt x="50" y="1173"/>
                </a:lnTo>
                <a:lnTo>
                  <a:pt x="62" y="1210"/>
                </a:lnTo>
                <a:lnTo>
                  <a:pt x="77" y="1247"/>
                </a:lnTo>
                <a:lnTo>
                  <a:pt x="93" y="1282"/>
                </a:lnTo>
                <a:lnTo>
                  <a:pt x="109" y="1316"/>
                </a:lnTo>
                <a:lnTo>
                  <a:pt x="127" y="1350"/>
                </a:lnTo>
                <a:lnTo>
                  <a:pt x="146" y="1381"/>
                </a:lnTo>
                <a:lnTo>
                  <a:pt x="166" y="1412"/>
                </a:lnTo>
                <a:lnTo>
                  <a:pt x="188" y="1442"/>
                </a:lnTo>
                <a:lnTo>
                  <a:pt x="209" y="1469"/>
                </a:lnTo>
                <a:lnTo>
                  <a:pt x="232" y="1496"/>
                </a:lnTo>
                <a:lnTo>
                  <a:pt x="257" y="1521"/>
                </a:lnTo>
                <a:lnTo>
                  <a:pt x="282" y="1544"/>
                </a:lnTo>
                <a:lnTo>
                  <a:pt x="307" y="1567"/>
                </a:lnTo>
                <a:lnTo>
                  <a:pt x="334" y="1587"/>
                </a:lnTo>
                <a:lnTo>
                  <a:pt x="362" y="1606"/>
                </a:lnTo>
                <a:lnTo>
                  <a:pt x="390" y="1623"/>
                </a:lnTo>
                <a:lnTo>
                  <a:pt x="419" y="1637"/>
                </a:lnTo>
                <a:lnTo>
                  <a:pt x="449" y="1651"/>
                </a:lnTo>
                <a:lnTo>
                  <a:pt x="479" y="1663"/>
                </a:lnTo>
                <a:lnTo>
                  <a:pt x="510" y="1672"/>
                </a:lnTo>
                <a:lnTo>
                  <a:pt x="541" y="1680"/>
                </a:lnTo>
                <a:lnTo>
                  <a:pt x="573" y="1684"/>
                </a:lnTo>
                <a:lnTo>
                  <a:pt x="606" y="1688"/>
                </a:lnTo>
                <a:lnTo>
                  <a:pt x="638" y="1689"/>
                </a:lnTo>
              </a:path>
            </a:pathLst>
          </a:custGeom>
          <a:noFill/>
          <a:ln w="3175">
            <a:solidFill>
              <a:srgbClr val="667BB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31" name="Freeform 124"/>
          <p:cNvSpPr>
            <a:spLocks/>
          </p:cNvSpPr>
          <p:nvPr/>
        </p:nvSpPr>
        <p:spPr bwMode="auto">
          <a:xfrm>
            <a:off x="5299075" y="4700588"/>
            <a:ext cx="301625" cy="438150"/>
          </a:xfrm>
          <a:custGeom>
            <a:avLst/>
            <a:gdLst>
              <a:gd name="T0" fmla="*/ 2147483647 w 757"/>
              <a:gd name="T1" fmla="*/ 2147483647 h 1105"/>
              <a:gd name="T2" fmla="*/ 2147483647 w 757"/>
              <a:gd name="T3" fmla="*/ 2147483647 h 1105"/>
              <a:gd name="T4" fmla="*/ 2147483647 w 757"/>
              <a:gd name="T5" fmla="*/ 2147483647 h 1105"/>
              <a:gd name="T6" fmla="*/ 2147483647 w 757"/>
              <a:gd name="T7" fmla="*/ 2147483647 h 1105"/>
              <a:gd name="T8" fmla="*/ 2147483647 w 757"/>
              <a:gd name="T9" fmla="*/ 2147483647 h 1105"/>
              <a:gd name="T10" fmla="*/ 2147483647 w 757"/>
              <a:gd name="T11" fmla="*/ 2147483647 h 1105"/>
              <a:gd name="T12" fmla="*/ 2147483647 w 757"/>
              <a:gd name="T13" fmla="*/ 2147483647 h 1105"/>
              <a:gd name="T14" fmla="*/ 2147483647 w 757"/>
              <a:gd name="T15" fmla="*/ 2147483647 h 1105"/>
              <a:gd name="T16" fmla="*/ 2147483647 w 757"/>
              <a:gd name="T17" fmla="*/ 2147483647 h 1105"/>
              <a:gd name="T18" fmla="*/ 2147483647 w 757"/>
              <a:gd name="T19" fmla="*/ 2147483647 h 1105"/>
              <a:gd name="T20" fmla="*/ 2147483647 w 757"/>
              <a:gd name="T21" fmla="*/ 2147483647 h 1105"/>
              <a:gd name="T22" fmla="*/ 2147483647 w 757"/>
              <a:gd name="T23" fmla="*/ 2147483647 h 1105"/>
              <a:gd name="T24" fmla="*/ 2147483647 w 757"/>
              <a:gd name="T25" fmla="*/ 2147483647 h 1105"/>
              <a:gd name="T26" fmla="*/ 2147483647 w 757"/>
              <a:gd name="T27" fmla="*/ 2147483647 h 1105"/>
              <a:gd name="T28" fmla="*/ 2147483647 w 757"/>
              <a:gd name="T29" fmla="*/ 2147483647 h 1105"/>
              <a:gd name="T30" fmla="*/ 2147483647 w 757"/>
              <a:gd name="T31" fmla="*/ 2147483647 h 1105"/>
              <a:gd name="T32" fmla="*/ 2147483647 w 757"/>
              <a:gd name="T33" fmla="*/ 2147483647 h 1105"/>
              <a:gd name="T34" fmla="*/ 2147483647 w 757"/>
              <a:gd name="T35" fmla="*/ 2147483647 h 1105"/>
              <a:gd name="T36" fmla="*/ 2147483647 w 757"/>
              <a:gd name="T37" fmla="*/ 2147483647 h 1105"/>
              <a:gd name="T38" fmla="*/ 2147483647 w 757"/>
              <a:gd name="T39" fmla="*/ 2147483647 h 1105"/>
              <a:gd name="T40" fmla="*/ 2147483647 w 757"/>
              <a:gd name="T41" fmla="*/ 2147483647 h 1105"/>
              <a:gd name="T42" fmla="*/ 2147483647 w 757"/>
              <a:gd name="T43" fmla="*/ 2147483647 h 1105"/>
              <a:gd name="T44" fmla="*/ 2147483647 w 757"/>
              <a:gd name="T45" fmla="*/ 2147483647 h 1105"/>
              <a:gd name="T46" fmla="*/ 2147483647 w 757"/>
              <a:gd name="T47" fmla="*/ 2147483647 h 1105"/>
              <a:gd name="T48" fmla="*/ 2147483647 w 757"/>
              <a:gd name="T49" fmla="*/ 2147483647 h 1105"/>
              <a:gd name="T50" fmla="*/ 2147483647 w 757"/>
              <a:gd name="T51" fmla="*/ 2147483647 h 1105"/>
              <a:gd name="T52" fmla="*/ 2147483647 w 757"/>
              <a:gd name="T53" fmla="*/ 2147483647 h 1105"/>
              <a:gd name="T54" fmla="*/ 2147483647 w 757"/>
              <a:gd name="T55" fmla="*/ 2147483647 h 1105"/>
              <a:gd name="T56" fmla="*/ 2147483647 w 757"/>
              <a:gd name="T57" fmla="*/ 2147483647 h 1105"/>
              <a:gd name="T58" fmla="*/ 2147483647 w 757"/>
              <a:gd name="T59" fmla="*/ 2147483647 h 1105"/>
              <a:gd name="T60" fmla="*/ 2147483647 w 757"/>
              <a:gd name="T61" fmla="*/ 2147483647 h 1105"/>
              <a:gd name="T62" fmla="*/ 0 w 757"/>
              <a:gd name="T63" fmla="*/ 2147483647 h 1105"/>
              <a:gd name="T64" fmla="*/ 2147483647 w 757"/>
              <a:gd name="T65" fmla="*/ 2147483647 h 1105"/>
              <a:gd name="T66" fmla="*/ 2147483647 w 757"/>
              <a:gd name="T67" fmla="*/ 2147483647 h 1105"/>
              <a:gd name="T68" fmla="*/ 2147483647 w 757"/>
              <a:gd name="T69" fmla="*/ 2147483647 h 1105"/>
              <a:gd name="T70" fmla="*/ 2147483647 w 757"/>
              <a:gd name="T71" fmla="*/ 2147483647 h 1105"/>
              <a:gd name="T72" fmla="*/ 2147483647 w 757"/>
              <a:gd name="T73" fmla="*/ 2147483647 h 1105"/>
              <a:gd name="T74" fmla="*/ 2147483647 w 757"/>
              <a:gd name="T75" fmla="*/ 2147483647 h 1105"/>
              <a:gd name="T76" fmla="*/ 2147483647 w 757"/>
              <a:gd name="T77" fmla="*/ 2147483647 h 1105"/>
              <a:gd name="T78" fmla="*/ 2147483647 w 757"/>
              <a:gd name="T79" fmla="*/ 2147483647 h 1105"/>
              <a:gd name="T80" fmla="*/ 2147483647 w 757"/>
              <a:gd name="T81" fmla="*/ 2147483647 h 1105"/>
              <a:gd name="T82" fmla="*/ 2147483647 w 757"/>
              <a:gd name="T83" fmla="*/ 2147483647 h 1105"/>
              <a:gd name="T84" fmla="*/ 2147483647 w 757"/>
              <a:gd name="T85" fmla="*/ 2147483647 h 1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7"/>
              <a:gd name="T130" fmla="*/ 0 h 1105"/>
              <a:gd name="T131" fmla="*/ 757 w 757"/>
              <a:gd name="T132" fmla="*/ 1105 h 11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7" h="1105">
                <a:moveTo>
                  <a:pt x="378" y="1105"/>
                </a:moveTo>
                <a:lnTo>
                  <a:pt x="398" y="1105"/>
                </a:lnTo>
                <a:lnTo>
                  <a:pt x="417" y="1103"/>
                </a:lnTo>
                <a:lnTo>
                  <a:pt x="436" y="1099"/>
                </a:lnTo>
                <a:lnTo>
                  <a:pt x="455" y="1094"/>
                </a:lnTo>
                <a:lnTo>
                  <a:pt x="473" y="1088"/>
                </a:lnTo>
                <a:lnTo>
                  <a:pt x="491" y="1080"/>
                </a:lnTo>
                <a:lnTo>
                  <a:pt x="509" y="1071"/>
                </a:lnTo>
                <a:lnTo>
                  <a:pt x="526" y="1061"/>
                </a:lnTo>
                <a:lnTo>
                  <a:pt x="542" y="1050"/>
                </a:lnTo>
                <a:lnTo>
                  <a:pt x="559" y="1038"/>
                </a:lnTo>
                <a:lnTo>
                  <a:pt x="575" y="1026"/>
                </a:lnTo>
                <a:lnTo>
                  <a:pt x="591" y="1011"/>
                </a:lnTo>
                <a:lnTo>
                  <a:pt x="605" y="995"/>
                </a:lnTo>
                <a:lnTo>
                  <a:pt x="620" y="979"/>
                </a:lnTo>
                <a:lnTo>
                  <a:pt x="633" y="962"/>
                </a:lnTo>
                <a:lnTo>
                  <a:pt x="646" y="943"/>
                </a:lnTo>
                <a:lnTo>
                  <a:pt x="659" y="924"/>
                </a:lnTo>
                <a:lnTo>
                  <a:pt x="671" y="904"/>
                </a:lnTo>
                <a:lnTo>
                  <a:pt x="682" y="884"/>
                </a:lnTo>
                <a:lnTo>
                  <a:pt x="692" y="861"/>
                </a:lnTo>
                <a:lnTo>
                  <a:pt x="702" y="839"/>
                </a:lnTo>
                <a:lnTo>
                  <a:pt x="711" y="815"/>
                </a:lnTo>
                <a:lnTo>
                  <a:pt x="720" y="792"/>
                </a:lnTo>
                <a:lnTo>
                  <a:pt x="727" y="767"/>
                </a:lnTo>
                <a:lnTo>
                  <a:pt x="734" y="743"/>
                </a:lnTo>
                <a:lnTo>
                  <a:pt x="740" y="717"/>
                </a:lnTo>
                <a:lnTo>
                  <a:pt x="745" y="691"/>
                </a:lnTo>
                <a:lnTo>
                  <a:pt x="749" y="664"/>
                </a:lnTo>
                <a:lnTo>
                  <a:pt x="753" y="636"/>
                </a:lnTo>
                <a:lnTo>
                  <a:pt x="755" y="610"/>
                </a:lnTo>
                <a:lnTo>
                  <a:pt x="757" y="582"/>
                </a:lnTo>
                <a:lnTo>
                  <a:pt x="757" y="552"/>
                </a:lnTo>
                <a:lnTo>
                  <a:pt x="757" y="525"/>
                </a:lnTo>
                <a:lnTo>
                  <a:pt x="755" y="497"/>
                </a:lnTo>
                <a:lnTo>
                  <a:pt x="753" y="469"/>
                </a:lnTo>
                <a:lnTo>
                  <a:pt x="749" y="442"/>
                </a:lnTo>
                <a:lnTo>
                  <a:pt x="745" y="415"/>
                </a:lnTo>
                <a:lnTo>
                  <a:pt x="740" y="389"/>
                </a:lnTo>
                <a:lnTo>
                  <a:pt x="734" y="363"/>
                </a:lnTo>
                <a:lnTo>
                  <a:pt x="727" y="338"/>
                </a:lnTo>
                <a:lnTo>
                  <a:pt x="720" y="314"/>
                </a:lnTo>
                <a:lnTo>
                  <a:pt x="711" y="290"/>
                </a:lnTo>
                <a:lnTo>
                  <a:pt x="702" y="267"/>
                </a:lnTo>
                <a:lnTo>
                  <a:pt x="692" y="244"/>
                </a:lnTo>
                <a:lnTo>
                  <a:pt x="682" y="223"/>
                </a:lnTo>
                <a:lnTo>
                  <a:pt x="671" y="201"/>
                </a:lnTo>
                <a:lnTo>
                  <a:pt x="659" y="182"/>
                </a:lnTo>
                <a:lnTo>
                  <a:pt x="646" y="162"/>
                </a:lnTo>
                <a:lnTo>
                  <a:pt x="633" y="144"/>
                </a:lnTo>
                <a:lnTo>
                  <a:pt x="620" y="126"/>
                </a:lnTo>
                <a:lnTo>
                  <a:pt x="605" y="111"/>
                </a:lnTo>
                <a:lnTo>
                  <a:pt x="591" y="95"/>
                </a:lnTo>
                <a:lnTo>
                  <a:pt x="575" y="81"/>
                </a:lnTo>
                <a:lnTo>
                  <a:pt x="559" y="67"/>
                </a:lnTo>
                <a:lnTo>
                  <a:pt x="542" y="55"/>
                </a:lnTo>
                <a:lnTo>
                  <a:pt x="526" y="44"/>
                </a:lnTo>
                <a:lnTo>
                  <a:pt x="509" y="34"/>
                </a:lnTo>
                <a:lnTo>
                  <a:pt x="491" y="26"/>
                </a:lnTo>
                <a:lnTo>
                  <a:pt x="473" y="18"/>
                </a:lnTo>
                <a:lnTo>
                  <a:pt x="455" y="11"/>
                </a:lnTo>
                <a:lnTo>
                  <a:pt x="436" y="7"/>
                </a:lnTo>
                <a:lnTo>
                  <a:pt x="417" y="3"/>
                </a:lnTo>
                <a:lnTo>
                  <a:pt x="398" y="1"/>
                </a:lnTo>
                <a:lnTo>
                  <a:pt x="378" y="0"/>
                </a:lnTo>
                <a:lnTo>
                  <a:pt x="359" y="1"/>
                </a:lnTo>
                <a:lnTo>
                  <a:pt x="340" y="3"/>
                </a:lnTo>
                <a:lnTo>
                  <a:pt x="321" y="7"/>
                </a:lnTo>
                <a:lnTo>
                  <a:pt x="302" y="11"/>
                </a:lnTo>
                <a:lnTo>
                  <a:pt x="284" y="18"/>
                </a:lnTo>
                <a:lnTo>
                  <a:pt x="266" y="26"/>
                </a:lnTo>
                <a:lnTo>
                  <a:pt x="248" y="34"/>
                </a:lnTo>
                <a:lnTo>
                  <a:pt x="232" y="44"/>
                </a:lnTo>
                <a:lnTo>
                  <a:pt x="215" y="55"/>
                </a:lnTo>
                <a:lnTo>
                  <a:pt x="198" y="67"/>
                </a:lnTo>
                <a:lnTo>
                  <a:pt x="182" y="81"/>
                </a:lnTo>
                <a:lnTo>
                  <a:pt x="167" y="95"/>
                </a:lnTo>
                <a:lnTo>
                  <a:pt x="152" y="111"/>
                </a:lnTo>
                <a:lnTo>
                  <a:pt x="138" y="126"/>
                </a:lnTo>
                <a:lnTo>
                  <a:pt x="124" y="144"/>
                </a:lnTo>
                <a:lnTo>
                  <a:pt x="111" y="162"/>
                </a:lnTo>
                <a:lnTo>
                  <a:pt x="99" y="182"/>
                </a:lnTo>
                <a:lnTo>
                  <a:pt x="86" y="201"/>
                </a:lnTo>
                <a:lnTo>
                  <a:pt x="75" y="223"/>
                </a:lnTo>
                <a:lnTo>
                  <a:pt x="65" y="244"/>
                </a:lnTo>
                <a:lnTo>
                  <a:pt x="55" y="267"/>
                </a:lnTo>
                <a:lnTo>
                  <a:pt x="46" y="290"/>
                </a:lnTo>
                <a:lnTo>
                  <a:pt x="37" y="314"/>
                </a:lnTo>
                <a:lnTo>
                  <a:pt x="29" y="338"/>
                </a:lnTo>
                <a:lnTo>
                  <a:pt x="22" y="363"/>
                </a:lnTo>
                <a:lnTo>
                  <a:pt x="17" y="389"/>
                </a:lnTo>
                <a:lnTo>
                  <a:pt x="11" y="415"/>
                </a:lnTo>
                <a:lnTo>
                  <a:pt x="8" y="442"/>
                </a:lnTo>
                <a:lnTo>
                  <a:pt x="5" y="469"/>
                </a:lnTo>
                <a:lnTo>
                  <a:pt x="1" y="497"/>
                </a:lnTo>
                <a:lnTo>
                  <a:pt x="0" y="525"/>
                </a:lnTo>
                <a:lnTo>
                  <a:pt x="0" y="552"/>
                </a:lnTo>
                <a:lnTo>
                  <a:pt x="0" y="582"/>
                </a:lnTo>
                <a:lnTo>
                  <a:pt x="1" y="610"/>
                </a:lnTo>
                <a:lnTo>
                  <a:pt x="5" y="636"/>
                </a:lnTo>
                <a:lnTo>
                  <a:pt x="8" y="664"/>
                </a:lnTo>
                <a:lnTo>
                  <a:pt x="11" y="691"/>
                </a:lnTo>
                <a:lnTo>
                  <a:pt x="17" y="717"/>
                </a:lnTo>
                <a:lnTo>
                  <a:pt x="22" y="743"/>
                </a:lnTo>
                <a:lnTo>
                  <a:pt x="29" y="767"/>
                </a:lnTo>
                <a:lnTo>
                  <a:pt x="37" y="792"/>
                </a:lnTo>
                <a:lnTo>
                  <a:pt x="46" y="815"/>
                </a:lnTo>
                <a:lnTo>
                  <a:pt x="55" y="839"/>
                </a:lnTo>
                <a:lnTo>
                  <a:pt x="65" y="861"/>
                </a:lnTo>
                <a:lnTo>
                  <a:pt x="75" y="884"/>
                </a:lnTo>
                <a:lnTo>
                  <a:pt x="86" y="904"/>
                </a:lnTo>
                <a:lnTo>
                  <a:pt x="99" y="924"/>
                </a:lnTo>
                <a:lnTo>
                  <a:pt x="111" y="943"/>
                </a:lnTo>
                <a:lnTo>
                  <a:pt x="124" y="962"/>
                </a:lnTo>
                <a:lnTo>
                  <a:pt x="138" y="979"/>
                </a:lnTo>
                <a:lnTo>
                  <a:pt x="152" y="995"/>
                </a:lnTo>
                <a:lnTo>
                  <a:pt x="167" y="1011"/>
                </a:lnTo>
                <a:lnTo>
                  <a:pt x="182" y="1026"/>
                </a:lnTo>
                <a:lnTo>
                  <a:pt x="198" y="1038"/>
                </a:lnTo>
                <a:lnTo>
                  <a:pt x="215" y="1050"/>
                </a:lnTo>
                <a:lnTo>
                  <a:pt x="232" y="1061"/>
                </a:lnTo>
                <a:lnTo>
                  <a:pt x="248" y="1071"/>
                </a:lnTo>
                <a:lnTo>
                  <a:pt x="266" y="1080"/>
                </a:lnTo>
                <a:lnTo>
                  <a:pt x="284" y="1088"/>
                </a:lnTo>
                <a:lnTo>
                  <a:pt x="302" y="1094"/>
                </a:lnTo>
                <a:lnTo>
                  <a:pt x="321" y="1099"/>
                </a:lnTo>
                <a:lnTo>
                  <a:pt x="340" y="1103"/>
                </a:lnTo>
                <a:lnTo>
                  <a:pt x="359" y="1105"/>
                </a:lnTo>
                <a:lnTo>
                  <a:pt x="378" y="11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32" name="Freeform 125"/>
          <p:cNvSpPr>
            <a:spLocks/>
          </p:cNvSpPr>
          <p:nvPr/>
        </p:nvSpPr>
        <p:spPr bwMode="auto">
          <a:xfrm>
            <a:off x="5299075" y="4700588"/>
            <a:ext cx="301625" cy="438150"/>
          </a:xfrm>
          <a:custGeom>
            <a:avLst/>
            <a:gdLst>
              <a:gd name="T0" fmla="*/ 2147483647 w 757"/>
              <a:gd name="T1" fmla="*/ 2147483647 h 1105"/>
              <a:gd name="T2" fmla="*/ 2147483647 w 757"/>
              <a:gd name="T3" fmla="*/ 2147483647 h 1105"/>
              <a:gd name="T4" fmla="*/ 2147483647 w 757"/>
              <a:gd name="T5" fmla="*/ 2147483647 h 1105"/>
              <a:gd name="T6" fmla="*/ 2147483647 w 757"/>
              <a:gd name="T7" fmla="*/ 2147483647 h 1105"/>
              <a:gd name="T8" fmla="*/ 2147483647 w 757"/>
              <a:gd name="T9" fmla="*/ 2147483647 h 1105"/>
              <a:gd name="T10" fmla="*/ 2147483647 w 757"/>
              <a:gd name="T11" fmla="*/ 2147483647 h 1105"/>
              <a:gd name="T12" fmla="*/ 2147483647 w 757"/>
              <a:gd name="T13" fmla="*/ 2147483647 h 1105"/>
              <a:gd name="T14" fmla="*/ 2147483647 w 757"/>
              <a:gd name="T15" fmla="*/ 2147483647 h 1105"/>
              <a:gd name="T16" fmla="*/ 2147483647 w 757"/>
              <a:gd name="T17" fmla="*/ 2147483647 h 1105"/>
              <a:gd name="T18" fmla="*/ 2147483647 w 757"/>
              <a:gd name="T19" fmla="*/ 2147483647 h 1105"/>
              <a:gd name="T20" fmla="*/ 2147483647 w 757"/>
              <a:gd name="T21" fmla="*/ 2147483647 h 1105"/>
              <a:gd name="T22" fmla="*/ 2147483647 w 757"/>
              <a:gd name="T23" fmla="*/ 2147483647 h 1105"/>
              <a:gd name="T24" fmla="*/ 2147483647 w 757"/>
              <a:gd name="T25" fmla="*/ 2147483647 h 1105"/>
              <a:gd name="T26" fmla="*/ 2147483647 w 757"/>
              <a:gd name="T27" fmla="*/ 2147483647 h 1105"/>
              <a:gd name="T28" fmla="*/ 2147483647 w 757"/>
              <a:gd name="T29" fmla="*/ 2147483647 h 1105"/>
              <a:gd name="T30" fmla="*/ 2147483647 w 757"/>
              <a:gd name="T31" fmla="*/ 2147483647 h 1105"/>
              <a:gd name="T32" fmla="*/ 2147483647 w 757"/>
              <a:gd name="T33" fmla="*/ 2147483647 h 1105"/>
              <a:gd name="T34" fmla="*/ 2147483647 w 757"/>
              <a:gd name="T35" fmla="*/ 2147483647 h 1105"/>
              <a:gd name="T36" fmla="*/ 2147483647 w 757"/>
              <a:gd name="T37" fmla="*/ 2147483647 h 1105"/>
              <a:gd name="T38" fmla="*/ 2147483647 w 757"/>
              <a:gd name="T39" fmla="*/ 2147483647 h 1105"/>
              <a:gd name="T40" fmla="*/ 2147483647 w 757"/>
              <a:gd name="T41" fmla="*/ 2147483647 h 1105"/>
              <a:gd name="T42" fmla="*/ 2147483647 w 757"/>
              <a:gd name="T43" fmla="*/ 2147483647 h 1105"/>
              <a:gd name="T44" fmla="*/ 2147483647 w 757"/>
              <a:gd name="T45" fmla="*/ 2147483647 h 1105"/>
              <a:gd name="T46" fmla="*/ 2147483647 w 757"/>
              <a:gd name="T47" fmla="*/ 2147483647 h 1105"/>
              <a:gd name="T48" fmla="*/ 2147483647 w 757"/>
              <a:gd name="T49" fmla="*/ 2147483647 h 1105"/>
              <a:gd name="T50" fmla="*/ 2147483647 w 757"/>
              <a:gd name="T51" fmla="*/ 2147483647 h 1105"/>
              <a:gd name="T52" fmla="*/ 2147483647 w 757"/>
              <a:gd name="T53" fmla="*/ 2147483647 h 1105"/>
              <a:gd name="T54" fmla="*/ 2147483647 w 757"/>
              <a:gd name="T55" fmla="*/ 2147483647 h 1105"/>
              <a:gd name="T56" fmla="*/ 2147483647 w 757"/>
              <a:gd name="T57" fmla="*/ 2147483647 h 1105"/>
              <a:gd name="T58" fmla="*/ 2147483647 w 757"/>
              <a:gd name="T59" fmla="*/ 2147483647 h 1105"/>
              <a:gd name="T60" fmla="*/ 2147483647 w 757"/>
              <a:gd name="T61" fmla="*/ 2147483647 h 1105"/>
              <a:gd name="T62" fmla="*/ 0 w 757"/>
              <a:gd name="T63" fmla="*/ 2147483647 h 1105"/>
              <a:gd name="T64" fmla="*/ 2147483647 w 757"/>
              <a:gd name="T65" fmla="*/ 2147483647 h 1105"/>
              <a:gd name="T66" fmla="*/ 2147483647 w 757"/>
              <a:gd name="T67" fmla="*/ 2147483647 h 1105"/>
              <a:gd name="T68" fmla="*/ 2147483647 w 757"/>
              <a:gd name="T69" fmla="*/ 2147483647 h 1105"/>
              <a:gd name="T70" fmla="*/ 2147483647 w 757"/>
              <a:gd name="T71" fmla="*/ 2147483647 h 1105"/>
              <a:gd name="T72" fmla="*/ 2147483647 w 757"/>
              <a:gd name="T73" fmla="*/ 2147483647 h 1105"/>
              <a:gd name="T74" fmla="*/ 2147483647 w 757"/>
              <a:gd name="T75" fmla="*/ 2147483647 h 1105"/>
              <a:gd name="T76" fmla="*/ 2147483647 w 757"/>
              <a:gd name="T77" fmla="*/ 2147483647 h 1105"/>
              <a:gd name="T78" fmla="*/ 2147483647 w 757"/>
              <a:gd name="T79" fmla="*/ 2147483647 h 1105"/>
              <a:gd name="T80" fmla="*/ 2147483647 w 757"/>
              <a:gd name="T81" fmla="*/ 2147483647 h 1105"/>
              <a:gd name="T82" fmla="*/ 2147483647 w 757"/>
              <a:gd name="T83" fmla="*/ 2147483647 h 1105"/>
              <a:gd name="T84" fmla="*/ 2147483647 w 757"/>
              <a:gd name="T85" fmla="*/ 2147483647 h 1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57"/>
              <a:gd name="T130" fmla="*/ 0 h 1105"/>
              <a:gd name="T131" fmla="*/ 757 w 757"/>
              <a:gd name="T132" fmla="*/ 1105 h 11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57" h="1105">
                <a:moveTo>
                  <a:pt x="378" y="1105"/>
                </a:moveTo>
                <a:lnTo>
                  <a:pt x="398" y="1105"/>
                </a:lnTo>
                <a:lnTo>
                  <a:pt x="417" y="1103"/>
                </a:lnTo>
                <a:lnTo>
                  <a:pt x="436" y="1099"/>
                </a:lnTo>
                <a:lnTo>
                  <a:pt x="455" y="1094"/>
                </a:lnTo>
                <a:lnTo>
                  <a:pt x="473" y="1088"/>
                </a:lnTo>
                <a:lnTo>
                  <a:pt x="491" y="1080"/>
                </a:lnTo>
                <a:lnTo>
                  <a:pt x="509" y="1071"/>
                </a:lnTo>
                <a:lnTo>
                  <a:pt x="526" y="1061"/>
                </a:lnTo>
                <a:lnTo>
                  <a:pt x="542" y="1050"/>
                </a:lnTo>
                <a:lnTo>
                  <a:pt x="559" y="1038"/>
                </a:lnTo>
                <a:lnTo>
                  <a:pt x="575" y="1026"/>
                </a:lnTo>
                <a:lnTo>
                  <a:pt x="591" y="1011"/>
                </a:lnTo>
                <a:lnTo>
                  <a:pt x="605" y="995"/>
                </a:lnTo>
                <a:lnTo>
                  <a:pt x="620" y="979"/>
                </a:lnTo>
                <a:lnTo>
                  <a:pt x="633" y="962"/>
                </a:lnTo>
                <a:lnTo>
                  <a:pt x="646" y="943"/>
                </a:lnTo>
                <a:lnTo>
                  <a:pt x="659" y="924"/>
                </a:lnTo>
                <a:lnTo>
                  <a:pt x="671" y="904"/>
                </a:lnTo>
                <a:lnTo>
                  <a:pt x="682" y="884"/>
                </a:lnTo>
                <a:lnTo>
                  <a:pt x="692" y="861"/>
                </a:lnTo>
                <a:lnTo>
                  <a:pt x="702" y="839"/>
                </a:lnTo>
                <a:lnTo>
                  <a:pt x="711" y="815"/>
                </a:lnTo>
                <a:lnTo>
                  <a:pt x="720" y="792"/>
                </a:lnTo>
                <a:lnTo>
                  <a:pt x="727" y="767"/>
                </a:lnTo>
                <a:lnTo>
                  <a:pt x="734" y="743"/>
                </a:lnTo>
                <a:lnTo>
                  <a:pt x="740" y="717"/>
                </a:lnTo>
                <a:lnTo>
                  <a:pt x="745" y="691"/>
                </a:lnTo>
                <a:lnTo>
                  <a:pt x="749" y="664"/>
                </a:lnTo>
                <a:lnTo>
                  <a:pt x="753" y="636"/>
                </a:lnTo>
                <a:lnTo>
                  <a:pt x="755" y="610"/>
                </a:lnTo>
                <a:lnTo>
                  <a:pt x="757" y="582"/>
                </a:lnTo>
                <a:lnTo>
                  <a:pt x="757" y="552"/>
                </a:lnTo>
                <a:lnTo>
                  <a:pt x="757" y="525"/>
                </a:lnTo>
                <a:lnTo>
                  <a:pt x="755" y="497"/>
                </a:lnTo>
                <a:lnTo>
                  <a:pt x="753" y="469"/>
                </a:lnTo>
                <a:lnTo>
                  <a:pt x="749" y="442"/>
                </a:lnTo>
                <a:lnTo>
                  <a:pt x="745" y="415"/>
                </a:lnTo>
                <a:lnTo>
                  <a:pt x="740" y="389"/>
                </a:lnTo>
                <a:lnTo>
                  <a:pt x="734" y="363"/>
                </a:lnTo>
                <a:lnTo>
                  <a:pt x="727" y="338"/>
                </a:lnTo>
                <a:lnTo>
                  <a:pt x="720" y="314"/>
                </a:lnTo>
                <a:lnTo>
                  <a:pt x="711" y="290"/>
                </a:lnTo>
                <a:lnTo>
                  <a:pt x="702" y="267"/>
                </a:lnTo>
                <a:lnTo>
                  <a:pt x="692" y="244"/>
                </a:lnTo>
                <a:lnTo>
                  <a:pt x="682" y="223"/>
                </a:lnTo>
                <a:lnTo>
                  <a:pt x="671" y="201"/>
                </a:lnTo>
                <a:lnTo>
                  <a:pt x="659" y="182"/>
                </a:lnTo>
                <a:lnTo>
                  <a:pt x="646" y="162"/>
                </a:lnTo>
                <a:lnTo>
                  <a:pt x="633" y="144"/>
                </a:lnTo>
                <a:lnTo>
                  <a:pt x="620" y="126"/>
                </a:lnTo>
                <a:lnTo>
                  <a:pt x="605" y="111"/>
                </a:lnTo>
                <a:lnTo>
                  <a:pt x="591" y="95"/>
                </a:lnTo>
                <a:lnTo>
                  <a:pt x="575" y="81"/>
                </a:lnTo>
                <a:lnTo>
                  <a:pt x="559" y="67"/>
                </a:lnTo>
                <a:lnTo>
                  <a:pt x="542" y="55"/>
                </a:lnTo>
                <a:lnTo>
                  <a:pt x="526" y="44"/>
                </a:lnTo>
                <a:lnTo>
                  <a:pt x="509" y="34"/>
                </a:lnTo>
                <a:lnTo>
                  <a:pt x="491" y="26"/>
                </a:lnTo>
                <a:lnTo>
                  <a:pt x="473" y="18"/>
                </a:lnTo>
                <a:lnTo>
                  <a:pt x="455" y="11"/>
                </a:lnTo>
                <a:lnTo>
                  <a:pt x="436" y="7"/>
                </a:lnTo>
                <a:lnTo>
                  <a:pt x="417" y="3"/>
                </a:lnTo>
                <a:lnTo>
                  <a:pt x="398" y="1"/>
                </a:lnTo>
                <a:lnTo>
                  <a:pt x="378" y="0"/>
                </a:lnTo>
                <a:lnTo>
                  <a:pt x="359" y="1"/>
                </a:lnTo>
                <a:lnTo>
                  <a:pt x="340" y="3"/>
                </a:lnTo>
                <a:lnTo>
                  <a:pt x="321" y="7"/>
                </a:lnTo>
                <a:lnTo>
                  <a:pt x="302" y="11"/>
                </a:lnTo>
                <a:lnTo>
                  <a:pt x="284" y="18"/>
                </a:lnTo>
                <a:lnTo>
                  <a:pt x="266" y="26"/>
                </a:lnTo>
                <a:lnTo>
                  <a:pt x="248" y="34"/>
                </a:lnTo>
                <a:lnTo>
                  <a:pt x="232" y="44"/>
                </a:lnTo>
                <a:lnTo>
                  <a:pt x="215" y="55"/>
                </a:lnTo>
                <a:lnTo>
                  <a:pt x="198" y="67"/>
                </a:lnTo>
                <a:lnTo>
                  <a:pt x="182" y="81"/>
                </a:lnTo>
                <a:lnTo>
                  <a:pt x="167" y="95"/>
                </a:lnTo>
                <a:lnTo>
                  <a:pt x="152" y="111"/>
                </a:lnTo>
                <a:lnTo>
                  <a:pt x="138" y="126"/>
                </a:lnTo>
                <a:lnTo>
                  <a:pt x="124" y="144"/>
                </a:lnTo>
                <a:lnTo>
                  <a:pt x="111" y="162"/>
                </a:lnTo>
                <a:lnTo>
                  <a:pt x="99" y="182"/>
                </a:lnTo>
                <a:lnTo>
                  <a:pt x="86" y="201"/>
                </a:lnTo>
                <a:lnTo>
                  <a:pt x="75" y="223"/>
                </a:lnTo>
                <a:lnTo>
                  <a:pt x="65" y="244"/>
                </a:lnTo>
                <a:lnTo>
                  <a:pt x="55" y="267"/>
                </a:lnTo>
                <a:lnTo>
                  <a:pt x="46" y="290"/>
                </a:lnTo>
                <a:lnTo>
                  <a:pt x="37" y="314"/>
                </a:lnTo>
                <a:lnTo>
                  <a:pt x="29" y="338"/>
                </a:lnTo>
                <a:lnTo>
                  <a:pt x="22" y="363"/>
                </a:lnTo>
                <a:lnTo>
                  <a:pt x="17" y="389"/>
                </a:lnTo>
                <a:lnTo>
                  <a:pt x="11" y="415"/>
                </a:lnTo>
                <a:lnTo>
                  <a:pt x="8" y="442"/>
                </a:lnTo>
                <a:lnTo>
                  <a:pt x="5" y="469"/>
                </a:lnTo>
                <a:lnTo>
                  <a:pt x="1" y="497"/>
                </a:lnTo>
                <a:lnTo>
                  <a:pt x="0" y="525"/>
                </a:lnTo>
                <a:lnTo>
                  <a:pt x="0" y="552"/>
                </a:lnTo>
                <a:lnTo>
                  <a:pt x="0" y="582"/>
                </a:lnTo>
                <a:lnTo>
                  <a:pt x="1" y="610"/>
                </a:lnTo>
                <a:lnTo>
                  <a:pt x="5" y="636"/>
                </a:lnTo>
                <a:lnTo>
                  <a:pt x="8" y="664"/>
                </a:lnTo>
                <a:lnTo>
                  <a:pt x="11" y="691"/>
                </a:lnTo>
                <a:lnTo>
                  <a:pt x="17" y="717"/>
                </a:lnTo>
                <a:lnTo>
                  <a:pt x="22" y="743"/>
                </a:lnTo>
                <a:lnTo>
                  <a:pt x="29" y="767"/>
                </a:lnTo>
                <a:lnTo>
                  <a:pt x="37" y="792"/>
                </a:lnTo>
                <a:lnTo>
                  <a:pt x="46" y="815"/>
                </a:lnTo>
                <a:lnTo>
                  <a:pt x="55" y="839"/>
                </a:lnTo>
                <a:lnTo>
                  <a:pt x="65" y="861"/>
                </a:lnTo>
                <a:lnTo>
                  <a:pt x="75" y="884"/>
                </a:lnTo>
                <a:lnTo>
                  <a:pt x="86" y="904"/>
                </a:lnTo>
                <a:lnTo>
                  <a:pt x="99" y="924"/>
                </a:lnTo>
                <a:lnTo>
                  <a:pt x="111" y="943"/>
                </a:lnTo>
                <a:lnTo>
                  <a:pt x="124" y="962"/>
                </a:lnTo>
                <a:lnTo>
                  <a:pt x="138" y="979"/>
                </a:lnTo>
                <a:lnTo>
                  <a:pt x="152" y="995"/>
                </a:lnTo>
                <a:lnTo>
                  <a:pt x="167" y="1011"/>
                </a:lnTo>
                <a:lnTo>
                  <a:pt x="182" y="1026"/>
                </a:lnTo>
                <a:lnTo>
                  <a:pt x="198" y="1038"/>
                </a:lnTo>
                <a:lnTo>
                  <a:pt x="215" y="1050"/>
                </a:lnTo>
                <a:lnTo>
                  <a:pt x="232" y="1061"/>
                </a:lnTo>
                <a:lnTo>
                  <a:pt x="248" y="1071"/>
                </a:lnTo>
                <a:lnTo>
                  <a:pt x="266" y="1080"/>
                </a:lnTo>
                <a:lnTo>
                  <a:pt x="284" y="1088"/>
                </a:lnTo>
                <a:lnTo>
                  <a:pt x="302" y="1094"/>
                </a:lnTo>
                <a:lnTo>
                  <a:pt x="321" y="1099"/>
                </a:lnTo>
                <a:lnTo>
                  <a:pt x="340" y="1103"/>
                </a:lnTo>
                <a:lnTo>
                  <a:pt x="359" y="1105"/>
                </a:lnTo>
                <a:lnTo>
                  <a:pt x="378" y="1105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33" name="Rectangle 126"/>
          <p:cNvSpPr>
            <a:spLocks noChangeArrowheads="1"/>
          </p:cNvSpPr>
          <p:nvPr/>
        </p:nvSpPr>
        <p:spPr bwMode="auto">
          <a:xfrm>
            <a:off x="1003300" y="230188"/>
            <a:ext cx="2128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szemhólyag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34" name="Rectangle 127"/>
          <p:cNvSpPr>
            <a:spLocks noChangeArrowheads="1"/>
          </p:cNvSpPr>
          <p:nvPr/>
        </p:nvSpPr>
        <p:spPr bwMode="auto">
          <a:xfrm>
            <a:off x="6189663" y="2686050"/>
            <a:ext cx="1390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felszíni hám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35" name="Rectangle 128"/>
          <p:cNvSpPr>
            <a:spLocks noChangeArrowheads="1"/>
          </p:cNvSpPr>
          <p:nvPr/>
        </p:nvSpPr>
        <p:spPr bwMode="auto">
          <a:xfrm>
            <a:off x="1239838" y="2447925"/>
            <a:ext cx="1543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mesenchyma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36" name="Rectangle 129"/>
          <p:cNvSpPr>
            <a:spLocks noChangeArrowheads="1"/>
          </p:cNvSpPr>
          <p:nvPr/>
        </p:nvSpPr>
        <p:spPr bwMode="auto">
          <a:xfrm>
            <a:off x="3779838" y="2286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lencseplacod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37" name="Rectangle 131"/>
          <p:cNvSpPr>
            <a:spLocks noChangeArrowheads="1"/>
          </p:cNvSpPr>
          <p:nvPr/>
        </p:nvSpPr>
        <p:spPr bwMode="auto">
          <a:xfrm>
            <a:off x="6840538" y="590550"/>
            <a:ext cx="2263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Ventriculus Opticus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38" name="Line 132"/>
          <p:cNvSpPr>
            <a:spLocks noChangeShapeType="1"/>
          </p:cNvSpPr>
          <p:nvPr/>
        </p:nvSpPr>
        <p:spPr bwMode="auto">
          <a:xfrm>
            <a:off x="1652588" y="482600"/>
            <a:ext cx="714375" cy="10033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39" name="Freeform 133"/>
          <p:cNvSpPr>
            <a:spLocks/>
          </p:cNvSpPr>
          <p:nvPr/>
        </p:nvSpPr>
        <p:spPr bwMode="auto">
          <a:xfrm>
            <a:off x="2274888" y="1381125"/>
            <a:ext cx="92075" cy="104775"/>
          </a:xfrm>
          <a:custGeom>
            <a:avLst/>
            <a:gdLst>
              <a:gd name="T0" fmla="*/ 2147483647 w 232"/>
              <a:gd name="T1" fmla="*/ 0 h 265"/>
              <a:gd name="T2" fmla="*/ 2147483647 w 232"/>
              <a:gd name="T3" fmla="*/ 2147483647 h 265"/>
              <a:gd name="T4" fmla="*/ 2147483647 w 232"/>
              <a:gd name="T5" fmla="*/ 2147483647 h 265"/>
              <a:gd name="T6" fmla="*/ 2147483647 w 232"/>
              <a:gd name="T7" fmla="*/ 2147483647 h 265"/>
              <a:gd name="T8" fmla="*/ 2147483647 w 232"/>
              <a:gd name="T9" fmla="*/ 2147483647 h 265"/>
              <a:gd name="T10" fmla="*/ 2147483647 w 232"/>
              <a:gd name="T11" fmla="*/ 2147483647 h 265"/>
              <a:gd name="T12" fmla="*/ 2147483647 w 232"/>
              <a:gd name="T13" fmla="*/ 2147483647 h 265"/>
              <a:gd name="T14" fmla="*/ 2147483647 w 232"/>
              <a:gd name="T15" fmla="*/ 2147483647 h 265"/>
              <a:gd name="T16" fmla="*/ 2147483647 w 232"/>
              <a:gd name="T17" fmla="*/ 2147483647 h 265"/>
              <a:gd name="T18" fmla="*/ 2147483647 w 232"/>
              <a:gd name="T19" fmla="*/ 2147483647 h 265"/>
              <a:gd name="T20" fmla="*/ 2147483647 w 232"/>
              <a:gd name="T21" fmla="*/ 2147483647 h 265"/>
              <a:gd name="T22" fmla="*/ 2147483647 w 232"/>
              <a:gd name="T23" fmla="*/ 2147483647 h 265"/>
              <a:gd name="T24" fmla="*/ 2147483647 w 232"/>
              <a:gd name="T25" fmla="*/ 2147483647 h 265"/>
              <a:gd name="T26" fmla="*/ 2147483647 w 232"/>
              <a:gd name="T27" fmla="*/ 2147483647 h 265"/>
              <a:gd name="T28" fmla="*/ 2147483647 w 232"/>
              <a:gd name="T29" fmla="*/ 2147483647 h 265"/>
              <a:gd name="T30" fmla="*/ 2147483647 w 232"/>
              <a:gd name="T31" fmla="*/ 2147483647 h 265"/>
              <a:gd name="T32" fmla="*/ 2147483647 w 232"/>
              <a:gd name="T33" fmla="*/ 2147483647 h 265"/>
              <a:gd name="T34" fmla="*/ 2147483647 w 232"/>
              <a:gd name="T35" fmla="*/ 2147483647 h 265"/>
              <a:gd name="T36" fmla="*/ 2147483647 w 232"/>
              <a:gd name="T37" fmla="*/ 2147483647 h 265"/>
              <a:gd name="T38" fmla="*/ 2147483647 w 232"/>
              <a:gd name="T39" fmla="*/ 2147483647 h 265"/>
              <a:gd name="T40" fmla="*/ 2147483647 w 232"/>
              <a:gd name="T41" fmla="*/ 2147483647 h 265"/>
              <a:gd name="T42" fmla="*/ 2147483647 w 232"/>
              <a:gd name="T43" fmla="*/ 2147483647 h 265"/>
              <a:gd name="T44" fmla="*/ 2147483647 w 232"/>
              <a:gd name="T45" fmla="*/ 2147483647 h 265"/>
              <a:gd name="T46" fmla="*/ 2147483647 w 232"/>
              <a:gd name="T47" fmla="*/ 2147483647 h 265"/>
              <a:gd name="T48" fmla="*/ 2147483647 w 232"/>
              <a:gd name="T49" fmla="*/ 2147483647 h 265"/>
              <a:gd name="T50" fmla="*/ 2147483647 w 232"/>
              <a:gd name="T51" fmla="*/ 2147483647 h 265"/>
              <a:gd name="T52" fmla="*/ 2147483647 w 232"/>
              <a:gd name="T53" fmla="*/ 2147483647 h 265"/>
              <a:gd name="T54" fmla="*/ 2147483647 w 232"/>
              <a:gd name="T55" fmla="*/ 2147483647 h 265"/>
              <a:gd name="T56" fmla="*/ 2147483647 w 232"/>
              <a:gd name="T57" fmla="*/ 2147483647 h 265"/>
              <a:gd name="T58" fmla="*/ 2147483647 w 232"/>
              <a:gd name="T59" fmla="*/ 2147483647 h 265"/>
              <a:gd name="T60" fmla="*/ 2147483647 w 232"/>
              <a:gd name="T61" fmla="*/ 2147483647 h 265"/>
              <a:gd name="T62" fmla="*/ 2147483647 w 232"/>
              <a:gd name="T63" fmla="*/ 2147483647 h 265"/>
              <a:gd name="T64" fmla="*/ 2147483647 w 232"/>
              <a:gd name="T65" fmla="*/ 2147483647 h 265"/>
              <a:gd name="T66" fmla="*/ 2147483647 w 232"/>
              <a:gd name="T67" fmla="*/ 2147483647 h 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2"/>
              <a:gd name="T103" fmla="*/ 0 h 265"/>
              <a:gd name="T104" fmla="*/ 232 w 232"/>
              <a:gd name="T105" fmla="*/ 265 h 2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2" h="265">
                <a:moveTo>
                  <a:pt x="232" y="265"/>
                </a:moveTo>
                <a:lnTo>
                  <a:pt x="175" y="0"/>
                </a:lnTo>
                <a:lnTo>
                  <a:pt x="173" y="3"/>
                </a:lnTo>
                <a:lnTo>
                  <a:pt x="171" y="7"/>
                </a:lnTo>
                <a:lnTo>
                  <a:pt x="169" y="10"/>
                </a:lnTo>
                <a:lnTo>
                  <a:pt x="167" y="12"/>
                </a:lnTo>
                <a:lnTo>
                  <a:pt x="166" y="16"/>
                </a:lnTo>
                <a:lnTo>
                  <a:pt x="164" y="19"/>
                </a:lnTo>
                <a:lnTo>
                  <a:pt x="161" y="22"/>
                </a:lnTo>
                <a:lnTo>
                  <a:pt x="159" y="24"/>
                </a:lnTo>
                <a:lnTo>
                  <a:pt x="158" y="28"/>
                </a:lnTo>
                <a:lnTo>
                  <a:pt x="156" y="31"/>
                </a:lnTo>
                <a:lnTo>
                  <a:pt x="154" y="33"/>
                </a:lnTo>
                <a:lnTo>
                  <a:pt x="151" y="37"/>
                </a:lnTo>
                <a:lnTo>
                  <a:pt x="149" y="39"/>
                </a:lnTo>
                <a:lnTo>
                  <a:pt x="147" y="42"/>
                </a:lnTo>
                <a:lnTo>
                  <a:pt x="145" y="45"/>
                </a:lnTo>
                <a:lnTo>
                  <a:pt x="142" y="47"/>
                </a:lnTo>
                <a:lnTo>
                  <a:pt x="140" y="50"/>
                </a:lnTo>
                <a:lnTo>
                  <a:pt x="138" y="52"/>
                </a:lnTo>
                <a:lnTo>
                  <a:pt x="136" y="55"/>
                </a:lnTo>
                <a:lnTo>
                  <a:pt x="133" y="57"/>
                </a:lnTo>
                <a:lnTo>
                  <a:pt x="131" y="60"/>
                </a:lnTo>
                <a:lnTo>
                  <a:pt x="129" y="62"/>
                </a:lnTo>
                <a:lnTo>
                  <a:pt x="127" y="65"/>
                </a:lnTo>
                <a:lnTo>
                  <a:pt x="125" y="67"/>
                </a:lnTo>
                <a:lnTo>
                  <a:pt x="121" y="69"/>
                </a:lnTo>
                <a:lnTo>
                  <a:pt x="119" y="71"/>
                </a:lnTo>
                <a:lnTo>
                  <a:pt x="117" y="74"/>
                </a:lnTo>
                <a:lnTo>
                  <a:pt x="113" y="76"/>
                </a:lnTo>
                <a:lnTo>
                  <a:pt x="111" y="78"/>
                </a:lnTo>
                <a:lnTo>
                  <a:pt x="109" y="79"/>
                </a:lnTo>
                <a:lnTo>
                  <a:pt x="105" y="81"/>
                </a:lnTo>
                <a:lnTo>
                  <a:pt x="103" y="84"/>
                </a:lnTo>
                <a:lnTo>
                  <a:pt x="100" y="86"/>
                </a:lnTo>
                <a:lnTo>
                  <a:pt x="98" y="87"/>
                </a:lnTo>
                <a:lnTo>
                  <a:pt x="94" y="89"/>
                </a:lnTo>
                <a:lnTo>
                  <a:pt x="92" y="92"/>
                </a:lnTo>
                <a:lnTo>
                  <a:pt x="89" y="93"/>
                </a:lnTo>
                <a:lnTo>
                  <a:pt x="86" y="95"/>
                </a:lnTo>
                <a:lnTo>
                  <a:pt x="83" y="96"/>
                </a:lnTo>
                <a:lnTo>
                  <a:pt x="81" y="98"/>
                </a:lnTo>
                <a:lnTo>
                  <a:pt x="78" y="99"/>
                </a:lnTo>
                <a:lnTo>
                  <a:pt x="74" y="101"/>
                </a:lnTo>
                <a:lnTo>
                  <a:pt x="72" y="103"/>
                </a:lnTo>
                <a:lnTo>
                  <a:pt x="69" y="104"/>
                </a:lnTo>
                <a:lnTo>
                  <a:pt x="65" y="105"/>
                </a:lnTo>
                <a:lnTo>
                  <a:pt x="62" y="106"/>
                </a:lnTo>
                <a:lnTo>
                  <a:pt x="59" y="108"/>
                </a:lnTo>
                <a:lnTo>
                  <a:pt x="56" y="109"/>
                </a:lnTo>
                <a:lnTo>
                  <a:pt x="53" y="111"/>
                </a:lnTo>
                <a:lnTo>
                  <a:pt x="50" y="112"/>
                </a:lnTo>
                <a:lnTo>
                  <a:pt x="46" y="113"/>
                </a:lnTo>
                <a:lnTo>
                  <a:pt x="43" y="114"/>
                </a:lnTo>
                <a:lnTo>
                  <a:pt x="40" y="115"/>
                </a:lnTo>
                <a:lnTo>
                  <a:pt x="36" y="116"/>
                </a:lnTo>
                <a:lnTo>
                  <a:pt x="33" y="117"/>
                </a:lnTo>
                <a:lnTo>
                  <a:pt x="29" y="118"/>
                </a:lnTo>
                <a:lnTo>
                  <a:pt x="26" y="118"/>
                </a:lnTo>
                <a:lnTo>
                  <a:pt x="23" y="120"/>
                </a:lnTo>
                <a:lnTo>
                  <a:pt x="18" y="121"/>
                </a:lnTo>
                <a:lnTo>
                  <a:pt x="15" y="122"/>
                </a:lnTo>
                <a:lnTo>
                  <a:pt x="12" y="122"/>
                </a:lnTo>
                <a:lnTo>
                  <a:pt x="8" y="123"/>
                </a:lnTo>
                <a:lnTo>
                  <a:pt x="4" y="123"/>
                </a:lnTo>
                <a:lnTo>
                  <a:pt x="0" y="124"/>
                </a:lnTo>
                <a:lnTo>
                  <a:pt x="232" y="26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0" name="Line 134"/>
          <p:cNvSpPr>
            <a:spLocks noChangeShapeType="1"/>
          </p:cNvSpPr>
          <p:nvPr/>
        </p:nvSpPr>
        <p:spPr bwMode="auto">
          <a:xfrm>
            <a:off x="4535488" y="658813"/>
            <a:ext cx="438150" cy="7016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1" name="Freeform 135"/>
          <p:cNvSpPr>
            <a:spLocks/>
          </p:cNvSpPr>
          <p:nvPr/>
        </p:nvSpPr>
        <p:spPr bwMode="auto">
          <a:xfrm>
            <a:off x="4884738" y="1254125"/>
            <a:ext cx="88900" cy="106363"/>
          </a:xfrm>
          <a:custGeom>
            <a:avLst/>
            <a:gdLst>
              <a:gd name="T0" fmla="*/ 2147483647 w 222"/>
              <a:gd name="T1" fmla="*/ 0 h 269"/>
              <a:gd name="T2" fmla="*/ 2147483647 w 222"/>
              <a:gd name="T3" fmla="*/ 2147483647 h 269"/>
              <a:gd name="T4" fmla="*/ 2147483647 w 222"/>
              <a:gd name="T5" fmla="*/ 2147483647 h 269"/>
              <a:gd name="T6" fmla="*/ 2147483647 w 222"/>
              <a:gd name="T7" fmla="*/ 2147483647 h 269"/>
              <a:gd name="T8" fmla="*/ 2147483647 w 222"/>
              <a:gd name="T9" fmla="*/ 2147483647 h 269"/>
              <a:gd name="T10" fmla="*/ 2147483647 w 222"/>
              <a:gd name="T11" fmla="*/ 2147483647 h 269"/>
              <a:gd name="T12" fmla="*/ 2147483647 w 222"/>
              <a:gd name="T13" fmla="*/ 2147483647 h 269"/>
              <a:gd name="T14" fmla="*/ 2147483647 w 222"/>
              <a:gd name="T15" fmla="*/ 2147483647 h 269"/>
              <a:gd name="T16" fmla="*/ 2147483647 w 222"/>
              <a:gd name="T17" fmla="*/ 2147483647 h 269"/>
              <a:gd name="T18" fmla="*/ 2147483647 w 222"/>
              <a:gd name="T19" fmla="*/ 2147483647 h 269"/>
              <a:gd name="T20" fmla="*/ 2147483647 w 222"/>
              <a:gd name="T21" fmla="*/ 2147483647 h 269"/>
              <a:gd name="T22" fmla="*/ 2147483647 w 222"/>
              <a:gd name="T23" fmla="*/ 2147483647 h 269"/>
              <a:gd name="T24" fmla="*/ 2147483647 w 222"/>
              <a:gd name="T25" fmla="*/ 2147483647 h 269"/>
              <a:gd name="T26" fmla="*/ 2147483647 w 222"/>
              <a:gd name="T27" fmla="*/ 2147483647 h 269"/>
              <a:gd name="T28" fmla="*/ 2147483647 w 222"/>
              <a:gd name="T29" fmla="*/ 2147483647 h 269"/>
              <a:gd name="T30" fmla="*/ 2147483647 w 222"/>
              <a:gd name="T31" fmla="*/ 2147483647 h 269"/>
              <a:gd name="T32" fmla="*/ 2147483647 w 222"/>
              <a:gd name="T33" fmla="*/ 2147483647 h 269"/>
              <a:gd name="T34" fmla="*/ 2147483647 w 222"/>
              <a:gd name="T35" fmla="*/ 2147483647 h 269"/>
              <a:gd name="T36" fmla="*/ 2147483647 w 222"/>
              <a:gd name="T37" fmla="*/ 2147483647 h 269"/>
              <a:gd name="T38" fmla="*/ 2147483647 w 222"/>
              <a:gd name="T39" fmla="*/ 2147483647 h 269"/>
              <a:gd name="T40" fmla="*/ 2147483647 w 222"/>
              <a:gd name="T41" fmla="*/ 2147483647 h 269"/>
              <a:gd name="T42" fmla="*/ 2147483647 w 222"/>
              <a:gd name="T43" fmla="*/ 2147483647 h 269"/>
              <a:gd name="T44" fmla="*/ 2147483647 w 222"/>
              <a:gd name="T45" fmla="*/ 2147483647 h 269"/>
              <a:gd name="T46" fmla="*/ 2147483647 w 222"/>
              <a:gd name="T47" fmla="*/ 2147483647 h 269"/>
              <a:gd name="T48" fmla="*/ 2147483647 w 222"/>
              <a:gd name="T49" fmla="*/ 2147483647 h 269"/>
              <a:gd name="T50" fmla="*/ 2147483647 w 222"/>
              <a:gd name="T51" fmla="*/ 2147483647 h 269"/>
              <a:gd name="T52" fmla="*/ 2147483647 w 222"/>
              <a:gd name="T53" fmla="*/ 2147483647 h 269"/>
              <a:gd name="T54" fmla="*/ 2147483647 w 222"/>
              <a:gd name="T55" fmla="*/ 2147483647 h 269"/>
              <a:gd name="T56" fmla="*/ 2147483647 w 222"/>
              <a:gd name="T57" fmla="*/ 2147483647 h 269"/>
              <a:gd name="T58" fmla="*/ 2147483647 w 222"/>
              <a:gd name="T59" fmla="*/ 2147483647 h 269"/>
              <a:gd name="T60" fmla="*/ 2147483647 w 222"/>
              <a:gd name="T61" fmla="*/ 2147483647 h 269"/>
              <a:gd name="T62" fmla="*/ 2147483647 w 222"/>
              <a:gd name="T63" fmla="*/ 2147483647 h 269"/>
              <a:gd name="T64" fmla="*/ 2147483647 w 222"/>
              <a:gd name="T65" fmla="*/ 2147483647 h 269"/>
              <a:gd name="T66" fmla="*/ 2147483647 w 222"/>
              <a:gd name="T67" fmla="*/ 2147483647 h 2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2"/>
              <a:gd name="T103" fmla="*/ 0 h 269"/>
              <a:gd name="T104" fmla="*/ 222 w 222"/>
              <a:gd name="T105" fmla="*/ 269 h 2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2" h="269">
                <a:moveTo>
                  <a:pt x="222" y="269"/>
                </a:moveTo>
                <a:lnTo>
                  <a:pt x="181" y="0"/>
                </a:lnTo>
                <a:lnTo>
                  <a:pt x="179" y="3"/>
                </a:lnTo>
                <a:lnTo>
                  <a:pt x="176" y="7"/>
                </a:lnTo>
                <a:lnTo>
                  <a:pt x="175" y="9"/>
                </a:lnTo>
                <a:lnTo>
                  <a:pt x="173" y="12"/>
                </a:lnTo>
                <a:lnTo>
                  <a:pt x="171" y="16"/>
                </a:lnTo>
                <a:lnTo>
                  <a:pt x="169" y="18"/>
                </a:lnTo>
                <a:lnTo>
                  <a:pt x="166" y="21"/>
                </a:lnTo>
                <a:lnTo>
                  <a:pt x="164" y="24"/>
                </a:lnTo>
                <a:lnTo>
                  <a:pt x="162" y="27"/>
                </a:lnTo>
                <a:lnTo>
                  <a:pt x="160" y="29"/>
                </a:lnTo>
                <a:lnTo>
                  <a:pt x="157" y="33"/>
                </a:lnTo>
                <a:lnTo>
                  <a:pt x="155" y="35"/>
                </a:lnTo>
                <a:lnTo>
                  <a:pt x="153" y="38"/>
                </a:lnTo>
                <a:lnTo>
                  <a:pt x="151" y="40"/>
                </a:lnTo>
                <a:lnTo>
                  <a:pt x="149" y="43"/>
                </a:lnTo>
                <a:lnTo>
                  <a:pt x="146" y="45"/>
                </a:lnTo>
                <a:lnTo>
                  <a:pt x="144" y="48"/>
                </a:lnTo>
                <a:lnTo>
                  <a:pt x="142" y="50"/>
                </a:lnTo>
                <a:lnTo>
                  <a:pt x="138" y="53"/>
                </a:lnTo>
                <a:lnTo>
                  <a:pt x="136" y="55"/>
                </a:lnTo>
                <a:lnTo>
                  <a:pt x="134" y="57"/>
                </a:lnTo>
                <a:lnTo>
                  <a:pt x="132" y="59"/>
                </a:lnTo>
                <a:lnTo>
                  <a:pt x="128" y="62"/>
                </a:lnTo>
                <a:lnTo>
                  <a:pt x="126" y="64"/>
                </a:lnTo>
                <a:lnTo>
                  <a:pt x="124" y="66"/>
                </a:lnTo>
                <a:lnTo>
                  <a:pt x="121" y="68"/>
                </a:lnTo>
                <a:lnTo>
                  <a:pt x="118" y="69"/>
                </a:lnTo>
                <a:lnTo>
                  <a:pt x="115" y="72"/>
                </a:lnTo>
                <a:lnTo>
                  <a:pt x="113" y="74"/>
                </a:lnTo>
                <a:lnTo>
                  <a:pt x="111" y="76"/>
                </a:lnTo>
                <a:lnTo>
                  <a:pt x="107" y="77"/>
                </a:lnTo>
                <a:lnTo>
                  <a:pt x="105" y="80"/>
                </a:lnTo>
                <a:lnTo>
                  <a:pt x="102" y="81"/>
                </a:lnTo>
                <a:lnTo>
                  <a:pt x="98" y="83"/>
                </a:lnTo>
                <a:lnTo>
                  <a:pt x="96" y="84"/>
                </a:lnTo>
                <a:lnTo>
                  <a:pt x="93" y="86"/>
                </a:lnTo>
                <a:lnTo>
                  <a:pt x="90" y="87"/>
                </a:lnTo>
                <a:lnTo>
                  <a:pt x="87" y="90"/>
                </a:lnTo>
                <a:lnTo>
                  <a:pt x="84" y="91"/>
                </a:lnTo>
                <a:lnTo>
                  <a:pt x="80" y="92"/>
                </a:lnTo>
                <a:lnTo>
                  <a:pt x="78" y="94"/>
                </a:lnTo>
                <a:lnTo>
                  <a:pt x="75" y="95"/>
                </a:lnTo>
                <a:lnTo>
                  <a:pt x="71" y="96"/>
                </a:lnTo>
                <a:lnTo>
                  <a:pt x="68" y="97"/>
                </a:lnTo>
                <a:lnTo>
                  <a:pt x="66" y="99"/>
                </a:lnTo>
                <a:lnTo>
                  <a:pt x="62" y="100"/>
                </a:lnTo>
                <a:lnTo>
                  <a:pt x="59" y="101"/>
                </a:lnTo>
                <a:lnTo>
                  <a:pt x="56" y="102"/>
                </a:lnTo>
                <a:lnTo>
                  <a:pt x="52" y="103"/>
                </a:lnTo>
                <a:lnTo>
                  <a:pt x="49" y="104"/>
                </a:lnTo>
                <a:lnTo>
                  <a:pt x="46" y="105"/>
                </a:lnTo>
                <a:lnTo>
                  <a:pt x="42" y="106"/>
                </a:lnTo>
                <a:lnTo>
                  <a:pt x="39" y="106"/>
                </a:lnTo>
                <a:lnTo>
                  <a:pt x="36" y="107"/>
                </a:lnTo>
                <a:lnTo>
                  <a:pt x="32" y="109"/>
                </a:lnTo>
                <a:lnTo>
                  <a:pt x="29" y="109"/>
                </a:lnTo>
                <a:lnTo>
                  <a:pt x="24" y="110"/>
                </a:lnTo>
                <a:lnTo>
                  <a:pt x="21" y="111"/>
                </a:lnTo>
                <a:lnTo>
                  <a:pt x="18" y="111"/>
                </a:lnTo>
                <a:lnTo>
                  <a:pt x="14" y="112"/>
                </a:lnTo>
                <a:lnTo>
                  <a:pt x="11" y="112"/>
                </a:lnTo>
                <a:lnTo>
                  <a:pt x="7" y="113"/>
                </a:lnTo>
                <a:lnTo>
                  <a:pt x="3" y="113"/>
                </a:lnTo>
                <a:lnTo>
                  <a:pt x="0" y="113"/>
                </a:lnTo>
                <a:lnTo>
                  <a:pt x="222" y="269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2" name="Line 136"/>
          <p:cNvSpPr>
            <a:spLocks noChangeShapeType="1"/>
          </p:cNvSpPr>
          <p:nvPr/>
        </p:nvSpPr>
        <p:spPr bwMode="auto">
          <a:xfrm flipH="1" flipV="1">
            <a:off x="5387975" y="2689225"/>
            <a:ext cx="738188" cy="125413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3" name="Freeform 137"/>
          <p:cNvSpPr>
            <a:spLocks/>
          </p:cNvSpPr>
          <p:nvPr/>
        </p:nvSpPr>
        <p:spPr bwMode="auto">
          <a:xfrm>
            <a:off x="5387975" y="2663825"/>
            <a:ext cx="104775" cy="84138"/>
          </a:xfrm>
          <a:custGeom>
            <a:avLst/>
            <a:gdLst>
              <a:gd name="T0" fmla="*/ 2147483647 w 263"/>
              <a:gd name="T1" fmla="*/ 2147483647 h 211"/>
              <a:gd name="T2" fmla="*/ 2147483647 w 263"/>
              <a:gd name="T3" fmla="*/ 2147483647 h 211"/>
              <a:gd name="T4" fmla="*/ 2147483647 w 263"/>
              <a:gd name="T5" fmla="*/ 2147483647 h 211"/>
              <a:gd name="T6" fmla="*/ 2147483647 w 263"/>
              <a:gd name="T7" fmla="*/ 2147483647 h 211"/>
              <a:gd name="T8" fmla="*/ 2147483647 w 263"/>
              <a:gd name="T9" fmla="*/ 2147483647 h 211"/>
              <a:gd name="T10" fmla="*/ 2147483647 w 263"/>
              <a:gd name="T11" fmla="*/ 2147483647 h 211"/>
              <a:gd name="T12" fmla="*/ 2147483647 w 263"/>
              <a:gd name="T13" fmla="*/ 2147483647 h 211"/>
              <a:gd name="T14" fmla="*/ 2147483647 w 263"/>
              <a:gd name="T15" fmla="*/ 2147483647 h 211"/>
              <a:gd name="T16" fmla="*/ 2147483647 w 263"/>
              <a:gd name="T17" fmla="*/ 2147483647 h 211"/>
              <a:gd name="T18" fmla="*/ 2147483647 w 263"/>
              <a:gd name="T19" fmla="*/ 2147483647 h 211"/>
              <a:gd name="T20" fmla="*/ 2147483647 w 263"/>
              <a:gd name="T21" fmla="*/ 2147483647 h 211"/>
              <a:gd name="T22" fmla="*/ 2147483647 w 263"/>
              <a:gd name="T23" fmla="*/ 2147483647 h 211"/>
              <a:gd name="T24" fmla="*/ 2147483647 w 263"/>
              <a:gd name="T25" fmla="*/ 2147483647 h 211"/>
              <a:gd name="T26" fmla="*/ 2147483647 w 263"/>
              <a:gd name="T27" fmla="*/ 2147483647 h 211"/>
              <a:gd name="T28" fmla="*/ 2147483647 w 263"/>
              <a:gd name="T29" fmla="*/ 2147483647 h 211"/>
              <a:gd name="T30" fmla="*/ 2147483647 w 263"/>
              <a:gd name="T31" fmla="*/ 2147483647 h 211"/>
              <a:gd name="T32" fmla="*/ 2147483647 w 263"/>
              <a:gd name="T33" fmla="*/ 2147483647 h 211"/>
              <a:gd name="T34" fmla="*/ 2147483647 w 263"/>
              <a:gd name="T35" fmla="*/ 2147483647 h 211"/>
              <a:gd name="T36" fmla="*/ 2147483647 w 263"/>
              <a:gd name="T37" fmla="*/ 2147483647 h 211"/>
              <a:gd name="T38" fmla="*/ 2147483647 w 263"/>
              <a:gd name="T39" fmla="*/ 2147483647 h 211"/>
              <a:gd name="T40" fmla="*/ 2147483647 w 263"/>
              <a:gd name="T41" fmla="*/ 2147483647 h 211"/>
              <a:gd name="T42" fmla="*/ 2147483647 w 263"/>
              <a:gd name="T43" fmla="*/ 2147483647 h 211"/>
              <a:gd name="T44" fmla="*/ 2147483647 w 263"/>
              <a:gd name="T45" fmla="*/ 2147483647 h 211"/>
              <a:gd name="T46" fmla="*/ 2147483647 w 263"/>
              <a:gd name="T47" fmla="*/ 2147483647 h 211"/>
              <a:gd name="T48" fmla="*/ 2147483647 w 263"/>
              <a:gd name="T49" fmla="*/ 2147483647 h 211"/>
              <a:gd name="T50" fmla="*/ 2147483647 w 263"/>
              <a:gd name="T51" fmla="*/ 2147483647 h 211"/>
              <a:gd name="T52" fmla="*/ 2147483647 w 263"/>
              <a:gd name="T53" fmla="*/ 2147483647 h 211"/>
              <a:gd name="T54" fmla="*/ 2147483647 w 263"/>
              <a:gd name="T55" fmla="*/ 2147483647 h 211"/>
              <a:gd name="T56" fmla="*/ 2147483647 w 263"/>
              <a:gd name="T57" fmla="*/ 2147483647 h 211"/>
              <a:gd name="T58" fmla="*/ 2147483647 w 263"/>
              <a:gd name="T59" fmla="*/ 2147483647 h 211"/>
              <a:gd name="T60" fmla="*/ 2147483647 w 263"/>
              <a:gd name="T61" fmla="*/ 2147483647 h 211"/>
              <a:gd name="T62" fmla="*/ 2147483647 w 263"/>
              <a:gd name="T63" fmla="*/ 2147483647 h 211"/>
              <a:gd name="T64" fmla="*/ 2147483647 w 263"/>
              <a:gd name="T65" fmla="*/ 2147483647 h 211"/>
              <a:gd name="T66" fmla="*/ 0 w 263"/>
              <a:gd name="T67" fmla="*/ 2147483647 h 21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3"/>
              <a:gd name="T103" fmla="*/ 0 h 211"/>
              <a:gd name="T104" fmla="*/ 263 w 263"/>
              <a:gd name="T105" fmla="*/ 211 h 21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3" h="211">
                <a:moveTo>
                  <a:pt x="0" y="64"/>
                </a:moveTo>
                <a:lnTo>
                  <a:pt x="228" y="211"/>
                </a:lnTo>
                <a:lnTo>
                  <a:pt x="227" y="208"/>
                </a:lnTo>
                <a:lnTo>
                  <a:pt x="225" y="205"/>
                </a:lnTo>
                <a:lnTo>
                  <a:pt x="224" y="200"/>
                </a:lnTo>
                <a:lnTo>
                  <a:pt x="223" y="197"/>
                </a:lnTo>
                <a:lnTo>
                  <a:pt x="222" y="193"/>
                </a:lnTo>
                <a:lnTo>
                  <a:pt x="222" y="190"/>
                </a:lnTo>
                <a:lnTo>
                  <a:pt x="221" y="187"/>
                </a:lnTo>
                <a:lnTo>
                  <a:pt x="220" y="183"/>
                </a:lnTo>
                <a:lnTo>
                  <a:pt x="220" y="179"/>
                </a:lnTo>
                <a:lnTo>
                  <a:pt x="219" y="175"/>
                </a:lnTo>
                <a:lnTo>
                  <a:pt x="219" y="172"/>
                </a:lnTo>
                <a:lnTo>
                  <a:pt x="218" y="169"/>
                </a:lnTo>
                <a:lnTo>
                  <a:pt x="218" y="165"/>
                </a:lnTo>
                <a:lnTo>
                  <a:pt x="218" y="162"/>
                </a:lnTo>
                <a:lnTo>
                  <a:pt x="216" y="159"/>
                </a:lnTo>
                <a:lnTo>
                  <a:pt x="216" y="155"/>
                </a:lnTo>
                <a:lnTo>
                  <a:pt x="216" y="152"/>
                </a:lnTo>
                <a:lnTo>
                  <a:pt x="216" y="149"/>
                </a:lnTo>
                <a:lnTo>
                  <a:pt x="216" y="145"/>
                </a:lnTo>
                <a:lnTo>
                  <a:pt x="215" y="142"/>
                </a:lnTo>
                <a:lnTo>
                  <a:pt x="215" y="139"/>
                </a:lnTo>
                <a:lnTo>
                  <a:pt x="215" y="135"/>
                </a:lnTo>
                <a:lnTo>
                  <a:pt x="215" y="132"/>
                </a:lnTo>
                <a:lnTo>
                  <a:pt x="216" y="127"/>
                </a:lnTo>
                <a:lnTo>
                  <a:pt x="216" y="124"/>
                </a:lnTo>
                <a:lnTo>
                  <a:pt x="216" y="122"/>
                </a:lnTo>
                <a:lnTo>
                  <a:pt x="216" y="118"/>
                </a:lnTo>
                <a:lnTo>
                  <a:pt x="216" y="115"/>
                </a:lnTo>
                <a:lnTo>
                  <a:pt x="218" y="112"/>
                </a:lnTo>
                <a:lnTo>
                  <a:pt x="218" y="108"/>
                </a:lnTo>
                <a:lnTo>
                  <a:pt x="219" y="105"/>
                </a:lnTo>
                <a:lnTo>
                  <a:pt x="219" y="102"/>
                </a:lnTo>
                <a:lnTo>
                  <a:pt x="220" y="98"/>
                </a:lnTo>
                <a:lnTo>
                  <a:pt x="220" y="95"/>
                </a:lnTo>
                <a:lnTo>
                  <a:pt x="221" y="92"/>
                </a:lnTo>
                <a:lnTo>
                  <a:pt x="221" y="88"/>
                </a:lnTo>
                <a:lnTo>
                  <a:pt x="222" y="85"/>
                </a:lnTo>
                <a:lnTo>
                  <a:pt x="223" y="82"/>
                </a:lnTo>
                <a:lnTo>
                  <a:pt x="224" y="78"/>
                </a:lnTo>
                <a:lnTo>
                  <a:pt x="225" y="75"/>
                </a:lnTo>
                <a:lnTo>
                  <a:pt x="225" y="73"/>
                </a:lnTo>
                <a:lnTo>
                  <a:pt x="227" y="69"/>
                </a:lnTo>
                <a:lnTo>
                  <a:pt x="228" y="66"/>
                </a:lnTo>
                <a:lnTo>
                  <a:pt x="229" y="63"/>
                </a:lnTo>
                <a:lnTo>
                  <a:pt x="231" y="59"/>
                </a:lnTo>
                <a:lnTo>
                  <a:pt x="232" y="56"/>
                </a:lnTo>
                <a:lnTo>
                  <a:pt x="233" y="52"/>
                </a:lnTo>
                <a:lnTo>
                  <a:pt x="234" y="50"/>
                </a:lnTo>
                <a:lnTo>
                  <a:pt x="235" y="47"/>
                </a:lnTo>
                <a:lnTo>
                  <a:pt x="238" y="44"/>
                </a:lnTo>
                <a:lnTo>
                  <a:pt x="239" y="40"/>
                </a:lnTo>
                <a:lnTo>
                  <a:pt x="240" y="37"/>
                </a:lnTo>
                <a:lnTo>
                  <a:pt x="242" y="35"/>
                </a:lnTo>
                <a:lnTo>
                  <a:pt x="243" y="31"/>
                </a:lnTo>
                <a:lnTo>
                  <a:pt x="246" y="28"/>
                </a:lnTo>
                <a:lnTo>
                  <a:pt x="247" y="25"/>
                </a:lnTo>
                <a:lnTo>
                  <a:pt x="249" y="22"/>
                </a:lnTo>
                <a:lnTo>
                  <a:pt x="251" y="19"/>
                </a:lnTo>
                <a:lnTo>
                  <a:pt x="252" y="16"/>
                </a:lnTo>
                <a:lnTo>
                  <a:pt x="255" y="12"/>
                </a:lnTo>
                <a:lnTo>
                  <a:pt x="257" y="10"/>
                </a:lnTo>
                <a:lnTo>
                  <a:pt x="259" y="7"/>
                </a:lnTo>
                <a:lnTo>
                  <a:pt x="261" y="3"/>
                </a:lnTo>
                <a:lnTo>
                  <a:pt x="263" y="0"/>
                </a:lnTo>
                <a:lnTo>
                  <a:pt x="0" y="6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4" name="Line 138"/>
          <p:cNvSpPr>
            <a:spLocks noChangeShapeType="1"/>
          </p:cNvSpPr>
          <p:nvPr/>
        </p:nvSpPr>
        <p:spPr bwMode="auto">
          <a:xfrm flipH="1">
            <a:off x="5775325" y="733425"/>
            <a:ext cx="1065213" cy="8143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5" name="Freeform 139"/>
          <p:cNvSpPr>
            <a:spLocks/>
          </p:cNvSpPr>
          <p:nvPr/>
        </p:nvSpPr>
        <p:spPr bwMode="auto">
          <a:xfrm>
            <a:off x="5775325" y="1454150"/>
            <a:ext cx="104775" cy="93663"/>
          </a:xfrm>
          <a:custGeom>
            <a:avLst/>
            <a:gdLst>
              <a:gd name="T0" fmla="*/ 2147483647 w 263"/>
              <a:gd name="T1" fmla="*/ 2147483647 h 236"/>
              <a:gd name="T2" fmla="*/ 2147483647 w 263"/>
              <a:gd name="T3" fmla="*/ 2147483647 h 236"/>
              <a:gd name="T4" fmla="*/ 2147483647 w 263"/>
              <a:gd name="T5" fmla="*/ 2147483647 h 236"/>
              <a:gd name="T6" fmla="*/ 2147483647 w 263"/>
              <a:gd name="T7" fmla="*/ 2147483647 h 236"/>
              <a:gd name="T8" fmla="*/ 2147483647 w 263"/>
              <a:gd name="T9" fmla="*/ 2147483647 h 236"/>
              <a:gd name="T10" fmla="*/ 2147483647 w 263"/>
              <a:gd name="T11" fmla="*/ 2147483647 h 236"/>
              <a:gd name="T12" fmla="*/ 2147483647 w 263"/>
              <a:gd name="T13" fmla="*/ 2147483647 h 236"/>
              <a:gd name="T14" fmla="*/ 2147483647 w 263"/>
              <a:gd name="T15" fmla="*/ 2147483647 h 236"/>
              <a:gd name="T16" fmla="*/ 2147483647 w 263"/>
              <a:gd name="T17" fmla="*/ 2147483647 h 236"/>
              <a:gd name="T18" fmla="*/ 2147483647 w 263"/>
              <a:gd name="T19" fmla="*/ 2147483647 h 236"/>
              <a:gd name="T20" fmla="*/ 2147483647 w 263"/>
              <a:gd name="T21" fmla="*/ 2147483647 h 236"/>
              <a:gd name="T22" fmla="*/ 2147483647 w 263"/>
              <a:gd name="T23" fmla="*/ 2147483647 h 236"/>
              <a:gd name="T24" fmla="*/ 2147483647 w 263"/>
              <a:gd name="T25" fmla="*/ 2147483647 h 236"/>
              <a:gd name="T26" fmla="*/ 2147483647 w 263"/>
              <a:gd name="T27" fmla="*/ 2147483647 h 236"/>
              <a:gd name="T28" fmla="*/ 2147483647 w 263"/>
              <a:gd name="T29" fmla="*/ 2147483647 h 236"/>
              <a:gd name="T30" fmla="*/ 2147483647 w 263"/>
              <a:gd name="T31" fmla="*/ 2147483647 h 236"/>
              <a:gd name="T32" fmla="*/ 2147483647 w 263"/>
              <a:gd name="T33" fmla="*/ 2147483647 h 236"/>
              <a:gd name="T34" fmla="*/ 2147483647 w 263"/>
              <a:gd name="T35" fmla="*/ 2147483647 h 236"/>
              <a:gd name="T36" fmla="*/ 2147483647 w 263"/>
              <a:gd name="T37" fmla="*/ 2147483647 h 236"/>
              <a:gd name="T38" fmla="*/ 2147483647 w 263"/>
              <a:gd name="T39" fmla="*/ 2147483647 h 236"/>
              <a:gd name="T40" fmla="*/ 2147483647 w 263"/>
              <a:gd name="T41" fmla="*/ 2147483647 h 236"/>
              <a:gd name="T42" fmla="*/ 2147483647 w 263"/>
              <a:gd name="T43" fmla="*/ 2147483647 h 236"/>
              <a:gd name="T44" fmla="*/ 2147483647 w 263"/>
              <a:gd name="T45" fmla="*/ 2147483647 h 236"/>
              <a:gd name="T46" fmla="*/ 2147483647 w 263"/>
              <a:gd name="T47" fmla="*/ 2147483647 h 236"/>
              <a:gd name="T48" fmla="*/ 2147483647 w 263"/>
              <a:gd name="T49" fmla="*/ 2147483647 h 236"/>
              <a:gd name="T50" fmla="*/ 2147483647 w 263"/>
              <a:gd name="T51" fmla="*/ 2147483647 h 236"/>
              <a:gd name="T52" fmla="*/ 2147483647 w 263"/>
              <a:gd name="T53" fmla="*/ 2147483647 h 236"/>
              <a:gd name="T54" fmla="*/ 2147483647 w 263"/>
              <a:gd name="T55" fmla="*/ 2147483647 h 236"/>
              <a:gd name="T56" fmla="*/ 2147483647 w 263"/>
              <a:gd name="T57" fmla="*/ 2147483647 h 236"/>
              <a:gd name="T58" fmla="*/ 2147483647 w 263"/>
              <a:gd name="T59" fmla="*/ 2147483647 h 236"/>
              <a:gd name="T60" fmla="*/ 2147483647 w 263"/>
              <a:gd name="T61" fmla="*/ 2147483647 h 236"/>
              <a:gd name="T62" fmla="*/ 2147483647 w 263"/>
              <a:gd name="T63" fmla="*/ 2147483647 h 236"/>
              <a:gd name="T64" fmla="*/ 2147483647 w 263"/>
              <a:gd name="T65" fmla="*/ 2147483647 h 236"/>
              <a:gd name="T66" fmla="*/ 0 w 263"/>
              <a:gd name="T67" fmla="*/ 2147483647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3"/>
              <a:gd name="T103" fmla="*/ 0 h 236"/>
              <a:gd name="T104" fmla="*/ 263 w 263"/>
              <a:gd name="T105" fmla="*/ 236 h 2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3" h="236">
                <a:moveTo>
                  <a:pt x="0" y="236"/>
                </a:moveTo>
                <a:lnTo>
                  <a:pt x="263" y="170"/>
                </a:lnTo>
                <a:lnTo>
                  <a:pt x="259" y="167"/>
                </a:lnTo>
                <a:lnTo>
                  <a:pt x="256" y="166"/>
                </a:lnTo>
                <a:lnTo>
                  <a:pt x="253" y="164"/>
                </a:lnTo>
                <a:lnTo>
                  <a:pt x="251" y="163"/>
                </a:lnTo>
                <a:lnTo>
                  <a:pt x="247" y="161"/>
                </a:lnTo>
                <a:lnTo>
                  <a:pt x="244" y="158"/>
                </a:lnTo>
                <a:lnTo>
                  <a:pt x="240" y="157"/>
                </a:lnTo>
                <a:lnTo>
                  <a:pt x="237" y="155"/>
                </a:lnTo>
                <a:lnTo>
                  <a:pt x="235" y="153"/>
                </a:lnTo>
                <a:lnTo>
                  <a:pt x="231" y="152"/>
                </a:lnTo>
                <a:lnTo>
                  <a:pt x="228" y="149"/>
                </a:lnTo>
                <a:lnTo>
                  <a:pt x="226" y="147"/>
                </a:lnTo>
                <a:lnTo>
                  <a:pt x="223" y="145"/>
                </a:lnTo>
                <a:lnTo>
                  <a:pt x="220" y="143"/>
                </a:lnTo>
                <a:lnTo>
                  <a:pt x="217" y="142"/>
                </a:lnTo>
                <a:lnTo>
                  <a:pt x="215" y="139"/>
                </a:lnTo>
                <a:lnTo>
                  <a:pt x="212" y="137"/>
                </a:lnTo>
                <a:lnTo>
                  <a:pt x="209" y="135"/>
                </a:lnTo>
                <a:lnTo>
                  <a:pt x="207" y="133"/>
                </a:lnTo>
                <a:lnTo>
                  <a:pt x="205" y="130"/>
                </a:lnTo>
                <a:lnTo>
                  <a:pt x="201" y="128"/>
                </a:lnTo>
                <a:lnTo>
                  <a:pt x="199" y="126"/>
                </a:lnTo>
                <a:lnTo>
                  <a:pt x="197" y="123"/>
                </a:lnTo>
                <a:lnTo>
                  <a:pt x="195" y="120"/>
                </a:lnTo>
                <a:lnTo>
                  <a:pt x="192" y="118"/>
                </a:lnTo>
                <a:lnTo>
                  <a:pt x="190" y="116"/>
                </a:lnTo>
                <a:lnTo>
                  <a:pt x="188" y="114"/>
                </a:lnTo>
                <a:lnTo>
                  <a:pt x="186" y="111"/>
                </a:lnTo>
                <a:lnTo>
                  <a:pt x="183" y="108"/>
                </a:lnTo>
                <a:lnTo>
                  <a:pt x="181" y="106"/>
                </a:lnTo>
                <a:lnTo>
                  <a:pt x="179" y="104"/>
                </a:lnTo>
                <a:lnTo>
                  <a:pt x="177" y="100"/>
                </a:lnTo>
                <a:lnTo>
                  <a:pt x="174" y="98"/>
                </a:lnTo>
                <a:lnTo>
                  <a:pt x="173" y="95"/>
                </a:lnTo>
                <a:lnTo>
                  <a:pt x="171" y="92"/>
                </a:lnTo>
                <a:lnTo>
                  <a:pt x="169" y="90"/>
                </a:lnTo>
                <a:lnTo>
                  <a:pt x="168" y="87"/>
                </a:lnTo>
                <a:lnTo>
                  <a:pt x="166" y="85"/>
                </a:lnTo>
                <a:lnTo>
                  <a:pt x="163" y="81"/>
                </a:lnTo>
                <a:lnTo>
                  <a:pt x="162" y="78"/>
                </a:lnTo>
                <a:lnTo>
                  <a:pt x="160" y="76"/>
                </a:lnTo>
                <a:lnTo>
                  <a:pt x="159" y="72"/>
                </a:lnTo>
                <a:lnTo>
                  <a:pt x="157" y="69"/>
                </a:lnTo>
                <a:lnTo>
                  <a:pt x="155" y="67"/>
                </a:lnTo>
                <a:lnTo>
                  <a:pt x="154" y="63"/>
                </a:lnTo>
                <a:lnTo>
                  <a:pt x="152" y="60"/>
                </a:lnTo>
                <a:lnTo>
                  <a:pt x="151" y="57"/>
                </a:lnTo>
                <a:lnTo>
                  <a:pt x="150" y="54"/>
                </a:lnTo>
                <a:lnTo>
                  <a:pt x="149" y="51"/>
                </a:lnTo>
                <a:lnTo>
                  <a:pt x="148" y="48"/>
                </a:lnTo>
                <a:lnTo>
                  <a:pt x="145" y="44"/>
                </a:lnTo>
                <a:lnTo>
                  <a:pt x="144" y="41"/>
                </a:lnTo>
                <a:lnTo>
                  <a:pt x="143" y="38"/>
                </a:lnTo>
                <a:lnTo>
                  <a:pt x="142" y="34"/>
                </a:lnTo>
                <a:lnTo>
                  <a:pt x="141" y="31"/>
                </a:lnTo>
                <a:lnTo>
                  <a:pt x="140" y="28"/>
                </a:lnTo>
                <a:lnTo>
                  <a:pt x="139" y="24"/>
                </a:lnTo>
                <a:lnTo>
                  <a:pt x="139" y="21"/>
                </a:lnTo>
                <a:lnTo>
                  <a:pt x="138" y="18"/>
                </a:lnTo>
                <a:lnTo>
                  <a:pt x="136" y="14"/>
                </a:lnTo>
                <a:lnTo>
                  <a:pt x="135" y="11"/>
                </a:lnTo>
                <a:lnTo>
                  <a:pt x="134" y="6"/>
                </a:lnTo>
                <a:lnTo>
                  <a:pt x="134" y="3"/>
                </a:lnTo>
                <a:lnTo>
                  <a:pt x="133" y="0"/>
                </a:lnTo>
                <a:lnTo>
                  <a:pt x="0" y="23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6" name="Line 140"/>
          <p:cNvSpPr>
            <a:spLocks noChangeShapeType="1"/>
          </p:cNvSpPr>
          <p:nvPr/>
        </p:nvSpPr>
        <p:spPr bwMode="auto">
          <a:xfrm flipV="1">
            <a:off x="1990725" y="2024063"/>
            <a:ext cx="677863" cy="427037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7" name="Freeform 141"/>
          <p:cNvSpPr>
            <a:spLocks/>
          </p:cNvSpPr>
          <p:nvPr/>
        </p:nvSpPr>
        <p:spPr bwMode="auto">
          <a:xfrm>
            <a:off x="2562225" y="2024063"/>
            <a:ext cx="106363" cy="88900"/>
          </a:xfrm>
          <a:custGeom>
            <a:avLst/>
            <a:gdLst>
              <a:gd name="T0" fmla="*/ 0 w 268"/>
              <a:gd name="T1" fmla="*/ 2147483647 h 223"/>
              <a:gd name="T2" fmla="*/ 2147483647 w 268"/>
              <a:gd name="T3" fmla="*/ 2147483647 h 223"/>
              <a:gd name="T4" fmla="*/ 2147483647 w 268"/>
              <a:gd name="T5" fmla="*/ 2147483647 h 223"/>
              <a:gd name="T6" fmla="*/ 2147483647 w 268"/>
              <a:gd name="T7" fmla="*/ 2147483647 h 223"/>
              <a:gd name="T8" fmla="*/ 2147483647 w 268"/>
              <a:gd name="T9" fmla="*/ 2147483647 h 223"/>
              <a:gd name="T10" fmla="*/ 2147483647 w 268"/>
              <a:gd name="T11" fmla="*/ 2147483647 h 223"/>
              <a:gd name="T12" fmla="*/ 2147483647 w 268"/>
              <a:gd name="T13" fmla="*/ 2147483647 h 223"/>
              <a:gd name="T14" fmla="*/ 2147483647 w 268"/>
              <a:gd name="T15" fmla="*/ 2147483647 h 223"/>
              <a:gd name="T16" fmla="*/ 2147483647 w 268"/>
              <a:gd name="T17" fmla="*/ 2147483647 h 223"/>
              <a:gd name="T18" fmla="*/ 2147483647 w 268"/>
              <a:gd name="T19" fmla="*/ 2147483647 h 223"/>
              <a:gd name="T20" fmla="*/ 2147483647 w 268"/>
              <a:gd name="T21" fmla="*/ 2147483647 h 223"/>
              <a:gd name="T22" fmla="*/ 2147483647 w 268"/>
              <a:gd name="T23" fmla="*/ 2147483647 h 223"/>
              <a:gd name="T24" fmla="*/ 2147483647 w 268"/>
              <a:gd name="T25" fmla="*/ 2147483647 h 223"/>
              <a:gd name="T26" fmla="*/ 2147483647 w 268"/>
              <a:gd name="T27" fmla="*/ 2147483647 h 223"/>
              <a:gd name="T28" fmla="*/ 2147483647 w 268"/>
              <a:gd name="T29" fmla="*/ 2147483647 h 223"/>
              <a:gd name="T30" fmla="*/ 2147483647 w 268"/>
              <a:gd name="T31" fmla="*/ 2147483647 h 223"/>
              <a:gd name="T32" fmla="*/ 2147483647 w 268"/>
              <a:gd name="T33" fmla="*/ 2147483647 h 223"/>
              <a:gd name="T34" fmla="*/ 2147483647 w 268"/>
              <a:gd name="T35" fmla="*/ 2147483647 h 223"/>
              <a:gd name="T36" fmla="*/ 2147483647 w 268"/>
              <a:gd name="T37" fmla="*/ 2147483647 h 223"/>
              <a:gd name="T38" fmla="*/ 2147483647 w 268"/>
              <a:gd name="T39" fmla="*/ 2147483647 h 223"/>
              <a:gd name="T40" fmla="*/ 2147483647 w 268"/>
              <a:gd name="T41" fmla="*/ 2147483647 h 223"/>
              <a:gd name="T42" fmla="*/ 2147483647 w 268"/>
              <a:gd name="T43" fmla="*/ 2147483647 h 223"/>
              <a:gd name="T44" fmla="*/ 2147483647 w 268"/>
              <a:gd name="T45" fmla="*/ 2147483647 h 223"/>
              <a:gd name="T46" fmla="*/ 2147483647 w 268"/>
              <a:gd name="T47" fmla="*/ 2147483647 h 223"/>
              <a:gd name="T48" fmla="*/ 2147483647 w 268"/>
              <a:gd name="T49" fmla="*/ 2147483647 h 223"/>
              <a:gd name="T50" fmla="*/ 2147483647 w 268"/>
              <a:gd name="T51" fmla="*/ 2147483647 h 223"/>
              <a:gd name="T52" fmla="*/ 2147483647 w 268"/>
              <a:gd name="T53" fmla="*/ 2147483647 h 223"/>
              <a:gd name="T54" fmla="*/ 2147483647 w 268"/>
              <a:gd name="T55" fmla="*/ 2147483647 h 223"/>
              <a:gd name="T56" fmla="*/ 2147483647 w 268"/>
              <a:gd name="T57" fmla="*/ 2147483647 h 223"/>
              <a:gd name="T58" fmla="*/ 2147483647 w 268"/>
              <a:gd name="T59" fmla="*/ 2147483647 h 223"/>
              <a:gd name="T60" fmla="*/ 2147483647 w 268"/>
              <a:gd name="T61" fmla="*/ 2147483647 h 223"/>
              <a:gd name="T62" fmla="*/ 2147483647 w 268"/>
              <a:gd name="T63" fmla="*/ 2147483647 h 223"/>
              <a:gd name="T64" fmla="*/ 2147483647 w 268"/>
              <a:gd name="T65" fmla="*/ 2147483647 h 223"/>
              <a:gd name="T66" fmla="*/ 2147483647 w 268"/>
              <a:gd name="T67" fmla="*/ 0 h 2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8"/>
              <a:gd name="T103" fmla="*/ 0 h 223"/>
              <a:gd name="T104" fmla="*/ 268 w 268"/>
              <a:gd name="T105" fmla="*/ 223 h 2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8" h="223">
                <a:moveTo>
                  <a:pt x="268" y="0"/>
                </a:moveTo>
                <a:lnTo>
                  <a:pt x="0" y="42"/>
                </a:lnTo>
                <a:lnTo>
                  <a:pt x="3" y="44"/>
                </a:lnTo>
                <a:lnTo>
                  <a:pt x="6" y="47"/>
                </a:lnTo>
                <a:lnTo>
                  <a:pt x="10" y="48"/>
                </a:lnTo>
                <a:lnTo>
                  <a:pt x="13" y="50"/>
                </a:lnTo>
                <a:lnTo>
                  <a:pt x="15" y="52"/>
                </a:lnTo>
                <a:lnTo>
                  <a:pt x="19" y="54"/>
                </a:lnTo>
                <a:lnTo>
                  <a:pt x="21" y="57"/>
                </a:lnTo>
                <a:lnTo>
                  <a:pt x="24" y="59"/>
                </a:lnTo>
                <a:lnTo>
                  <a:pt x="28" y="61"/>
                </a:lnTo>
                <a:lnTo>
                  <a:pt x="30" y="63"/>
                </a:lnTo>
                <a:lnTo>
                  <a:pt x="32" y="66"/>
                </a:lnTo>
                <a:lnTo>
                  <a:pt x="35" y="68"/>
                </a:lnTo>
                <a:lnTo>
                  <a:pt x="38" y="70"/>
                </a:lnTo>
                <a:lnTo>
                  <a:pt x="41" y="72"/>
                </a:lnTo>
                <a:lnTo>
                  <a:pt x="43" y="75"/>
                </a:lnTo>
                <a:lnTo>
                  <a:pt x="45" y="77"/>
                </a:lnTo>
                <a:lnTo>
                  <a:pt x="48" y="79"/>
                </a:lnTo>
                <a:lnTo>
                  <a:pt x="50" y="81"/>
                </a:lnTo>
                <a:lnTo>
                  <a:pt x="53" y="83"/>
                </a:lnTo>
                <a:lnTo>
                  <a:pt x="56" y="87"/>
                </a:lnTo>
                <a:lnTo>
                  <a:pt x="58" y="89"/>
                </a:lnTo>
                <a:lnTo>
                  <a:pt x="60" y="91"/>
                </a:lnTo>
                <a:lnTo>
                  <a:pt x="62" y="94"/>
                </a:lnTo>
                <a:lnTo>
                  <a:pt x="65" y="97"/>
                </a:lnTo>
                <a:lnTo>
                  <a:pt x="66" y="99"/>
                </a:lnTo>
                <a:lnTo>
                  <a:pt x="68" y="101"/>
                </a:lnTo>
                <a:lnTo>
                  <a:pt x="70" y="105"/>
                </a:lnTo>
                <a:lnTo>
                  <a:pt x="72" y="107"/>
                </a:lnTo>
                <a:lnTo>
                  <a:pt x="75" y="110"/>
                </a:lnTo>
                <a:lnTo>
                  <a:pt x="76" y="113"/>
                </a:lnTo>
                <a:lnTo>
                  <a:pt x="78" y="116"/>
                </a:lnTo>
                <a:lnTo>
                  <a:pt x="80" y="118"/>
                </a:lnTo>
                <a:lnTo>
                  <a:pt x="81" y="121"/>
                </a:lnTo>
                <a:lnTo>
                  <a:pt x="84" y="124"/>
                </a:lnTo>
                <a:lnTo>
                  <a:pt x="85" y="127"/>
                </a:lnTo>
                <a:lnTo>
                  <a:pt x="87" y="129"/>
                </a:lnTo>
                <a:lnTo>
                  <a:pt x="88" y="133"/>
                </a:lnTo>
                <a:lnTo>
                  <a:pt x="89" y="136"/>
                </a:lnTo>
                <a:lnTo>
                  <a:pt x="91" y="138"/>
                </a:lnTo>
                <a:lnTo>
                  <a:pt x="92" y="142"/>
                </a:lnTo>
                <a:lnTo>
                  <a:pt x="94" y="145"/>
                </a:lnTo>
                <a:lnTo>
                  <a:pt x="95" y="148"/>
                </a:lnTo>
                <a:lnTo>
                  <a:pt x="97" y="151"/>
                </a:lnTo>
                <a:lnTo>
                  <a:pt x="98" y="154"/>
                </a:lnTo>
                <a:lnTo>
                  <a:pt x="99" y="157"/>
                </a:lnTo>
                <a:lnTo>
                  <a:pt x="100" y="161"/>
                </a:lnTo>
                <a:lnTo>
                  <a:pt x="101" y="164"/>
                </a:lnTo>
                <a:lnTo>
                  <a:pt x="103" y="167"/>
                </a:lnTo>
                <a:lnTo>
                  <a:pt x="104" y="171"/>
                </a:lnTo>
                <a:lnTo>
                  <a:pt x="105" y="174"/>
                </a:lnTo>
                <a:lnTo>
                  <a:pt x="106" y="177"/>
                </a:lnTo>
                <a:lnTo>
                  <a:pt x="106" y="181"/>
                </a:lnTo>
                <a:lnTo>
                  <a:pt x="107" y="184"/>
                </a:lnTo>
                <a:lnTo>
                  <a:pt x="108" y="187"/>
                </a:lnTo>
                <a:lnTo>
                  <a:pt x="109" y="191"/>
                </a:lnTo>
                <a:lnTo>
                  <a:pt x="109" y="194"/>
                </a:lnTo>
                <a:lnTo>
                  <a:pt x="110" y="198"/>
                </a:lnTo>
                <a:lnTo>
                  <a:pt x="111" y="201"/>
                </a:lnTo>
                <a:lnTo>
                  <a:pt x="111" y="204"/>
                </a:lnTo>
                <a:lnTo>
                  <a:pt x="113" y="209"/>
                </a:lnTo>
                <a:lnTo>
                  <a:pt x="113" y="212"/>
                </a:lnTo>
                <a:lnTo>
                  <a:pt x="114" y="215"/>
                </a:lnTo>
                <a:lnTo>
                  <a:pt x="114" y="219"/>
                </a:lnTo>
                <a:lnTo>
                  <a:pt x="114" y="223"/>
                </a:lnTo>
                <a:lnTo>
                  <a:pt x="268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48" name="Rectangle 143"/>
          <p:cNvSpPr>
            <a:spLocks noChangeArrowheads="1"/>
          </p:cNvSpPr>
          <p:nvPr/>
        </p:nvSpPr>
        <p:spPr bwMode="auto">
          <a:xfrm>
            <a:off x="722313" y="4484688"/>
            <a:ext cx="1422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lencsegödör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49" name="Rectangle 144"/>
          <p:cNvSpPr>
            <a:spLocks noChangeArrowheads="1"/>
          </p:cNvSpPr>
          <p:nvPr/>
        </p:nvSpPr>
        <p:spPr bwMode="auto">
          <a:xfrm>
            <a:off x="2179638" y="3313113"/>
            <a:ext cx="1289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szemserleg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50" name="Rectangle 145"/>
          <p:cNvSpPr>
            <a:spLocks noChangeArrowheads="1"/>
          </p:cNvSpPr>
          <p:nvPr/>
        </p:nvSpPr>
        <p:spPr bwMode="auto">
          <a:xfrm>
            <a:off x="6589713" y="3425825"/>
            <a:ext cx="1509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lencsehólyag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51" name="Rectangle 146"/>
          <p:cNvSpPr>
            <a:spLocks noChangeArrowheads="1"/>
          </p:cNvSpPr>
          <p:nvPr/>
        </p:nvSpPr>
        <p:spPr bwMode="auto">
          <a:xfrm>
            <a:off x="6156325" y="6237288"/>
            <a:ext cx="200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Szemserleg nyele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52" name="Rectangle 148"/>
          <p:cNvSpPr>
            <a:spLocks noChangeArrowheads="1"/>
          </p:cNvSpPr>
          <p:nvPr/>
        </p:nvSpPr>
        <p:spPr bwMode="auto">
          <a:xfrm>
            <a:off x="3257550" y="6046788"/>
            <a:ext cx="2189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Mesenchyma</a:t>
            </a:r>
          </a:p>
        </p:txBody>
      </p:sp>
      <p:sp>
        <p:nvSpPr>
          <p:cNvPr id="43153" name="Line 149"/>
          <p:cNvSpPr>
            <a:spLocks noChangeShapeType="1"/>
          </p:cNvSpPr>
          <p:nvPr/>
        </p:nvSpPr>
        <p:spPr bwMode="auto">
          <a:xfrm flipV="1">
            <a:off x="6865938" y="5032375"/>
            <a:ext cx="63500" cy="122872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54" name="Freeform 150"/>
          <p:cNvSpPr>
            <a:spLocks/>
          </p:cNvSpPr>
          <p:nvPr/>
        </p:nvSpPr>
        <p:spPr bwMode="auto">
          <a:xfrm>
            <a:off x="6881813" y="5032375"/>
            <a:ext cx="84137" cy="101600"/>
          </a:xfrm>
          <a:custGeom>
            <a:avLst/>
            <a:gdLst>
              <a:gd name="T0" fmla="*/ 0 w 213"/>
              <a:gd name="T1" fmla="*/ 2147483647 h 255"/>
              <a:gd name="T2" fmla="*/ 2147483647 w 213"/>
              <a:gd name="T3" fmla="*/ 2147483647 h 255"/>
              <a:gd name="T4" fmla="*/ 2147483647 w 213"/>
              <a:gd name="T5" fmla="*/ 2147483647 h 255"/>
              <a:gd name="T6" fmla="*/ 2147483647 w 213"/>
              <a:gd name="T7" fmla="*/ 2147483647 h 255"/>
              <a:gd name="T8" fmla="*/ 2147483647 w 213"/>
              <a:gd name="T9" fmla="*/ 2147483647 h 255"/>
              <a:gd name="T10" fmla="*/ 2147483647 w 213"/>
              <a:gd name="T11" fmla="*/ 2147483647 h 255"/>
              <a:gd name="T12" fmla="*/ 2147483647 w 213"/>
              <a:gd name="T13" fmla="*/ 2147483647 h 255"/>
              <a:gd name="T14" fmla="*/ 2147483647 w 213"/>
              <a:gd name="T15" fmla="*/ 2147483647 h 255"/>
              <a:gd name="T16" fmla="*/ 2147483647 w 213"/>
              <a:gd name="T17" fmla="*/ 2147483647 h 255"/>
              <a:gd name="T18" fmla="*/ 2147483647 w 213"/>
              <a:gd name="T19" fmla="*/ 2147483647 h 255"/>
              <a:gd name="T20" fmla="*/ 2147483647 w 213"/>
              <a:gd name="T21" fmla="*/ 2147483647 h 255"/>
              <a:gd name="T22" fmla="*/ 2147483647 w 213"/>
              <a:gd name="T23" fmla="*/ 2147483647 h 255"/>
              <a:gd name="T24" fmla="*/ 2147483647 w 213"/>
              <a:gd name="T25" fmla="*/ 2147483647 h 255"/>
              <a:gd name="T26" fmla="*/ 2147483647 w 213"/>
              <a:gd name="T27" fmla="*/ 2147483647 h 255"/>
              <a:gd name="T28" fmla="*/ 2147483647 w 213"/>
              <a:gd name="T29" fmla="*/ 2147483647 h 255"/>
              <a:gd name="T30" fmla="*/ 2147483647 w 213"/>
              <a:gd name="T31" fmla="*/ 2147483647 h 255"/>
              <a:gd name="T32" fmla="*/ 2147483647 w 213"/>
              <a:gd name="T33" fmla="*/ 2147483647 h 255"/>
              <a:gd name="T34" fmla="*/ 2147483647 w 213"/>
              <a:gd name="T35" fmla="*/ 2147483647 h 255"/>
              <a:gd name="T36" fmla="*/ 2147483647 w 213"/>
              <a:gd name="T37" fmla="*/ 2147483647 h 255"/>
              <a:gd name="T38" fmla="*/ 2147483647 w 213"/>
              <a:gd name="T39" fmla="*/ 2147483647 h 255"/>
              <a:gd name="T40" fmla="*/ 2147483647 w 213"/>
              <a:gd name="T41" fmla="*/ 2147483647 h 255"/>
              <a:gd name="T42" fmla="*/ 2147483647 w 213"/>
              <a:gd name="T43" fmla="*/ 2147483647 h 255"/>
              <a:gd name="T44" fmla="*/ 2147483647 w 213"/>
              <a:gd name="T45" fmla="*/ 2147483647 h 255"/>
              <a:gd name="T46" fmla="*/ 2147483647 w 213"/>
              <a:gd name="T47" fmla="*/ 2147483647 h 255"/>
              <a:gd name="T48" fmla="*/ 2147483647 w 213"/>
              <a:gd name="T49" fmla="*/ 2147483647 h 255"/>
              <a:gd name="T50" fmla="*/ 2147483647 w 213"/>
              <a:gd name="T51" fmla="*/ 2147483647 h 255"/>
              <a:gd name="T52" fmla="*/ 2147483647 w 213"/>
              <a:gd name="T53" fmla="*/ 2147483647 h 255"/>
              <a:gd name="T54" fmla="*/ 2147483647 w 213"/>
              <a:gd name="T55" fmla="*/ 2147483647 h 255"/>
              <a:gd name="T56" fmla="*/ 2147483647 w 213"/>
              <a:gd name="T57" fmla="*/ 2147483647 h 255"/>
              <a:gd name="T58" fmla="*/ 2147483647 w 213"/>
              <a:gd name="T59" fmla="*/ 2147483647 h 255"/>
              <a:gd name="T60" fmla="*/ 2147483647 w 213"/>
              <a:gd name="T61" fmla="*/ 2147483647 h 255"/>
              <a:gd name="T62" fmla="*/ 2147483647 w 213"/>
              <a:gd name="T63" fmla="*/ 2147483647 h 255"/>
              <a:gd name="T64" fmla="*/ 2147483647 w 213"/>
              <a:gd name="T65" fmla="*/ 2147483647 h 255"/>
              <a:gd name="T66" fmla="*/ 2147483647 w 213"/>
              <a:gd name="T67" fmla="*/ 0 h 2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3"/>
              <a:gd name="T103" fmla="*/ 0 h 255"/>
              <a:gd name="T104" fmla="*/ 213 w 213"/>
              <a:gd name="T105" fmla="*/ 255 h 2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3" h="255">
                <a:moveTo>
                  <a:pt x="119" y="0"/>
                </a:moveTo>
                <a:lnTo>
                  <a:pt x="0" y="243"/>
                </a:lnTo>
                <a:lnTo>
                  <a:pt x="3" y="242"/>
                </a:lnTo>
                <a:lnTo>
                  <a:pt x="6" y="240"/>
                </a:lnTo>
                <a:lnTo>
                  <a:pt x="10" y="239"/>
                </a:lnTo>
                <a:lnTo>
                  <a:pt x="13" y="238"/>
                </a:lnTo>
                <a:lnTo>
                  <a:pt x="16" y="237"/>
                </a:lnTo>
                <a:lnTo>
                  <a:pt x="20" y="236"/>
                </a:lnTo>
                <a:lnTo>
                  <a:pt x="23" y="234"/>
                </a:lnTo>
                <a:lnTo>
                  <a:pt x="26" y="233"/>
                </a:lnTo>
                <a:lnTo>
                  <a:pt x="30" y="232"/>
                </a:lnTo>
                <a:lnTo>
                  <a:pt x="33" y="231"/>
                </a:lnTo>
                <a:lnTo>
                  <a:pt x="36" y="230"/>
                </a:lnTo>
                <a:lnTo>
                  <a:pt x="40" y="229"/>
                </a:lnTo>
                <a:lnTo>
                  <a:pt x="43" y="228"/>
                </a:lnTo>
                <a:lnTo>
                  <a:pt x="47" y="228"/>
                </a:lnTo>
                <a:lnTo>
                  <a:pt x="50" y="227"/>
                </a:lnTo>
                <a:lnTo>
                  <a:pt x="53" y="225"/>
                </a:lnTo>
                <a:lnTo>
                  <a:pt x="57" y="225"/>
                </a:lnTo>
                <a:lnTo>
                  <a:pt x="60" y="224"/>
                </a:lnTo>
                <a:lnTo>
                  <a:pt x="63" y="224"/>
                </a:lnTo>
                <a:lnTo>
                  <a:pt x="67" y="223"/>
                </a:lnTo>
                <a:lnTo>
                  <a:pt x="70" y="223"/>
                </a:lnTo>
                <a:lnTo>
                  <a:pt x="73" y="223"/>
                </a:lnTo>
                <a:lnTo>
                  <a:pt x="77" y="222"/>
                </a:lnTo>
                <a:lnTo>
                  <a:pt x="80" y="222"/>
                </a:lnTo>
                <a:lnTo>
                  <a:pt x="83" y="222"/>
                </a:lnTo>
                <a:lnTo>
                  <a:pt x="87" y="222"/>
                </a:lnTo>
                <a:lnTo>
                  <a:pt x="90" y="222"/>
                </a:lnTo>
                <a:lnTo>
                  <a:pt x="94" y="222"/>
                </a:lnTo>
                <a:lnTo>
                  <a:pt x="97" y="222"/>
                </a:lnTo>
                <a:lnTo>
                  <a:pt x="100" y="222"/>
                </a:lnTo>
                <a:lnTo>
                  <a:pt x="104" y="222"/>
                </a:lnTo>
                <a:lnTo>
                  <a:pt x="107" y="222"/>
                </a:lnTo>
                <a:lnTo>
                  <a:pt x="110" y="222"/>
                </a:lnTo>
                <a:lnTo>
                  <a:pt x="114" y="222"/>
                </a:lnTo>
                <a:lnTo>
                  <a:pt x="117" y="223"/>
                </a:lnTo>
                <a:lnTo>
                  <a:pt x="120" y="223"/>
                </a:lnTo>
                <a:lnTo>
                  <a:pt x="124" y="223"/>
                </a:lnTo>
                <a:lnTo>
                  <a:pt x="127" y="224"/>
                </a:lnTo>
                <a:lnTo>
                  <a:pt x="130" y="224"/>
                </a:lnTo>
                <a:lnTo>
                  <a:pt x="134" y="225"/>
                </a:lnTo>
                <a:lnTo>
                  <a:pt x="137" y="225"/>
                </a:lnTo>
                <a:lnTo>
                  <a:pt x="140" y="227"/>
                </a:lnTo>
                <a:lnTo>
                  <a:pt x="144" y="227"/>
                </a:lnTo>
                <a:lnTo>
                  <a:pt x="147" y="228"/>
                </a:lnTo>
                <a:lnTo>
                  <a:pt x="151" y="229"/>
                </a:lnTo>
                <a:lnTo>
                  <a:pt x="154" y="230"/>
                </a:lnTo>
                <a:lnTo>
                  <a:pt x="157" y="230"/>
                </a:lnTo>
                <a:lnTo>
                  <a:pt x="161" y="231"/>
                </a:lnTo>
                <a:lnTo>
                  <a:pt x="164" y="232"/>
                </a:lnTo>
                <a:lnTo>
                  <a:pt x="167" y="233"/>
                </a:lnTo>
                <a:lnTo>
                  <a:pt x="171" y="234"/>
                </a:lnTo>
                <a:lnTo>
                  <a:pt x="174" y="236"/>
                </a:lnTo>
                <a:lnTo>
                  <a:pt x="176" y="237"/>
                </a:lnTo>
                <a:lnTo>
                  <a:pt x="180" y="238"/>
                </a:lnTo>
                <a:lnTo>
                  <a:pt x="183" y="240"/>
                </a:lnTo>
                <a:lnTo>
                  <a:pt x="186" y="241"/>
                </a:lnTo>
                <a:lnTo>
                  <a:pt x="190" y="242"/>
                </a:lnTo>
                <a:lnTo>
                  <a:pt x="193" y="244"/>
                </a:lnTo>
                <a:lnTo>
                  <a:pt x="196" y="246"/>
                </a:lnTo>
                <a:lnTo>
                  <a:pt x="200" y="247"/>
                </a:lnTo>
                <a:lnTo>
                  <a:pt x="203" y="249"/>
                </a:lnTo>
                <a:lnTo>
                  <a:pt x="206" y="250"/>
                </a:lnTo>
                <a:lnTo>
                  <a:pt x="210" y="252"/>
                </a:lnTo>
                <a:lnTo>
                  <a:pt x="213" y="255"/>
                </a:lnTo>
                <a:lnTo>
                  <a:pt x="11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55" name="Line 151"/>
          <p:cNvSpPr>
            <a:spLocks noChangeShapeType="1"/>
          </p:cNvSpPr>
          <p:nvPr/>
        </p:nvSpPr>
        <p:spPr bwMode="auto">
          <a:xfrm>
            <a:off x="3094038" y="3565525"/>
            <a:ext cx="263525" cy="127793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56" name="Freeform 152"/>
          <p:cNvSpPr>
            <a:spLocks/>
          </p:cNvSpPr>
          <p:nvPr/>
        </p:nvSpPr>
        <p:spPr bwMode="auto">
          <a:xfrm>
            <a:off x="3295650" y="4738688"/>
            <a:ext cx="84138" cy="104775"/>
          </a:xfrm>
          <a:custGeom>
            <a:avLst/>
            <a:gdLst>
              <a:gd name="T0" fmla="*/ 2147483647 w 210"/>
              <a:gd name="T1" fmla="*/ 0 h 265"/>
              <a:gd name="T2" fmla="*/ 2147483647 w 210"/>
              <a:gd name="T3" fmla="*/ 2147483647 h 265"/>
              <a:gd name="T4" fmla="*/ 2147483647 w 210"/>
              <a:gd name="T5" fmla="*/ 2147483647 h 265"/>
              <a:gd name="T6" fmla="*/ 2147483647 w 210"/>
              <a:gd name="T7" fmla="*/ 2147483647 h 265"/>
              <a:gd name="T8" fmla="*/ 2147483647 w 210"/>
              <a:gd name="T9" fmla="*/ 2147483647 h 265"/>
              <a:gd name="T10" fmla="*/ 2147483647 w 210"/>
              <a:gd name="T11" fmla="*/ 2147483647 h 265"/>
              <a:gd name="T12" fmla="*/ 2147483647 w 210"/>
              <a:gd name="T13" fmla="*/ 2147483647 h 265"/>
              <a:gd name="T14" fmla="*/ 2147483647 w 210"/>
              <a:gd name="T15" fmla="*/ 2147483647 h 265"/>
              <a:gd name="T16" fmla="*/ 2147483647 w 210"/>
              <a:gd name="T17" fmla="*/ 2147483647 h 265"/>
              <a:gd name="T18" fmla="*/ 2147483647 w 210"/>
              <a:gd name="T19" fmla="*/ 2147483647 h 265"/>
              <a:gd name="T20" fmla="*/ 2147483647 w 210"/>
              <a:gd name="T21" fmla="*/ 2147483647 h 265"/>
              <a:gd name="T22" fmla="*/ 2147483647 w 210"/>
              <a:gd name="T23" fmla="*/ 2147483647 h 265"/>
              <a:gd name="T24" fmla="*/ 2147483647 w 210"/>
              <a:gd name="T25" fmla="*/ 2147483647 h 265"/>
              <a:gd name="T26" fmla="*/ 2147483647 w 210"/>
              <a:gd name="T27" fmla="*/ 2147483647 h 265"/>
              <a:gd name="T28" fmla="*/ 2147483647 w 210"/>
              <a:gd name="T29" fmla="*/ 2147483647 h 265"/>
              <a:gd name="T30" fmla="*/ 2147483647 w 210"/>
              <a:gd name="T31" fmla="*/ 2147483647 h 265"/>
              <a:gd name="T32" fmla="*/ 2147483647 w 210"/>
              <a:gd name="T33" fmla="*/ 2147483647 h 265"/>
              <a:gd name="T34" fmla="*/ 2147483647 w 210"/>
              <a:gd name="T35" fmla="*/ 2147483647 h 265"/>
              <a:gd name="T36" fmla="*/ 2147483647 w 210"/>
              <a:gd name="T37" fmla="*/ 2147483647 h 265"/>
              <a:gd name="T38" fmla="*/ 2147483647 w 210"/>
              <a:gd name="T39" fmla="*/ 2147483647 h 265"/>
              <a:gd name="T40" fmla="*/ 2147483647 w 210"/>
              <a:gd name="T41" fmla="*/ 2147483647 h 265"/>
              <a:gd name="T42" fmla="*/ 2147483647 w 210"/>
              <a:gd name="T43" fmla="*/ 2147483647 h 265"/>
              <a:gd name="T44" fmla="*/ 2147483647 w 210"/>
              <a:gd name="T45" fmla="*/ 2147483647 h 265"/>
              <a:gd name="T46" fmla="*/ 2147483647 w 210"/>
              <a:gd name="T47" fmla="*/ 2147483647 h 265"/>
              <a:gd name="T48" fmla="*/ 2147483647 w 210"/>
              <a:gd name="T49" fmla="*/ 2147483647 h 265"/>
              <a:gd name="T50" fmla="*/ 2147483647 w 210"/>
              <a:gd name="T51" fmla="*/ 2147483647 h 265"/>
              <a:gd name="T52" fmla="*/ 2147483647 w 210"/>
              <a:gd name="T53" fmla="*/ 2147483647 h 265"/>
              <a:gd name="T54" fmla="*/ 2147483647 w 210"/>
              <a:gd name="T55" fmla="*/ 2147483647 h 265"/>
              <a:gd name="T56" fmla="*/ 2147483647 w 210"/>
              <a:gd name="T57" fmla="*/ 2147483647 h 265"/>
              <a:gd name="T58" fmla="*/ 2147483647 w 210"/>
              <a:gd name="T59" fmla="*/ 2147483647 h 265"/>
              <a:gd name="T60" fmla="*/ 2147483647 w 210"/>
              <a:gd name="T61" fmla="*/ 2147483647 h 265"/>
              <a:gd name="T62" fmla="*/ 2147483647 w 210"/>
              <a:gd name="T63" fmla="*/ 2147483647 h 265"/>
              <a:gd name="T64" fmla="*/ 2147483647 w 210"/>
              <a:gd name="T65" fmla="*/ 2147483647 h 265"/>
              <a:gd name="T66" fmla="*/ 2147483647 w 210"/>
              <a:gd name="T67" fmla="*/ 2147483647 h 2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0"/>
              <a:gd name="T103" fmla="*/ 0 h 265"/>
              <a:gd name="T104" fmla="*/ 210 w 210"/>
              <a:gd name="T105" fmla="*/ 265 h 2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0" h="265">
                <a:moveTo>
                  <a:pt x="156" y="265"/>
                </a:moveTo>
                <a:lnTo>
                  <a:pt x="210" y="0"/>
                </a:lnTo>
                <a:lnTo>
                  <a:pt x="207" y="3"/>
                </a:lnTo>
                <a:lnTo>
                  <a:pt x="204" y="5"/>
                </a:lnTo>
                <a:lnTo>
                  <a:pt x="202" y="7"/>
                </a:lnTo>
                <a:lnTo>
                  <a:pt x="198" y="9"/>
                </a:lnTo>
                <a:lnTo>
                  <a:pt x="195" y="10"/>
                </a:lnTo>
                <a:lnTo>
                  <a:pt x="193" y="13"/>
                </a:lnTo>
                <a:lnTo>
                  <a:pt x="189" y="15"/>
                </a:lnTo>
                <a:lnTo>
                  <a:pt x="186" y="17"/>
                </a:lnTo>
                <a:lnTo>
                  <a:pt x="184" y="18"/>
                </a:lnTo>
                <a:lnTo>
                  <a:pt x="180" y="20"/>
                </a:lnTo>
                <a:lnTo>
                  <a:pt x="177" y="23"/>
                </a:lnTo>
                <a:lnTo>
                  <a:pt x="174" y="24"/>
                </a:lnTo>
                <a:lnTo>
                  <a:pt x="171" y="26"/>
                </a:lnTo>
                <a:lnTo>
                  <a:pt x="168" y="27"/>
                </a:lnTo>
                <a:lnTo>
                  <a:pt x="165" y="29"/>
                </a:lnTo>
                <a:lnTo>
                  <a:pt x="161" y="31"/>
                </a:lnTo>
                <a:lnTo>
                  <a:pt x="159" y="32"/>
                </a:lnTo>
                <a:lnTo>
                  <a:pt x="156" y="34"/>
                </a:lnTo>
                <a:lnTo>
                  <a:pt x="152" y="35"/>
                </a:lnTo>
                <a:lnTo>
                  <a:pt x="149" y="36"/>
                </a:lnTo>
                <a:lnTo>
                  <a:pt x="146" y="37"/>
                </a:lnTo>
                <a:lnTo>
                  <a:pt x="143" y="38"/>
                </a:lnTo>
                <a:lnTo>
                  <a:pt x="140" y="39"/>
                </a:lnTo>
                <a:lnTo>
                  <a:pt x="137" y="41"/>
                </a:lnTo>
                <a:lnTo>
                  <a:pt x="133" y="42"/>
                </a:lnTo>
                <a:lnTo>
                  <a:pt x="130" y="43"/>
                </a:lnTo>
                <a:lnTo>
                  <a:pt x="127" y="44"/>
                </a:lnTo>
                <a:lnTo>
                  <a:pt x="123" y="45"/>
                </a:lnTo>
                <a:lnTo>
                  <a:pt x="121" y="45"/>
                </a:lnTo>
                <a:lnTo>
                  <a:pt x="118" y="46"/>
                </a:lnTo>
                <a:lnTo>
                  <a:pt x="114" y="47"/>
                </a:lnTo>
                <a:lnTo>
                  <a:pt x="111" y="47"/>
                </a:lnTo>
                <a:lnTo>
                  <a:pt x="108" y="48"/>
                </a:lnTo>
                <a:lnTo>
                  <a:pt x="104" y="50"/>
                </a:lnTo>
                <a:lnTo>
                  <a:pt x="101" y="50"/>
                </a:lnTo>
                <a:lnTo>
                  <a:pt x="98" y="50"/>
                </a:lnTo>
                <a:lnTo>
                  <a:pt x="94" y="51"/>
                </a:lnTo>
                <a:lnTo>
                  <a:pt x="91" y="51"/>
                </a:lnTo>
                <a:lnTo>
                  <a:pt x="87" y="52"/>
                </a:lnTo>
                <a:lnTo>
                  <a:pt x="84" y="52"/>
                </a:lnTo>
                <a:lnTo>
                  <a:pt x="81" y="52"/>
                </a:lnTo>
                <a:lnTo>
                  <a:pt x="77" y="52"/>
                </a:lnTo>
                <a:lnTo>
                  <a:pt x="74" y="52"/>
                </a:lnTo>
                <a:lnTo>
                  <a:pt x="71" y="52"/>
                </a:lnTo>
                <a:lnTo>
                  <a:pt x="67" y="52"/>
                </a:lnTo>
                <a:lnTo>
                  <a:pt x="64" y="52"/>
                </a:lnTo>
                <a:lnTo>
                  <a:pt x="61" y="52"/>
                </a:lnTo>
                <a:lnTo>
                  <a:pt x="57" y="52"/>
                </a:lnTo>
                <a:lnTo>
                  <a:pt x="54" y="52"/>
                </a:lnTo>
                <a:lnTo>
                  <a:pt x="51" y="52"/>
                </a:lnTo>
                <a:lnTo>
                  <a:pt x="46" y="52"/>
                </a:lnTo>
                <a:lnTo>
                  <a:pt x="43" y="51"/>
                </a:lnTo>
                <a:lnTo>
                  <a:pt x="39" y="51"/>
                </a:lnTo>
                <a:lnTo>
                  <a:pt x="36" y="51"/>
                </a:lnTo>
                <a:lnTo>
                  <a:pt x="33" y="50"/>
                </a:lnTo>
                <a:lnTo>
                  <a:pt x="29" y="50"/>
                </a:lnTo>
                <a:lnTo>
                  <a:pt x="26" y="48"/>
                </a:lnTo>
                <a:lnTo>
                  <a:pt x="23" y="48"/>
                </a:lnTo>
                <a:lnTo>
                  <a:pt x="18" y="47"/>
                </a:lnTo>
                <a:lnTo>
                  <a:pt x="15" y="46"/>
                </a:lnTo>
                <a:lnTo>
                  <a:pt x="11" y="46"/>
                </a:lnTo>
                <a:lnTo>
                  <a:pt x="8" y="45"/>
                </a:lnTo>
                <a:lnTo>
                  <a:pt x="5" y="44"/>
                </a:lnTo>
                <a:lnTo>
                  <a:pt x="0" y="43"/>
                </a:lnTo>
                <a:lnTo>
                  <a:pt x="156" y="26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57" name="Line 153"/>
          <p:cNvSpPr>
            <a:spLocks noChangeShapeType="1"/>
          </p:cNvSpPr>
          <p:nvPr/>
        </p:nvSpPr>
        <p:spPr bwMode="auto">
          <a:xfrm flipV="1">
            <a:off x="4722813" y="5721350"/>
            <a:ext cx="676275" cy="4762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58" name="Freeform 154"/>
          <p:cNvSpPr>
            <a:spLocks/>
          </p:cNvSpPr>
          <p:nvPr/>
        </p:nvSpPr>
        <p:spPr bwMode="auto">
          <a:xfrm>
            <a:off x="5294313" y="5721350"/>
            <a:ext cx="104775" cy="92075"/>
          </a:xfrm>
          <a:custGeom>
            <a:avLst/>
            <a:gdLst>
              <a:gd name="T0" fmla="*/ 0 w 265"/>
              <a:gd name="T1" fmla="*/ 2147483647 h 231"/>
              <a:gd name="T2" fmla="*/ 2147483647 w 265"/>
              <a:gd name="T3" fmla="*/ 2147483647 h 231"/>
              <a:gd name="T4" fmla="*/ 2147483647 w 265"/>
              <a:gd name="T5" fmla="*/ 2147483647 h 231"/>
              <a:gd name="T6" fmla="*/ 2147483647 w 265"/>
              <a:gd name="T7" fmla="*/ 2147483647 h 231"/>
              <a:gd name="T8" fmla="*/ 2147483647 w 265"/>
              <a:gd name="T9" fmla="*/ 2147483647 h 231"/>
              <a:gd name="T10" fmla="*/ 2147483647 w 265"/>
              <a:gd name="T11" fmla="*/ 2147483647 h 231"/>
              <a:gd name="T12" fmla="*/ 2147483647 w 265"/>
              <a:gd name="T13" fmla="*/ 2147483647 h 231"/>
              <a:gd name="T14" fmla="*/ 2147483647 w 265"/>
              <a:gd name="T15" fmla="*/ 2147483647 h 231"/>
              <a:gd name="T16" fmla="*/ 2147483647 w 265"/>
              <a:gd name="T17" fmla="*/ 2147483647 h 231"/>
              <a:gd name="T18" fmla="*/ 2147483647 w 265"/>
              <a:gd name="T19" fmla="*/ 2147483647 h 231"/>
              <a:gd name="T20" fmla="*/ 2147483647 w 265"/>
              <a:gd name="T21" fmla="*/ 2147483647 h 231"/>
              <a:gd name="T22" fmla="*/ 2147483647 w 265"/>
              <a:gd name="T23" fmla="*/ 2147483647 h 231"/>
              <a:gd name="T24" fmla="*/ 2147483647 w 265"/>
              <a:gd name="T25" fmla="*/ 2147483647 h 231"/>
              <a:gd name="T26" fmla="*/ 2147483647 w 265"/>
              <a:gd name="T27" fmla="*/ 2147483647 h 231"/>
              <a:gd name="T28" fmla="*/ 2147483647 w 265"/>
              <a:gd name="T29" fmla="*/ 2147483647 h 231"/>
              <a:gd name="T30" fmla="*/ 2147483647 w 265"/>
              <a:gd name="T31" fmla="*/ 2147483647 h 231"/>
              <a:gd name="T32" fmla="*/ 2147483647 w 265"/>
              <a:gd name="T33" fmla="*/ 2147483647 h 231"/>
              <a:gd name="T34" fmla="*/ 2147483647 w 265"/>
              <a:gd name="T35" fmla="*/ 2147483647 h 231"/>
              <a:gd name="T36" fmla="*/ 2147483647 w 265"/>
              <a:gd name="T37" fmla="*/ 2147483647 h 231"/>
              <a:gd name="T38" fmla="*/ 2147483647 w 265"/>
              <a:gd name="T39" fmla="*/ 2147483647 h 231"/>
              <a:gd name="T40" fmla="*/ 2147483647 w 265"/>
              <a:gd name="T41" fmla="*/ 2147483647 h 231"/>
              <a:gd name="T42" fmla="*/ 2147483647 w 265"/>
              <a:gd name="T43" fmla="*/ 2147483647 h 231"/>
              <a:gd name="T44" fmla="*/ 2147483647 w 265"/>
              <a:gd name="T45" fmla="*/ 2147483647 h 231"/>
              <a:gd name="T46" fmla="*/ 2147483647 w 265"/>
              <a:gd name="T47" fmla="*/ 2147483647 h 231"/>
              <a:gd name="T48" fmla="*/ 2147483647 w 265"/>
              <a:gd name="T49" fmla="*/ 2147483647 h 231"/>
              <a:gd name="T50" fmla="*/ 2147483647 w 265"/>
              <a:gd name="T51" fmla="*/ 2147483647 h 231"/>
              <a:gd name="T52" fmla="*/ 2147483647 w 265"/>
              <a:gd name="T53" fmla="*/ 2147483647 h 231"/>
              <a:gd name="T54" fmla="*/ 2147483647 w 265"/>
              <a:gd name="T55" fmla="*/ 2147483647 h 231"/>
              <a:gd name="T56" fmla="*/ 2147483647 w 265"/>
              <a:gd name="T57" fmla="*/ 2147483647 h 231"/>
              <a:gd name="T58" fmla="*/ 2147483647 w 265"/>
              <a:gd name="T59" fmla="*/ 2147483647 h 231"/>
              <a:gd name="T60" fmla="*/ 2147483647 w 265"/>
              <a:gd name="T61" fmla="*/ 2147483647 h 231"/>
              <a:gd name="T62" fmla="*/ 2147483647 w 265"/>
              <a:gd name="T63" fmla="*/ 2147483647 h 231"/>
              <a:gd name="T64" fmla="*/ 2147483647 w 265"/>
              <a:gd name="T65" fmla="*/ 2147483647 h 231"/>
              <a:gd name="T66" fmla="*/ 2147483647 w 265"/>
              <a:gd name="T67" fmla="*/ 0 h 2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5"/>
              <a:gd name="T103" fmla="*/ 0 h 231"/>
              <a:gd name="T104" fmla="*/ 265 w 265"/>
              <a:gd name="T105" fmla="*/ 231 h 2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5" h="231">
                <a:moveTo>
                  <a:pt x="265" y="0"/>
                </a:moveTo>
                <a:lnTo>
                  <a:pt x="0" y="56"/>
                </a:lnTo>
                <a:lnTo>
                  <a:pt x="3" y="59"/>
                </a:lnTo>
                <a:lnTo>
                  <a:pt x="5" y="60"/>
                </a:lnTo>
                <a:lnTo>
                  <a:pt x="9" y="62"/>
                </a:lnTo>
                <a:lnTo>
                  <a:pt x="12" y="63"/>
                </a:lnTo>
                <a:lnTo>
                  <a:pt x="15" y="65"/>
                </a:lnTo>
                <a:lnTo>
                  <a:pt x="19" y="67"/>
                </a:lnTo>
                <a:lnTo>
                  <a:pt x="21" y="70"/>
                </a:lnTo>
                <a:lnTo>
                  <a:pt x="24" y="71"/>
                </a:lnTo>
                <a:lnTo>
                  <a:pt x="28" y="73"/>
                </a:lnTo>
                <a:lnTo>
                  <a:pt x="30" y="75"/>
                </a:lnTo>
                <a:lnTo>
                  <a:pt x="33" y="78"/>
                </a:lnTo>
                <a:lnTo>
                  <a:pt x="36" y="80"/>
                </a:lnTo>
                <a:lnTo>
                  <a:pt x="39" y="82"/>
                </a:lnTo>
                <a:lnTo>
                  <a:pt x="41" y="84"/>
                </a:lnTo>
                <a:lnTo>
                  <a:pt x="43" y="86"/>
                </a:lnTo>
                <a:lnTo>
                  <a:pt x="47" y="89"/>
                </a:lnTo>
                <a:lnTo>
                  <a:pt x="49" y="91"/>
                </a:lnTo>
                <a:lnTo>
                  <a:pt x="51" y="93"/>
                </a:lnTo>
                <a:lnTo>
                  <a:pt x="55" y="95"/>
                </a:lnTo>
                <a:lnTo>
                  <a:pt x="57" y="98"/>
                </a:lnTo>
                <a:lnTo>
                  <a:pt x="59" y="100"/>
                </a:lnTo>
                <a:lnTo>
                  <a:pt x="61" y="102"/>
                </a:lnTo>
                <a:lnTo>
                  <a:pt x="64" y="104"/>
                </a:lnTo>
                <a:lnTo>
                  <a:pt x="66" y="108"/>
                </a:lnTo>
                <a:lnTo>
                  <a:pt x="68" y="110"/>
                </a:lnTo>
                <a:lnTo>
                  <a:pt x="70" y="112"/>
                </a:lnTo>
                <a:lnTo>
                  <a:pt x="73" y="114"/>
                </a:lnTo>
                <a:lnTo>
                  <a:pt x="75" y="118"/>
                </a:lnTo>
                <a:lnTo>
                  <a:pt x="77" y="120"/>
                </a:lnTo>
                <a:lnTo>
                  <a:pt x="79" y="123"/>
                </a:lnTo>
                <a:lnTo>
                  <a:pt x="80" y="126"/>
                </a:lnTo>
                <a:lnTo>
                  <a:pt x="83" y="128"/>
                </a:lnTo>
                <a:lnTo>
                  <a:pt x="85" y="131"/>
                </a:lnTo>
                <a:lnTo>
                  <a:pt x="87" y="133"/>
                </a:lnTo>
                <a:lnTo>
                  <a:pt x="88" y="137"/>
                </a:lnTo>
                <a:lnTo>
                  <a:pt x="90" y="139"/>
                </a:lnTo>
                <a:lnTo>
                  <a:pt x="92" y="142"/>
                </a:lnTo>
                <a:lnTo>
                  <a:pt x="94" y="145"/>
                </a:lnTo>
                <a:lnTo>
                  <a:pt x="95" y="148"/>
                </a:lnTo>
                <a:lnTo>
                  <a:pt x="97" y="151"/>
                </a:lnTo>
                <a:lnTo>
                  <a:pt x="98" y="154"/>
                </a:lnTo>
                <a:lnTo>
                  <a:pt x="99" y="157"/>
                </a:lnTo>
                <a:lnTo>
                  <a:pt x="102" y="160"/>
                </a:lnTo>
                <a:lnTo>
                  <a:pt x="103" y="164"/>
                </a:lnTo>
                <a:lnTo>
                  <a:pt x="104" y="166"/>
                </a:lnTo>
                <a:lnTo>
                  <a:pt x="105" y="169"/>
                </a:lnTo>
                <a:lnTo>
                  <a:pt x="107" y="173"/>
                </a:lnTo>
                <a:lnTo>
                  <a:pt x="108" y="176"/>
                </a:lnTo>
                <a:lnTo>
                  <a:pt x="109" y="179"/>
                </a:lnTo>
                <a:lnTo>
                  <a:pt x="111" y="183"/>
                </a:lnTo>
                <a:lnTo>
                  <a:pt x="112" y="186"/>
                </a:lnTo>
                <a:lnTo>
                  <a:pt x="113" y="189"/>
                </a:lnTo>
                <a:lnTo>
                  <a:pt x="114" y="193"/>
                </a:lnTo>
                <a:lnTo>
                  <a:pt x="115" y="196"/>
                </a:lnTo>
                <a:lnTo>
                  <a:pt x="116" y="199"/>
                </a:lnTo>
                <a:lnTo>
                  <a:pt x="116" y="203"/>
                </a:lnTo>
                <a:lnTo>
                  <a:pt x="117" y="206"/>
                </a:lnTo>
                <a:lnTo>
                  <a:pt x="118" y="209"/>
                </a:lnTo>
                <a:lnTo>
                  <a:pt x="119" y="213"/>
                </a:lnTo>
                <a:lnTo>
                  <a:pt x="119" y="216"/>
                </a:lnTo>
                <a:lnTo>
                  <a:pt x="121" y="220"/>
                </a:lnTo>
                <a:lnTo>
                  <a:pt x="122" y="224"/>
                </a:lnTo>
                <a:lnTo>
                  <a:pt x="122" y="227"/>
                </a:lnTo>
                <a:lnTo>
                  <a:pt x="123" y="231"/>
                </a:lnTo>
                <a:lnTo>
                  <a:pt x="265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59" name="Line 155"/>
          <p:cNvSpPr>
            <a:spLocks noChangeShapeType="1"/>
          </p:cNvSpPr>
          <p:nvPr/>
        </p:nvSpPr>
        <p:spPr bwMode="auto">
          <a:xfrm>
            <a:off x="1790700" y="4718050"/>
            <a:ext cx="501650" cy="26352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60" name="Freeform 156"/>
          <p:cNvSpPr>
            <a:spLocks/>
          </p:cNvSpPr>
          <p:nvPr/>
        </p:nvSpPr>
        <p:spPr bwMode="auto">
          <a:xfrm>
            <a:off x="2184400" y="4899025"/>
            <a:ext cx="107950" cy="82550"/>
          </a:xfrm>
          <a:custGeom>
            <a:avLst/>
            <a:gdLst>
              <a:gd name="T0" fmla="*/ 2147483647 w 271"/>
              <a:gd name="T1" fmla="*/ 0 h 210"/>
              <a:gd name="T2" fmla="*/ 2147483647 w 271"/>
              <a:gd name="T3" fmla="*/ 2147483647 h 210"/>
              <a:gd name="T4" fmla="*/ 2147483647 w 271"/>
              <a:gd name="T5" fmla="*/ 2147483647 h 210"/>
              <a:gd name="T6" fmla="*/ 2147483647 w 271"/>
              <a:gd name="T7" fmla="*/ 2147483647 h 210"/>
              <a:gd name="T8" fmla="*/ 2147483647 w 271"/>
              <a:gd name="T9" fmla="*/ 2147483647 h 210"/>
              <a:gd name="T10" fmla="*/ 2147483647 w 271"/>
              <a:gd name="T11" fmla="*/ 2147483647 h 210"/>
              <a:gd name="T12" fmla="*/ 2147483647 w 271"/>
              <a:gd name="T13" fmla="*/ 2147483647 h 210"/>
              <a:gd name="T14" fmla="*/ 2147483647 w 271"/>
              <a:gd name="T15" fmla="*/ 2147483647 h 210"/>
              <a:gd name="T16" fmla="*/ 2147483647 w 271"/>
              <a:gd name="T17" fmla="*/ 2147483647 h 210"/>
              <a:gd name="T18" fmla="*/ 2147483647 w 271"/>
              <a:gd name="T19" fmla="*/ 2147483647 h 210"/>
              <a:gd name="T20" fmla="*/ 2147483647 w 271"/>
              <a:gd name="T21" fmla="*/ 2147483647 h 210"/>
              <a:gd name="T22" fmla="*/ 2147483647 w 271"/>
              <a:gd name="T23" fmla="*/ 2147483647 h 210"/>
              <a:gd name="T24" fmla="*/ 2147483647 w 271"/>
              <a:gd name="T25" fmla="*/ 2147483647 h 210"/>
              <a:gd name="T26" fmla="*/ 2147483647 w 271"/>
              <a:gd name="T27" fmla="*/ 2147483647 h 210"/>
              <a:gd name="T28" fmla="*/ 2147483647 w 271"/>
              <a:gd name="T29" fmla="*/ 2147483647 h 210"/>
              <a:gd name="T30" fmla="*/ 2147483647 w 271"/>
              <a:gd name="T31" fmla="*/ 2147483647 h 210"/>
              <a:gd name="T32" fmla="*/ 2147483647 w 271"/>
              <a:gd name="T33" fmla="*/ 2147483647 h 210"/>
              <a:gd name="T34" fmla="*/ 2147483647 w 271"/>
              <a:gd name="T35" fmla="*/ 2147483647 h 210"/>
              <a:gd name="T36" fmla="*/ 2147483647 w 271"/>
              <a:gd name="T37" fmla="*/ 2147483647 h 210"/>
              <a:gd name="T38" fmla="*/ 2147483647 w 271"/>
              <a:gd name="T39" fmla="*/ 2147483647 h 210"/>
              <a:gd name="T40" fmla="*/ 2147483647 w 271"/>
              <a:gd name="T41" fmla="*/ 2147483647 h 210"/>
              <a:gd name="T42" fmla="*/ 2147483647 w 271"/>
              <a:gd name="T43" fmla="*/ 2147483647 h 210"/>
              <a:gd name="T44" fmla="*/ 2147483647 w 271"/>
              <a:gd name="T45" fmla="*/ 2147483647 h 210"/>
              <a:gd name="T46" fmla="*/ 2147483647 w 271"/>
              <a:gd name="T47" fmla="*/ 2147483647 h 210"/>
              <a:gd name="T48" fmla="*/ 2147483647 w 271"/>
              <a:gd name="T49" fmla="*/ 2147483647 h 210"/>
              <a:gd name="T50" fmla="*/ 2147483647 w 271"/>
              <a:gd name="T51" fmla="*/ 2147483647 h 210"/>
              <a:gd name="T52" fmla="*/ 2147483647 w 271"/>
              <a:gd name="T53" fmla="*/ 2147483647 h 210"/>
              <a:gd name="T54" fmla="*/ 2147483647 w 271"/>
              <a:gd name="T55" fmla="*/ 2147483647 h 210"/>
              <a:gd name="T56" fmla="*/ 2147483647 w 271"/>
              <a:gd name="T57" fmla="*/ 2147483647 h 210"/>
              <a:gd name="T58" fmla="*/ 2147483647 w 271"/>
              <a:gd name="T59" fmla="*/ 2147483647 h 210"/>
              <a:gd name="T60" fmla="*/ 2147483647 w 271"/>
              <a:gd name="T61" fmla="*/ 2147483647 h 210"/>
              <a:gd name="T62" fmla="*/ 2147483647 w 271"/>
              <a:gd name="T63" fmla="*/ 2147483647 h 210"/>
              <a:gd name="T64" fmla="*/ 2147483647 w 271"/>
              <a:gd name="T65" fmla="*/ 2147483647 h 210"/>
              <a:gd name="T66" fmla="*/ 2147483647 w 271"/>
              <a:gd name="T67" fmla="*/ 2147483647 h 2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1"/>
              <a:gd name="T103" fmla="*/ 0 h 210"/>
              <a:gd name="T104" fmla="*/ 271 w 271"/>
              <a:gd name="T105" fmla="*/ 210 h 2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1" h="210">
                <a:moveTo>
                  <a:pt x="271" y="210"/>
                </a:moveTo>
                <a:lnTo>
                  <a:pt x="100" y="0"/>
                </a:lnTo>
                <a:lnTo>
                  <a:pt x="100" y="3"/>
                </a:lnTo>
                <a:lnTo>
                  <a:pt x="100" y="7"/>
                </a:lnTo>
                <a:lnTo>
                  <a:pt x="100" y="11"/>
                </a:lnTo>
                <a:lnTo>
                  <a:pt x="99" y="14"/>
                </a:lnTo>
                <a:lnTo>
                  <a:pt x="99" y="18"/>
                </a:lnTo>
                <a:lnTo>
                  <a:pt x="99" y="21"/>
                </a:lnTo>
                <a:lnTo>
                  <a:pt x="99" y="26"/>
                </a:lnTo>
                <a:lnTo>
                  <a:pt x="98" y="29"/>
                </a:lnTo>
                <a:lnTo>
                  <a:pt x="98" y="32"/>
                </a:lnTo>
                <a:lnTo>
                  <a:pt x="96" y="36"/>
                </a:lnTo>
                <a:lnTo>
                  <a:pt x="96" y="39"/>
                </a:lnTo>
                <a:lnTo>
                  <a:pt x="95" y="42"/>
                </a:lnTo>
                <a:lnTo>
                  <a:pt x="95" y="46"/>
                </a:lnTo>
                <a:lnTo>
                  <a:pt x="94" y="49"/>
                </a:lnTo>
                <a:lnTo>
                  <a:pt x="93" y="52"/>
                </a:lnTo>
                <a:lnTo>
                  <a:pt x="93" y="56"/>
                </a:lnTo>
                <a:lnTo>
                  <a:pt x="92" y="59"/>
                </a:lnTo>
                <a:lnTo>
                  <a:pt x="91" y="63"/>
                </a:lnTo>
                <a:lnTo>
                  <a:pt x="90" y="66"/>
                </a:lnTo>
                <a:lnTo>
                  <a:pt x="89" y="69"/>
                </a:lnTo>
                <a:lnTo>
                  <a:pt x="89" y="73"/>
                </a:lnTo>
                <a:lnTo>
                  <a:pt x="87" y="76"/>
                </a:lnTo>
                <a:lnTo>
                  <a:pt x="86" y="79"/>
                </a:lnTo>
                <a:lnTo>
                  <a:pt x="85" y="83"/>
                </a:lnTo>
                <a:lnTo>
                  <a:pt x="83" y="85"/>
                </a:lnTo>
                <a:lnTo>
                  <a:pt x="82" y="88"/>
                </a:lnTo>
                <a:lnTo>
                  <a:pt x="81" y="92"/>
                </a:lnTo>
                <a:lnTo>
                  <a:pt x="80" y="95"/>
                </a:lnTo>
                <a:lnTo>
                  <a:pt x="79" y="97"/>
                </a:lnTo>
                <a:lnTo>
                  <a:pt x="76" y="101"/>
                </a:lnTo>
                <a:lnTo>
                  <a:pt x="75" y="104"/>
                </a:lnTo>
                <a:lnTo>
                  <a:pt x="74" y="106"/>
                </a:lnTo>
                <a:lnTo>
                  <a:pt x="72" y="110"/>
                </a:lnTo>
                <a:lnTo>
                  <a:pt x="71" y="113"/>
                </a:lnTo>
                <a:lnTo>
                  <a:pt x="68" y="115"/>
                </a:lnTo>
                <a:lnTo>
                  <a:pt x="67" y="118"/>
                </a:lnTo>
                <a:lnTo>
                  <a:pt x="65" y="121"/>
                </a:lnTo>
                <a:lnTo>
                  <a:pt x="64" y="124"/>
                </a:lnTo>
                <a:lnTo>
                  <a:pt x="62" y="126"/>
                </a:lnTo>
                <a:lnTo>
                  <a:pt x="60" y="130"/>
                </a:lnTo>
                <a:lnTo>
                  <a:pt x="58" y="132"/>
                </a:lnTo>
                <a:lnTo>
                  <a:pt x="56" y="135"/>
                </a:lnTo>
                <a:lnTo>
                  <a:pt x="54" y="137"/>
                </a:lnTo>
                <a:lnTo>
                  <a:pt x="52" y="141"/>
                </a:lnTo>
                <a:lnTo>
                  <a:pt x="49" y="143"/>
                </a:lnTo>
                <a:lnTo>
                  <a:pt x="47" y="145"/>
                </a:lnTo>
                <a:lnTo>
                  <a:pt x="45" y="149"/>
                </a:lnTo>
                <a:lnTo>
                  <a:pt x="43" y="151"/>
                </a:lnTo>
                <a:lnTo>
                  <a:pt x="41" y="153"/>
                </a:lnTo>
                <a:lnTo>
                  <a:pt x="38" y="157"/>
                </a:lnTo>
                <a:lnTo>
                  <a:pt x="36" y="159"/>
                </a:lnTo>
                <a:lnTo>
                  <a:pt x="34" y="161"/>
                </a:lnTo>
                <a:lnTo>
                  <a:pt x="30" y="163"/>
                </a:lnTo>
                <a:lnTo>
                  <a:pt x="28" y="165"/>
                </a:lnTo>
                <a:lnTo>
                  <a:pt x="26" y="169"/>
                </a:lnTo>
                <a:lnTo>
                  <a:pt x="24" y="171"/>
                </a:lnTo>
                <a:lnTo>
                  <a:pt x="20" y="173"/>
                </a:lnTo>
                <a:lnTo>
                  <a:pt x="18" y="176"/>
                </a:lnTo>
                <a:lnTo>
                  <a:pt x="15" y="178"/>
                </a:lnTo>
                <a:lnTo>
                  <a:pt x="13" y="180"/>
                </a:lnTo>
                <a:lnTo>
                  <a:pt x="9" y="182"/>
                </a:lnTo>
                <a:lnTo>
                  <a:pt x="6" y="184"/>
                </a:lnTo>
                <a:lnTo>
                  <a:pt x="4" y="187"/>
                </a:lnTo>
                <a:lnTo>
                  <a:pt x="0" y="189"/>
                </a:lnTo>
                <a:lnTo>
                  <a:pt x="271" y="21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61" name="Line 157"/>
          <p:cNvSpPr>
            <a:spLocks noChangeShapeType="1"/>
          </p:cNvSpPr>
          <p:nvPr/>
        </p:nvSpPr>
        <p:spPr bwMode="auto">
          <a:xfrm flipH="1">
            <a:off x="5449888" y="3667125"/>
            <a:ext cx="1792287" cy="129063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62" name="Freeform 158"/>
          <p:cNvSpPr>
            <a:spLocks/>
          </p:cNvSpPr>
          <p:nvPr/>
        </p:nvSpPr>
        <p:spPr bwMode="auto">
          <a:xfrm>
            <a:off x="5449888" y="4864100"/>
            <a:ext cx="104775" cy="93663"/>
          </a:xfrm>
          <a:custGeom>
            <a:avLst/>
            <a:gdLst>
              <a:gd name="T0" fmla="*/ 2147483647 w 265"/>
              <a:gd name="T1" fmla="*/ 2147483647 h 233"/>
              <a:gd name="T2" fmla="*/ 2147483647 w 265"/>
              <a:gd name="T3" fmla="*/ 2147483647 h 233"/>
              <a:gd name="T4" fmla="*/ 2147483647 w 265"/>
              <a:gd name="T5" fmla="*/ 2147483647 h 233"/>
              <a:gd name="T6" fmla="*/ 2147483647 w 265"/>
              <a:gd name="T7" fmla="*/ 2147483647 h 233"/>
              <a:gd name="T8" fmla="*/ 2147483647 w 265"/>
              <a:gd name="T9" fmla="*/ 2147483647 h 233"/>
              <a:gd name="T10" fmla="*/ 2147483647 w 265"/>
              <a:gd name="T11" fmla="*/ 2147483647 h 233"/>
              <a:gd name="T12" fmla="*/ 2147483647 w 265"/>
              <a:gd name="T13" fmla="*/ 2147483647 h 233"/>
              <a:gd name="T14" fmla="*/ 2147483647 w 265"/>
              <a:gd name="T15" fmla="*/ 2147483647 h 233"/>
              <a:gd name="T16" fmla="*/ 2147483647 w 265"/>
              <a:gd name="T17" fmla="*/ 2147483647 h 233"/>
              <a:gd name="T18" fmla="*/ 2147483647 w 265"/>
              <a:gd name="T19" fmla="*/ 2147483647 h 233"/>
              <a:gd name="T20" fmla="*/ 2147483647 w 265"/>
              <a:gd name="T21" fmla="*/ 2147483647 h 233"/>
              <a:gd name="T22" fmla="*/ 2147483647 w 265"/>
              <a:gd name="T23" fmla="*/ 2147483647 h 233"/>
              <a:gd name="T24" fmla="*/ 2147483647 w 265"/>
              <a:gd name="T25" fmla="*/ 2147483647 h 233"/>
              <a:gd name="T26" fmla="*/ 2147483647 w 265"/>
              <a:gd name="T27" fmla="*/ 2147483647 h 233"/>
              <a:gd name="T28" fmla="*/ 2147483647 w 265"/>
              <a:gd name="T29" fmla="*/ 2147483647 h 233"/>
              <a:gd name="T30" fmla="*/ 2147483647 w 265"/>
              <a:gd name="T31" fmla="*/ 2147483647 h 233"/>
              <a:gd name="T32" fmla="*/ 2147483647 w 265"/>
              <a:gd name="T33" fmla="*/ 2147483647 h 233"/>
              <a:gd name="T34" fmla="*/ 2147483647 w 265"/>
              <a:gd name="T35" fmla="*/ 2147483647 h 233"/>
              <a:gd name="T36" fmla="*/ 2147483647 w 265"/>
              <a:gd name="T37" fmla="*/ 2147483647 h 233"/>
              <a:gd name="T38" fmla="*/ 2147483647 w 265"/>
              <a:gd name="T39" fmla="*/ 2147483647 h 233"/>
              <a:gd name="T40" fmla="*/ 2147483647 w 265"/>
              <a:gd name="T41" fmla="*/ 2147483647 h 233"/>
              <a:gd name="T42" fmla="*/ 2147483647 w 265"/>
              <a:gd name="T43" fmla="*/ 2147483647 h 233"/>
              <a:gd name="T44" fmla="*/ 2147483647 w 265"/>
              <a:gd name="T45" fmla="*/ 2147483647 h 233"/>
              <a:gd name="T46" fmla="*/ 2147483647 w 265"/>
              <a:gd name="T47" fmla="*/ 2147483647 h 233"/>
              <a:gd name="T48" fmla="*/ 2147483647 w 265"/>
              <a:gd name="T49" fmla="*/ 2147483647 h 233"/>
              <a:gd name="T50" fmla="*/ 2147483647 w 265"/>
              <a:gd name="T51" fmla="*/ 2147483647 h 233"/>
              <a:gd name="T52" fmla="*/ 2147483647 w 265"/>
              <a:gd name="T53" fmla="*/ 2147483647 h 233"/>
              <a:gd name="T54" fmla="*/ 2147483647 w 265"/>
              <a:gd name="T55" fmla="*/ 2147483647 h 233"/>
              <a:gd name="T56" fmla="*/ 2147483647 w 265"/>
              <a:gd name="T57" fmla="*/ 2147483647 h 233"/>
              <a:gd name="T58" fmla="*/ 2147483647 w 265"/>
              <a:gd name="T59" fmla="*/ 2147483647 h 233"/>
              <a:gd name="T60" fmla="*/ 2147483647 w 265"/>
              <a:gd name="T61" fmla="*/ 2147483647 h 233"/>
              <a:gd name="T62" fmla="*/ 2147483647 w 265"/>
              <a:gd name="T63" fmla="*/ 2147483647 h 233"/>
              <a:gd name="T64" fmla="*/ 2147483647 w 265"/>
              <a:gd name="T65" fmla="*/ 2147483647 h 233"/>
              <a:gd name="T66" fmla="*/ 0 w 265"/>
              <a:gd name="T67" fmla="*/ 2147483647 h 2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5"/>
              <a:gd name="T103" fmla="*/ 0 h 233"/>
              <a:gd name="T104" fmla="*/ 265 w 265"/>
              <a:gd name="T105" fmla="*/ 233 h 23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5" h="233">
                <a:moveTo>
                  <a:pt x="0" y="233"/>
                </a:moveTo>
                <a:lnTo>
                  <a:pt x="265" y="173"/>
                </a:lnTo>
                <a:lnTo>
                  <a:pt x="262" y="171"/>
                </a:lnTo>
                <a:lnTo>
                  <a:pt x="259" y="170"/>
                </a:lnTo>
                <a:lnTo>
                  <a:pt x="255" y="168"/>
                </a:lnTo>
                <a:lnTo>
                  <a:pt x="252" y="165"/>
                </a:lnTo>
                <a:lnTo>
                  <a:pt x="248" y="164"/>
                </a:lnTo>
                <a:lnTo>
                  <a:pt x="246" y="162"/>
                </a:lnTo>
                <a:lnTo>
                  <a:pt x="243" y="160"/>
                </a:lnTo>
                <a:lnTo>
                  <a:pt x="240" y="158"/>
                </a:lnTo>
                <a:lnTo>
                  <a:pt x="237" y="157"/>
                </a:lnTo>
                <a:lnTo>
                  <a:pt x="234" y="154"/>
                </a:lnTo>
                <a:lnTo>
                  <a:pt x="232" y="152"/>
                </a:lnTo>
                <a:lnTo>
                  <a:pt x="228" y="150"/>
                </a:lnTo>
                <a:lnTo>
                  <a:pt x="226" y="148"/>
                </a:lnTo>
                <a:lnTo>
                  <a:pt x="223" y="145"/>
                </a:lnTo>
                <a:lnTo>
                  <a:pt x="221" y="143"/>
                </a:lnTo>
                <a:lnTo>
                  <a:pt x="217" y="141"/>
                </a:lnTo>
                <a:lnTo>
                  <a:pt x="215" y="139"/>
                </a:lnTo>
                <a:lnTo>
                  <a:pt x="213" y="136"/>
                </a:lnTo>
                <a:lnTo>
                  <a:pt x="209" y="134"/>
                </a:lnTo>
                <a:lnTo>
                  <a:pt x="207" y="132"/>
                </a:lnTo>
                <a:lnTo>
                  <a:pt x="205" y="130"/>
                </a:lnTo>
                <a:lnTo>
                  <a:pt x="203" y="127"/>
                </a:lnTo>
                <a:lnTo>
                  <a:pt x="200" y="125"/>
                </a:lnTo>
                <a:lnTo>
                  <a:pt x="198" y="123"/>
                </a:lnTo>
                <a:lnTo>
                  <a:pt x="196" y="120"/>
                </a:lnTo>
                <a:lnTo>
                  <a:pt x="194" y="117"/>
                </a:lnTo>
                <a:lnTo>
                  <a:pt x="191" y="115"/>
                </a:lnTo>
                <a:lnTo>
                  <a:pt x="189" y="113"/>
                </a:lnTo>
                <a:lnTo>
                  <a:pt x="187" y="110"/>
                </a:lnTo>
                <a:lnTo>
                  <a:pt x="185" y="107"/>
                </a:lnTo>
                <a:lnTo>
                  <a:pt x="182" y="105"/>
                </a:lnTo>
                <a:lnTo>
                  <a:pt x="181" y="102"/>
                </a:lnTo>
                <a:lnTo>
                  <a:pt x="179" y="99"/>
                </a:lnTo>
                <a:lnTo>
                  <a:pt x="177" y="96"/>
                </a:lnTo>
                <a:lnTo>
                  <a:pt x="175" y="94"/>
                </a:lnTo>
                <a:lnTo>
                  <a:pt x="174" y="91"/>
                </a:lnTo>
                <a:lnTo>
                  <a:pt x="171" y="88"/>
                </a:lnTo>
                <a:lnTo>
                  <a:pt x="170" y="85"/>
                </a:lnTo>
                <a:lnTo>
                  <a:pt x="168" y="83"/>
                </a:lnTo>
                <a:lnTo>
                  <a:pt x="167" y="79"/>
                </a:lnTo>
                <a:lnTo>
                  <a:pt x="165" y="76"/>
                </a:lnTo>
                <a:lnTo>
                  <a:pt x="163" y="74"/>
                </a:lnTo>
                <a:lnTo>
                  <a:pt x="162" y="70"/>
                </a:lnTo>
                <a:lnTo>
                  <a:pt x="160" y="67"/>
                </a:lnTo>
                <a:lnTo>
                  <a:pt x="159" y="64"/>
                </a:lnTo>
                <a:lnTo>
                  <a:pt x="158" y="61"/>
                </a:lnTo>
                <a:lnTo>
                  <a:pt x="157" y="58"/>
                </a:lnTo>
                <a:lnTo>
                  <a:pt x="155" y="55"/>
                </a:lnTo>
                <a:lnTo>
                  <a:pt x="153" y="51"/>
                </a:lnTo>
                <a:lnTo>
                  <a:pt x="152" y="48"/>
                </a:lnTo>
                <a:lnTo>
                  <a:pt x="151" y="45"/>
                </a:lnTo>
                <a:lnTo>
                  <a:pt x="150" y="41"/>
                </a:lnTo>
                <a:lnTo>
                  <a:pt x="149" y="38"/>
                </a:lnTo>
                <a:lnTo>
                  <a:pt x="148" y="35"/>
                </a:lnTo>
                <a:lnTo>
                  <a:pt x="147" y="31"/>
                </a:lnTo>
                <a:lnTo>
                  <a:pt x="147" y="28"/>
                </a:lnTo>
                <a:lnTo>
                  <a:pt x="146" y="25"/>
                </a:lnTo>
                <a:lnTo>
                  <a:pt x="144" y="21"/>
                </a:lnTo>
                <a:lnTo>
                  <a:pt x="143" y="18"/>
                </a:lnTo>
                <a:lnTo>
                  <a:pt x="142" y="14"/>
                </a:lnTo>
                <a:lnTo>
                  <a:pt x="142" y="10"/>
                </a:lnTo>
                <a:lnTo>
                  <a:pt x="141" y="7"/>
                </a:lnTo>
                <a:lnTo>
                  <a:pt x="141" y="3"/>
                </a:lnTo>
                <a:lnTo>
                  <a:pt x="14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3163" name="Rectangle 159"/>
          <p:cNvSpPr>
            <a:spLocks noChangeArrowheads="1"/>
          </p:cNvSpPr>
          <p:nvPr/>
        </p:nvSpPr>
        <p:spPr bwMode="auto">
          <a:xfrm rot="-5400000">
            <a:off x="2316957" y="1494631"/>
            <a:ext cx="156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hu-HU" altLang="hu-HU" sz="2200">
                <a:latin typeface="Calibri" pitchFamily="34" charset="0"/>
              </a:rPr>
              <a:t>Velőcső</a:t>
            </a:r>
          </a:p>
        </p:txBody>
      </p:sp>
      <p:sp>
        <p:nvSpPr>
          <p:cNvPr id="43164" name="Rectangle 160"/>
          <p:cNvSpPr>
            <a:spLocks noChangeArrowheads="1"/>
          </p:cNvSpPr>
          <p:nvPr/>
        </p:nvSpPr>
        <p:spPr bwMode="auto">
          <a:xfrm>
            <a:off x="7502525" y="5203825"/>
            <a:ext cx="769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hu-HU" altLang="hu-HU" sz="2200" b="1">
                <a:solidFill>
                  <a:srgbClr val="1F1A17"/>
                </a:solidFill>
                <a:latin typeface="Calibri" pitchFamily="34" charset="0"/>
              </a:rPr>
              <a:t>előagy</a:t>
            </a:r>
            <a:endParaRPr lang="hu-HU" altLang="hu-HU" sz="2200">
              <a:latin typeface="Calibri" pitchFamily="34" charset="0"/>
            </a:endParaRPr>
          </a:p>
        </p:txBody>
      </p:sp>
      <p:sp>
        <p:nvSpPr>
          <p:cNvPr id="43165" name="Line 161"/>
          <p:cNvSpPr>
            <a:spLocks noChangeShapeType="1"/>
          </p:cNvSpPr>
          <p:nvPr/>
        </p:nvSpPr>
        <p:spPr bwMode="auto">
          <a:xfrm flipH="1" flipV="1">
            <a:off x="7080250" y="4648200"/>
            <a:ext cx="414338" cy="582613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496" name="Text Box 162"/>
          <p:cNvSpPr txBox="1">
            <a:spLocks noChangeArrowheads="1"/>
          </p:cNvSpPr>
          <p:nvPr/>
        </p:nvSpPr>
        <p:spPr bwMode="auto">
          <a:xfrm>
            <a:off x="3276600" y="2636838"/>
            <a:ext cx="2268538" cy="7699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200" cap="all" dirty="0">
                <a:latin typeface="Calibri" panose="020F0502020204030204" pitchFamily="34" charset="0"/>
              </a:rPr>
              <a:t>3. Hét </a:t>
            </a:r>
            <a:r>
              <a:rPr lang="hu-HU" altLang="hu-HU" sz="2200" cap="all" dirty="0" err="1">
                <a:latin typeface="Calibri" panose="020F0502020204030204" pitchFamily="34" charset="0"/>
              </a:rPr>
              <a:t>végÉn</a:t>
            </a:r>
            <a:r>
              <a:rPr lang="hu-HU" altLang="hu-HU" sz="2200" cap="all" dirty="0">
                <a:latin typeface="Calibri" panose="020F0502020204030204" pitchFamily="34" charset="0"/>
              </a:rPr>
              <a:t> kezdődik</a:t>
            </a:r>
            <a:endParaRPr lang="hu-HU" altLang="hu-HU" sz="2200" cap="all" dirty="0">
              <a:latin typeface="Calibri" panose="020F0502020204030204" pitchFamily="34" charset="0"/>
            </a:endParaRPr>
          </a:p>
        </p:txBody>
      </p:sp>
      <p:cxnSp>
        <p:nvCxnSpPr>
          <p:cNvPr id="162" name="Egyenes összekötő nyíllal 161"/>
          <p:cNvCxnSpPr>
            <a:endCxn id="43050" idx="39"/>
          </p:cNvCxnSpPr>
          <p:nvPr/>
        </p:nvCxnSpPr>
        <p:spPr>
          <a:xfrm rot="10800000">
            <a:off x="6427788" y="1782763"/>
            <a:ext cx="665162" cy="49371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68" name="Szövegdoboz 163"/>
          <p:cNvSpPr txBox="1">
            <a:spLocks noChangeArrowheads="1"/>
          </p:cNvSpPr>
          <p:nvPr/>
        </p:nvSpPr>
        <p:spPr bwMode="auto">
          <a:xfrm>
            <a:off x="6516688" y="2205038"/>
            <a:ext cx="2263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200" b="1">
                <a:latin typeface="Calibri" pitchFamily="34" charset="0"/>
              </a:rPr>
              <a:t>Szemhólyag nyele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22383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églalap 1"/>
          <p:cNvSpPr>
            <a:spLocks noChangeArrowheads="1"/>
          </p:cNvSpPr>
          <p:nvPr/>
        </p:nvSpPr>
        <p:spPr bwMode="auto">
          <a:xfrm>
            <a:off x="1711325" y="77788"/>
            <a:ext cx="511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altLang="hu-HU" sz="3200" b="1">
                <a:solidFill>
                  <a:srgbClr val="002060"/>
                </a:solidFill>
                <a:latin typeface="Calibri" pitchFamily="34" charset="0"/>
              </a:rPr>
              <a:t>LENCSE, CORNEA</a:t>
            </a:r>
          </a:p>
        </p:txBody>
      </p:sp>
      <p:pic>
        <p:nvPicPr>
          <p:cNvPr id="47107" name="Kép 6"/>
          <p:cNvPicPr>
            <a:picLocks noChangeAspect="1"/>
          </p:cNvPicPr>
          <p:nvPr/>
        </p:nvPicPr>
        <p:blipFill>
          <a:blip r:embed="rId3"/>
          <a:srcRect t="6038" b="2155"/>
          <a:stretch>
            <a:fillRect/>
          </a:stretch>
        </p:blipFill>
        <p:spPr bwMode="auto">
          <a:xfrm flipH="1">
            <a:off x="6248400" y="3860800"/>
            <a:ext cx="2435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Szövegdoboz 4"/>
          <p:cNvSpPr txBox="1">
            <a:spLocks noChangeArrowheads="1"/>
          </p:cNvSpPr>
          <p:nvPr/>
        </p:nvSpPr>
        <p:spPr bwMode="auto">
          <a:xfrm>
            <a:off x="179388" y="765175"/>
            <a:ext cx="5761037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000"/>
              </a:lnSpc>
            </a:pPr>
            <a:r>
              <a:rPr lang="hu-HU" altLang="hu-HU" sz="2200" b="1" u="sng">
                <a:solidFill>
                  <a:srgbClr val="002060"/>
                </a:solidFill>
                <a:latin typeface="Calibri" pitchFamily="34" charset="0"/>
              </a:rPr>
              <a:t>Lencse:</a:t>
            </a:r>
          </a:p>
          <a:p>
            <a:pPr algn="just">
              <a:lnSpc>
                <a:spcPts val="3000"/>
              </a:lnSpc>
              <a:buFont typeface="Arial" charset="0"/>
              <a:buChar char="•"/>
            </a:pPr>
            <a:r>
              <a:rPr lang="hu-HU" altLang="hu-HU" sz="2200" b="1">
                <a:solidFill>
                  <a:srgbClr val="002060"/>
                </a:solidFill>
                <a:latin typeface="Calibri" pitchFamily="34" charset="0"/>
              </a:rPr>
              <a:t>5. hét végére válik le a lencsehólyag a felszíni hámról</a:t>
            </a:r>
          </a:p>
          <a:p>
            <a:pPr algn="just">
              <a:lnSpc>
                <a:spcPts val="3000"/>
              </a:lnSpc>
              <a:buFont typeface="Arial" charset="0"/>
              <a:buChar char="•"/>
            </a:pPr>
            <a:r>
              <a:rPr lang="hu-HU" altLang="hu-HU" sz="2200" b="1">
                <a:solidFill>
                  <a:srgbClr val="002060"/>
                </a:solidFill>
                <a:latin typeface="Calibri" pitchFamily="34" charset="0"/>
              </a:rPr>
              <a:t>Hátsó sejtek crystallinokat termelnek, </a:t>
            </a:r>
            <a:r>
              <a:rPr lang="hu-HU" altLang="hu-HU" sz="2200" b="1">
                <a:solidFill>
                  <a:srgbClr val="993366"/>
                </a:solidFill>
                <a:latin typeface="Calibri" pitchFamily="34" charset="0"/>
              </a:rPr>
              <a:t>lencserostokká</a:t>
            </a:r>
            <a:r>
              <a:rPr lang="hu-HU" altLang="hu-HU" sz="2200" b="1">
                <a:solidFill>
                  <a:srgbClr val="002060"/>
                </a:solidFill>
                <a:latin typeface="Calibri" pitchFamily="34" charset="0"/>
              </a:rPr>
              <a:t> válnak → primer és szekunder lencsemagok</a:t>
            </a:r>
          </a:p>
          <a:p>
            <a:pPr algn="just">
              <a:lnSpc>
                <a:spcPts val="3000"/>
              </a:lnSpc>
              <a:buFont typeface="Arial" charset="0"/>
              <a:buChar char="•"/>
            </a:pPr>
            <a:r>
              <a:rPr lang="hu-HU" altLang="hu-HU" sz="2200" b="1">
                <a:solidFill>
                  <a:srgbClr val="993366"/>
                </a:solidFill>
                <a:latin typeface="Calibri" pitchFamily="34" charset="0"/>
              </a:rPr>
              <a:t>A. hyaloidea </a:t>
            </a:r>
            <a:r>
              <a:rPr lang="hu-HU" altLang="hu-HU" sz="2200" b="1">
                <a:solidFill>
                  <a:srgbClr val="002060"/>
                </a:solidFill>
                <a:latin typeface="Calibri" pitchFamily="34" charset="0"/>
              </a:rPr>
              <a:t>→ lencse körüli érháló (capsula vasculosa lentis), a lencse elülső felszínén iridopupilláris membránként látszik</a:t>
            </a:r>
          </a:p>
          <a:p>
            <a:pPr algn="just">
              <a:lnSpc>
                <a:spcPts val="3000"/>
              </a:lnSpc>
              <a:buFont typeface="Arial" charset="0"/>
              <a:buChar char="•"/>
            </a:pPr>
            <a:endParaRPr lang="hu-HU" altLang="hu-HU" sz="2200" b="1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hu-HU" altLang="hu-HU" sz="2200" b="1" u="sng">
                <a:solidFill>
                  <a:srgbClr val="002060"/>
                </a:solidFill>
                <a:latin typeface="Calibri" pitchFamily="34" charset="0"/>
              </a:rPr>
              <a:t>Cornea:</a:t>
            </a:r>
          </a:p>
          <a:p>
            <a:pPr algn="just">
              <a:lnSpc>
                <a:spcPts val="3000"/>
              </a:lnSpc>
            </a:pPr>
            <a:r>
              <a:rPr lang="hu-HU" altLang="hu-HU" sz="2200" b="1">
                <a:solidFill>
                  <a:srgbClr val="002060"/>
                </a:solidFill>
                <a:latin typeface="Calibri" pitchFamily="34" charset="0"/>
              </a:rPr>
              <a:t>Lencse indukciós hatása a felszíni hámra→ </a:t>
            </a:r>
            <a:r>
              <a:rPr lang="hu-HU" altLang="hu-HU" sz="2200" b="1">
                <a:solidFill>
                  <a:srgbClr val="993366"/>
                </a:solidFill>
                <a:latin typeface="Calibri" pitchFamily="34" charset="0"/>
              </a:rPr>
              <a:t>epithelium corneae</a:t>
            </a:r>
          </a:p>
          <a:p>
            <a:pPr algn="just">
              <a:lnSpc>
                <a:spcPts val="3000"/>
              </a:lnSpc>
            </a:pPr>
            <a:r>
              <a:rPr lang="hu-HU" altLang="hu-HU" sz="2200" b="1">
                <a:solidFill>
                  <a:srgbClr val="002060"/>
                </a:solidFill>
                <a:latin typeface="Calibri" pitchFamily="34" charset="0"/>
              </a:rPr>
              <a:t>Bevándorló sejtek a velőcsőből → </a:t>
            </a:r>
            <a:r>
              <a:rPr lang="hu-HU" altLang="hu-HU" sz="2200" b="1">
                <a:solidFill>
                  <a:srgbClr val="993366"/>
                </a:solidFill>
                <a:latin typeface="Calibri" pitchFamily="34" charset="0"/>
              </a:rPr>
              <a:t>endothelium corneae, stroma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zövegdoboz 2"/>
          <p:cNvSpPr txBox="1">
            <a:spLocks noChangeArrowheads="1"/>
          </p:cNvSpPr>
          <p:nvPr/>
        </p:nvSpPr>
        <p:spPr bwMode="auto">
          <a:xfrm>
            <a:off x="323850" y="1412875"/>
            <a:ext cx="4140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 u="sng">
                <a:solidFill>
                  <a:srgbClr val="002060"/>
                </a:solidFill>
                <a:latin typeface="Calibri" pitchFamily="34" charset="0"/>
              </a:rPr>
              <a:t>Külső szemizmok:</a:t>
            </a:r>
          </a:p>
          <a:p>
            <a:pPr>
              <a:buFont typeface="Arial" charset="0"/>
              <a:buChar char="•"/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5. embrionális hét kezdetétől</a:t>
            </a:r>
          </a:p>
          <a:p>
            <a:pPr>
              <a:buFont typeface="Arial" charset="0"/>
              <a:buChar char="•"/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Prechordális mezodermából</a:t>
            </a:r>
          </a:p>
          <a:p>
            <a:pPr>
              <a:buFont typeface="Arial" charset="0"/>
              <a:buChar char="•"/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3 mesenchymális megvastagodásból</a:t>
            </a:r>
          </a:p>
        </p:txBody>
      </p:sp>
      <p:sp>
        <p:nvSpPr>
          <p:cNvPr id="49154" name="Szövegdoboz 3"/>
          <p:cNvSpPr txBox="1">
            <a:spLocks noChangeArrowheads="1"/>
          </p:cNvSpPr>
          <p:nvPr/>
        </p:nvSpPr>
        <p:spPr bwMode="auto">
          <a:xfrm>
            <a:off x="4859338" y="1412875"/>
            <a:ext cx="3960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 u="sng">
                <a:solidFill>
                  <a:srgbClr val="002060"/>
                </a:solidFill>
                <a:latin typeface="Calibri" pitchFamily="34" charset="0"/>
              </a:rPr>
              <a:t>Belső szemizmok:</a:t>
            </a:r>
          </a:p>
          <a:p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M. ciliaris, M. sphincter pupillae:  valószínűleg az ektodermából (plakod)</a:t>
            </a:r>
          </a:p>
          <a:p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M. dilatator  pupillae:  valószínűleg a szemserleg külső rétege nyúlványainak felel meg</a:t>
            </a:r>
          </a:p>
          <a:p>
            <a:endParaRPr lang="hu-HU" altLang="hu-H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63713" y="260350"/>
            <a:ext cx="48958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altLang="hu-HU" sz="3600" b="1" kern="0" cap="all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Szemizmok fejlődése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 t="9692" r="4546"/>
          <a:stretch>
            <a:fillRect/>
          </a:stretch>
        </p:blipFill>
        <p:spPr bwMode="auto">
          <a:xfrm>
            <a:off x="250825" y="3789363"/>
            <a:ext cx="45370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zövegdoboz 3"/>
          <p:cNvSpPr txBox="1">
            <a:spLocks noChangeArrowheads="1"/>
          </p:cNvSpPr>
          <p:nvPr/>
        </p:nvSpPr>
        <p:spPr bwMode="auto">
          <a:xfrm>
            <a:off x="0" y="1125538"/>
            <a:ext cx="4679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 b="1" i="1" u="sng">
                <a:solidFill>
                  <a:srgbClr val="993366"/>
                </a:solidFill>
                <a:latin typeface="Calibri" pitchFamily="34" charset="0"/>
              </a:rPr>
              <a:t>Velőlemez</a:t>
            </a:r>
            <a:r>
              <a:rPr lang="hu-HU" altLang="hu-HU" sz="2000" u="sng">
                <a:latin typeface="Calibri" pitchFamily="34" charset="0"/>
              </a:rPr>
              <a:t>:</a:t>
            </a:r>
            <a:r>
              <a:rPr lang="hu-HU" altLang="hu-HU" sz="2000">
                <a:latin typeface="Calibri" pitchFamily="34" charset="0"/>
              </a:rPr>
              <a:t> szemserleg </a:t>
            </a:r>
            <a:r>
              <a:rPr lang="hu-HU" altLang="hu-HU" sz="2000">
                <a:solidFill>
                  <a:srgbClr val="FF0000"/>
                </a:solidFill>
                <a:latin typeface="Calibri" pitchFamily="34" charset="0"/>
              </a:rPr>
              <a:t>(Pax-6 pozitivitás)</a:t>
            </a:r>
          </a:p>
          <a:p>
            <a:r>
              <a:rPr lang="hu-HU" altLang="hu-HU" sz="2000">
                <a:latin typeface="Calibri" pitchFamily="34" charset="0"/>
              </a:rPr>
              <a:t>Neurális retina, retinális pigmenthám</a:t>
            </a:r>
          </a:p>
          <a:p>
            <a:r>
              <a:rPr lang="hu-HU" altLang="hu-HU" sz="2000">
                <a:latin typeface="Calibri" pitchFamily="34" charset="0"/>
              </a:rPr>
              <a:t>iris-hám, m. sphincter pupillae</a:t>
            </a:r>
          </a:p>
          <a:p>
            <a:r>
              <a:rPr lang="hu-HU" altLang="hu-HU" sz="2000">
                <a:latin typeface="Calibri" pitchFamily="34" charset="0"/>
              </a:rPr>
              <a:t>m. dilatator pupillae, sugártest-hám</a:t>
            </a:r>
          </a:p>
          <a:p>
            <a:r>
              <a:rPr lang="hu-HU" altLang="hu-HU" sz="2000">
                <a:latin typeface="Calibri" pitchFamily="34" charset="0"/>
              </a:rPr>
              <a:t>n. opticus</a:t>
            </a:r>
          </a:p>
          <a:p>
            <a:endParaRPr lang="hu-HU" altLang="hu-HU" sz="2000">
              <a:latin typeface="Calibri" pitchFamily="34" charset="0"/>
            </a:endParaRPr>
          </a:p>
          <a:p>
            <a:r>
              <a:rPr lang="hu-HU" altLang="hu-HU" sz="2000" b="1" i="1" u="sng">
                <a:solidFill>
                  <a:srgbClr val="993366"/>
                </a:solidFill>
                <a:latin typeface="Calibri" pitchFamily="34" charset="0"/>
              </a:rPr>
              <a:t>Ganglionléc</a:t>
            </a:r>
            <a:r>
              <a:rPr lang="hu-HU" altLang="hu-HU" sz="2000" u="sng">
                <a:latin typeface="Calibri" pitchFamily="34" charset="0"/>
              </a:rPr>
              <a:t>: </a:t>
            </a:r>
            <a:r>
              <a:rPr lang="hu-HU" altLang="hu-HU" sz="2000">
                <a:solidFill>
                  <a:srgbClr val="FF0000"/>
                </a:solidFill>
                <a:latin typeface="Calibri" pitchFamily="34" charset="0"/>
              </a:rPr>
              <a:t>(Pax-6 negativitás)</a:t>
            </a:r>
          </a:p>
          <a:p>
            <a:r>
              <a:rPr lang="hu-HU" altLang="hu-HU" sz="2000">
                <a:latin typeface="Calibri" pitchFamily="34" charset="0"/>
              </a:rPr>
              <a:t>Trabekuláris hálózat, iris-stróma, sugártest,</a:t>
            </a:r>
          </a:p>
          <a:p>
            <a:r>
              <a:rPr lang="hu-HU" altLang="hu-HU" sz="2000">
                <a:latin typeface="Calibri" pitchFamily="34" charset="0"/>
              </a:rPr>
              <a:t> sugárizmok, choroidea, sclera, cornea </a:t>
            </a:r>
          </a:p>
          <a:p>
            <a:r>
              <a:rPr lang="hu-HU" altLang="hu-HU" sz="2000">
                <a:latin typeface="Calibri" pitchFamily="34" charset="0"/>
              </a:rPr>
              <a:t> strómája és endotheliuma, perivasculáris</a:t>
            </a:r>
          </a:p>
          <a:p>
            <a:r>
              <a:rPr lang="hu-HU" altLang="hu-HU" sz="2000">
                <a:latin typeface="Calibri" pitchFamily="34" charset="0"/>
              </a:rPr>
              <a:t> ktsz. és simaizmok, külső szemizmok</a:t>
            </a:r>
          </a:p>
          <a:p>
            <a:r>
              <a:rPr lang="hu-HU" altLang="hu-HU" sz="2000">
                <a:latin typeface="Calibri" pitchFamily="34" charset="0"/>
              </a:rPr>
              <a:t> kötőszövetei, n. opticus agyhártyái, orbitális</a:t>
            </a:r>
          </a:p>
          <a:p>
            <a:r>
              <a:rPr lang="hu-HU" altLang="hu-HU" sz="2000">
                <a:latin typeface="Calibri" pitchFamily="34" charset="0"/>
              </a:rPr>
              <a:t> csontszövet</a:t>
            </a:r>
          </a:p>
        </p:txBody>
      </p:sp>
      <p:sp>
        <p:nvSpPr>
          <p:cNvPr id="51202" name="Szövegdoboz 4"/>
          <p:cNvSpPr txBox="1">
            <a:spLocks noChangeArrowheads="1"/>
          </p:cNvSpPr>
          <p:nvPr/>
        </p:nvSpPr>
        <p:spPr bwMode="auto">
          <a:xfrm>
            <a:off x="4895850" y="1052513"/>
            <a:ext cx="42481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 b="1" i="1" u="sng">
                <a:solidFill>
                  <a:srgbClr val="993366"/>
                </a:solidFill>
                <a:latin typeface="Calibri" pitchFamily="34" charset="0"/>
              </a:rPr>
              <a:t>Mezoderma: </a:t>
            </a:r>
            <a:r>
              <a:rPr lang="hu-HU" altLang="hu-HU" sz="2000" b="1" i="1">
                <a:solidFill>
                  <a:srgbClr val="993366"/>
                </a:solidFill>
                <a:latin typeface="Calibri" pitchFamily="34" charset="0"/>
              </a:rPr>
              <a:t>(</a:t>
            </a:r>
            <a:r>
              <a:rPr lang="hu-HU" altLang="hu-HU" sz="2000">
                <a:solidFill>
                  <a:srgbClr val="FF0000"/>
                </a:solidFill>
                <a:latin typeface="Calibri" pitchFamily="34" charset="0"/>
              </a:rPr>
              <a:t>Pax-6 negativitás)</a:t>
            </a:r>
          </a:p>
          <a:p>
            <a:r>
              <a:rPr lang="hu-HU" altLang="hu-HU" sz="2000">
                <a:latin typeface="Calibri" pitchFamily="34" charset="0"/>
              </a:rPr>
              <a:t>Külső szemizmok myoblast sejtjei,</a:t>
            </a:r>
          </a:p>
          <a:p>
            <a:r>
              <a:rPr lang="hu-HU" altLang="hu-HU" sz="2000">
                <a:latin typeface="Calibri" pitchFamily="34" charset="0"/>
              </a:rPr>
              <a:t>endothelium (erek, chorio-</a:t>
            </a:r>
          </a:p>
          <a:p>
            <a:r>
              <a:rPr lang="hu-HU" altLang="hu-HU" sz="2000">
                <a:latin typeface="Calibri" pitchFamily="34" charset="0"/>
              </a:rPr>
              <a:t>capillaris, Schlemm-csatorna)</a:t>
            </a:r>
          </a:p>
          <a:p>
            <a:r>
              <a:rPr lang="hu-HU" altLang="hu-HU" sz="2000">
                <a:latin typeface="Calibri" pitchFamily="34" charset="0"/>
              </a:rPr>
              <a:t>vér, sclera temporális része, </a:t>
            </a:r>
          </a:p>
          <a:p>
            <a:r>
              <a:rPr lang="hu-HU" altLang="hu-HU" sz="2000">
                <a:latin typeface="Calibri" pitchFamily="34" charset="0"/>
              </a:rPr>
              <a:t>üvegtest, a. hyaloidea</a:t>
            </a:r>
          </a:p>
          <a:p>
            <a:endParaRPr lang="hu-HU" altLang="hu-HU" sz="2000">
              <a:latin typeface="Calibri" pitchFamily="34" charset="0"/>
            </a:endParaRPr>
          </a:p>
          <a:p>
            <a:r>
              <a:rPr lang="hu-HU" altLang="hu-HU" sz="2000" b="1" i="1" u="sng">
                <a:solidFill>
                  <a:srgbClr val="993366"/>
                </a:solidFill>
                <a:latin typeface="Calibri" pitchFamily="34" charset="0"/>
              </a:rPr>
              <a:t>Felületi ectoderma:</a:t>
            </a:r>
            <a:r>
              <a:rPr lang="hu-HU" altLang="hu-HU" sz="2000" u="sng">
                <a:latin typeface="Calibri" pitchFamily="34" charset="0"/>
              </a:rPr>
              <a:t> </a:t>
            </a:r>
            <a:r>
              <a:rPr lang="hu-HU" altLang="hu-HU" sz="2000">
                <a:solidFill>
                  <a:srgbClr val="FF0000"/>
                </a:solidFill>
                <a:latin typeface="Calibri" pitchFamily="34" charset="0"/>
              </a:rPr>
              <a:t>(Pax-6 pozitivitás)</a:t>
            </a:r>
          </a:p>
          <a:p>
            <a:r>
              <a:rPr lang="hu-HU" altLang="hu-HU" sz="2000">
                <a:latin typeface="Calibri" pitchFamily="34" charset="0"/>
              </a:rPr>
              <a:t>Lencse, cornea és conjunctiva</a:t>
            </a:r>
          </a:p>
          <a:p>
            <a:r>
              <a:rPr lang="hu-HU" altLang="hu-HU" sz="2000">
                <a:latin typeface="Calibri" pitchFamily="34" charset="0"/>
              </a:rPr>
              <a:t>epitheliuma, könnymirigy,</a:t>
            </a:r>
          </a:p>
          <a:p>
            <a:r>
              <a:rPr lang="hu-HU" altLang="hu-HU" sz="2000">
                <a:latin typeface="Calibri" pitchFamily="34" charset="0"/>
              </a:rPr>
              <a:t>szemhéj hámja, pillaszőrök,</a:t>
            </a:r>
          </a:p>
          <a:p>
            <a:r>
              <a:rPr lang="hu-HU" altLang="hu-HU" sz="2000">
                <a:latin typeface="Calibri" pitchFamily="34" charset="0"/>
              </a:rPr>
              <a:t>szemhéjmirigyek epitheliuma</a:t>
            </a:r>
          </a:p>
          <a:p>
            <a:endParaRPr lang="hu-HU" altLang="hu-HU" sz="2000">
              <a:latin typeface="Calibri" pitchFamily="34" charset="0"/>
            </a:endParaRPr>
          </a:p>
        </p:txBody>
      </p:sp>
      <p:sp>
        <p:nvSpPr>
          <p:cNvPr id="51203" name="Szövegdoboz 5"/>
          <p:cNvSpPr txBox="1">
            <a:spLocks noChangeArrowheads="1"/>
          </p:cNvSpPr>
          <p:nvPr/>
        </p:nvSpPr>
        <p:spPr bwMode="auto">
          <a:xfrm>
            <a:off x="827088" y="5661025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>
                <a:latin typeface="Calibri" pitchFamily="34" charset="0"/>
              </a:rPr>
              <a:t>Fontos gének: 	Pax-6: mastergén, 2500 gén expresszióját szabályozza         		shh, Pax-2, Prox-1, Otx-1, 2 </a:t>
            </a:r>
          </a:p>
        </p:txBody>
      </p:sp>
      <p:sp>
        <p:nvSpPr>
          <p:cNvPr id="6" name="Téglalap 5"/>
          <p:cNvSpPr/>
          <p:nvPr/>
        </p:nvSpPr>
        <p:spPr>
          <a:xfrm>
            <a:off x="404813" y="41275"/>
            <a:ext cx="85248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altLang="hu-HU" sz="4400" b="1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Szemfejlődés - összefoglalás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églalap 2"/>
          <p:cNvSpPr>
            <a:spLocks noChangeArrowheads="1"/>
          </p:cNvSpPr>
          <p:nvPr/>
        </p:nvSpPr>
        <p:spPr bwMode="auto">
          <a:xfrm>
            <a:off x="217488" y="1677988"/>
            <a:ext cx="38877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 Extraocularis izmok</a:t>
            </a:r>
          </a:p>
          <a:p>
            <a:pPr>
              <a:lnSpc>
                <a:spcPct val="150000"/>
              </a:lnSpc>
            </a:pPr>
            <a:endParaRPr lang="hu-HU" altLang="hu-HU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hu-HU" altLang="hu-HU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 Szemöldök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 Szemhéj és tu. conjunctiva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 Könnyrendszer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 Corpus adiposum orbitae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 Tenon - tok</a:t>
            </a:r>
          </a:p>
        </p:txBody>
      </p:sp>
      <p:sp>
        <p:nvSpPr>
          <p:cNvPr id="17410" name="Rectangle 17"/>
          <p:cNvSpPr>
            <a:spLocks noChangeArrowheads="1"/>
          </p:cNvSpPr>
          <p:nvPr/>
        </p:nvSpPr>
        <p:spPr bwMode="auto">
          <a:xfrm>
            <a:off x="2339975" y="333375"/>
            <a:ext cx="412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600" b="1">
                <a:solidFill>
                  <a:srgbClr val="002060"/>
                </a:solidFill>
                <a:latin typeface="Calibri" pitchFamily="34" charset="0"/>
              </a:rPr>
              <a:t>JÁRULÉKOS SZERVEK</a:t>
            </a:r>
          </a:p>
        </p:txBody>
      </p:sp>
      <p:pic>
        <p:nvPicPr>
          <p:cNvPr id="17411" name="Picture 2" descr="http://classes.midlandstech.edu/carterp/Courses/bio110/chap09/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025" y="1125538"/>
            <a:ext cx="2987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adamondemand.com/wp-content/themes/ADAMOnDemand2014/images/courses/screenshots/09011128/09011128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3465513"/>
            <a:ext cx="47815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704975"/>
            <a:ext cx="77152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Szövegdoboz 9"/>
          <p:cNvSpPr txBox="1">
            <a:spLocks noChangeArrowheads="1"/>
          </p:cNvSpPr>
          <p:nvPr/>
        </p:nvSpPr>
        <p:spPr bwMode="auto">
          <a:xfrm>
            <a:off x="4427538" y="981075"/>
            <a:ext cx="4537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25"/>
              </a:lnSpc>
            </a:pPr>
            <a:r>
              <a:rPr lang="hu-HU" altLang="hu-HU" sz="2000" b="1" i="1">
                <a:latin typeface="Calibri" pitchFamily="34" charset="0"/>
              </a:rPr>
              <a:t>Vagina bulbi</a:t>
            </a:r>
            <a:r>
              <a:rPr lang="hu-HU" altLang="hu-HU" sz="2000">
                <a:latin typeface="Calibri" pitchFamily="34" charset="0"/>
              </a:rPr>
              <a:t> (</a:t>
            </a:r>
            <a:r>
              <a:rPr lang="hu-HU" altLang="hu-HU" sz="2000" b="1" i="1">
                <a:solidFill>
                  <a:srgbClr val="0070C0"/>
                </a:solidFill>
                <a:latin typeface="Calibri" pitchFamily="34" charset="0"/>
              </a:rPr>
              <a:t>Tenon tok</a:t>
            </a:r>
            <a:r>
              <a:rPr lang="hu-HU" altLang="hu-HU" sz="2000">
                <a:latin typeface="Calibri" pitchFamily="34" charset="0"/>
              </a:rPr>
              <a:t>) az orbitát két részre osztja:  spatia pre- és 				retrovaginales</a:t>
            </a:r>
          </a:p>
        </p:txBody>
      </p:sp>
      <p:sp>
        <p:nvSpPr>
          <p:cNvPr id="3" name="Téglalap 2"/>
          <p:cNvSpPr/>
          <p:nvPr/>
        </p:nvSpPr>
        <p:spPr>
          <a:xfrm>
            <a:off x="201613" y="225425"/>
            <a:ext cx="87852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32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Corpus </a:t>
            </a:r>
            <a:r>
              <a:rPr lang="hu-HU" altLang="hu-HU" sz="32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adiposum</a:t>
            </a:r>
            <a:r>
              <a:rPr lang="hu-HU" altLang="hu-HU" sz="32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32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orbitae</a:t>
            </a:r>
            <a:r>
              <a:rPr lang="hu-HU" altLang="hu-HU" sz="32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32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vagina </a:t>
            </a:r>
            <a:r>
              <a:rPr lang="hu-HU" altLang="hu-HU" sz="32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bulbi</a:t>
            </a:r>
            <a:r>
              <a:rPr lang="hu-HU" altLang="hu-HU" sz="3200" b="1" cap="all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hu-HU" altLang="hu-HU" sz="3200" b="1" cap="all" dirty="0" err="1">
                <a:solidFill>
                  <a:srgbClr val="002060"/>
                </a:solidFill>
                <a:latin typeface="Calibri" panose="020F0502020204030204" pitchFamily="34" charset="0"/>
              </a:rPr>
              <a:t>periorbita</a:t>
            </a:r>
            <a:endParaRPr lang="hu-HU" altLang="hu-HU" sz="3200" b="1" cap="all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Téglalap 4"/>
          <p:cNvSpPr>
            <a:spLocks noChangeArrowheads="1"/>
          </p:cNvSpPr>
          <p:nvPr/>
        </p:nvSpPr>
        <p:spPr bwMode="auto">
          <a:xfrm>
            <a:off x="6516688" y="2060575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25"/>
              </a:lnSpc>
            </a:pPr>
            <a:r>
              <a:rPr lang="hu-HU" altLang="hu-HU" sz="2000" b="1" i="1">
                <a:solidFill>
                  <a:srgbClr val="000000"/>
                </a:solidFill>
                <a:latin typeface="Calibri" pitchFamily="34" charset="0"/>
              </a:rPr>
              <a:t>A n. opticustól a limbus corneae-ig terjed</a:t>
            </a:r>
          </a:p>
          <a:p>
            <a:pPr>
              <a:lnSpc>
                <a:spcPts val="2425"/>
              </a:lnSpc>
            </a:pPr>
            <a:r>
              <a:rPr lang="hu-HU" altLang="hu-HU" sz="2000" b="1" i="1">
                <a:solidFill>
                  <a:srgbClr val="000000"/>
                </a:solidFill>
                <a:latin typeface="Calibri" pitchFamily="34" charset="0"/>
              </a:rPr>
              <a:t>Spatium episclerale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zövegdoboz 8"/>
          <p:cNvSpPr txBox="1">
            <a:spLocks noChangeArrowheads="1"/>
          </p:cNvSpPr>
          <p:nvPr/>
        </p:nvSpPr>
        <p:spPr bwMode="auto">
          <a:xfrm>
            <a:off x="5651500" y="2349500"/>
            <a:ext cx="3170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rima palpebrarum</a:t>
            </a:r>
          </a:p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cilia</a:t>
            </a:r>
          </a:p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punctum lacrimale</a:t>
            </a:r>
          </a:p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lacus lacrimalis</a:t>
            </a:r>
          </a:p>
          <a:p>
            <a:pPr>
              <a:lnSpc>
                <a:spcPct val="150000"/>
              </a:lnSpc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caruncula lacrimalis</a:t>
            </a:r>
          </a:p>
          <a:p>
            <a:endParaRPr lang="hu-HU" altLang="hu-HU" b="1">
              <a:solidFill>
                <a:srgbClr val="002060"/>
              </a:solidFill>
              <a:latin typeface="Calibri" pitchFamily="34" charset="0"/>
            </a:endParaRPr>
          </a:p>
          <a:p>
            <a:endParaRPr lang="hu-HU" altLang="hu-H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2195513" y="260350"/>
            <a:ext cx="4872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600" b="1">
                <a:solidFill>
                  <a:srgbClr val="002060"/>
                </a:solidFill>
                <a:latin typeface="Calibri" pitchFamily="34" charset="0"/>
              </a:rPr>
              <a:t>SZEMHÉJAK- PALPEBRAE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52625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2997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7"/>
          <p:cNvSpPr>
            <a:spLocks noChangeArrowheads="1"/>
          </p:cNvSpPr>
          <p:nvPr/>
        </p:nvSpPr>
        <p:spPr bwMode="auto">
          <a:xfrm>
            <a:off x="2771775" y="188913"/>
            <a:ext cx="3598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600" b="1">
                <a:solidFill>
                  <a:srgbClr val="002060"/>
                </a:solidFill>
                <a:latin typeface="Calibri" pitchFamily="34" charset="0"/>
              </a:rPr>
              <a:t>SZEMHÉJ RÉTEGEI</a:t>
            </a:r>
          </a:p>
        </p:txBody>
      </p:sp>
      <p:pic>
        <p:nvPicPr>
          <p:cNvPr id="21507" name="Picture 4" descr="palpeb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836613"/>
            <a:ext cx="2873375" cy="573563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21508" name="Téglalap 5"/>
          <p:cNvSpPr>
            <a:spLocks noChangeArrowheads="1"/>
          </p:cNvSpPr>
          <p:nvPr/>
        </p:nvSpPr>
        <p:spPr bwMode="auto">
          <a:xfrm>
            <a:off x="2987675" y="1125538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Többrétegű elszarusodó laphám</a:t>
            </a:r>
          </a:p>
          <a:p>
            <a:pPr eaLnBrk="0" hangingPunct="0"/>
            <a:endParaRPr 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0070C0"/>
                </a:solidFill>
                <a:latin typeface="Calibri" pitchFamily="34" charset="0"/>
              </a:rPr>
              <a:t>Areolaris KTSZ</a:t>
            </a:r>
          </a:p>
          <a:p>
            <a:pPr eaLnBrk="0" hangingPunct="0"/>
            <a:endParaRPr 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993366"/>
                </a:solidFill>
                <a:latin typeface="Calibri" pitchFamily="34" charset="0"/>
              </a:rPr>
              <a:t>m. orbicularis oculi</a:t>
            </a:r>
          </a:p>
          <a:p>
            <a:pPr eaLnBrk="0" hangingPunct="0"/>
            <a:endParaRPr 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0070C0"/>
                </a:solidFill>
                <a:latin typeface="Calibri" pitchFamily="34" charset="0"/>
              </a:rPr>
              <a:t>Submuscularis areolaris KTSZ</a:t>
            </a:r>
          </a:p>
          <a:p>
            <a:pPr eaLnBrk="0" hangingPunct="0"/>
            <a:endParaRPr 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Tarsus</a:t>
            </a:r>
          </a:p>
          <a:p>
            <a:pPr eaLnBrk="0" hangingPunct="0"/>
            <a:endParaRPr 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Gll. Tarsales (Meibom )</a:t>
            </a: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(módosult faggyúm.)</a:t>
            </a: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+ szempillák (cilia) </a:t>
            </a: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Gll sebaceae (Zeiss)</a:t>
            </a: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Gll ciliares – apokrin (Moll)</a:t>
            </a:r>
          </a:p>
          <a:p>
            <a:pPr eaLnBrk="0" hangingPunct="0"/>
            <a:endParaRPr 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Tunica conjuctiva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9313"/>
            <a:ext cx="91630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zövegdoboz 5"/>
          <p:cNvSpPr txBox="1">
            <a:spLocks noChangeArrowheads="1"/>
          </p:cNvSpPr>
          <p:nvPr/>
        </p:nvSpPr>
        <p:spPr bwMode="auto">
          <a:xfrm>
            <a:off x="7092950" y="1065213"/>
            <a:ext cx="1150938" cy="368300"/>
          </a:xfrm>
          <a:prstGeom prst="rect">
            <a:avLst/>
          </a:prstGeom>
          <a:solidFill>
            <a:srgbClr val="FF9966">
              <a:alpha val="34117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3555" name="Szövegdoboz 6"/>
          <p:cNvSpPr txBox="1">
            <a:spLocks noChangeArrowheads="1"/>
          </p:cNvSpPr>
          <p:nvPr/>
        </p:nvSpPr>
        <p:spPr bwMode="auto">
          <a:xfrm>
            <a:off x="7092950" y="1423988"/>
            <a:ext cx="1223963" cy="369887"/>
          </a:xfrm>
          <a:prstGeom prst="rect">
            <a:avLst/>
          </a:prstGeom>
          <a:solidFill>
            <a:srgbClr val="FF9966">
              <a:alpha val="34117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3556" name="Szövegdoboz 7"/>
          <p:cNvSpPr txBox="1">
            <a:spLocks noChangeArrowheads="1"/>
          </p:cNvSpPr>
          <p:nvPr/>
        </p:nvSpPr>
        <p:spPr bwMode="auto">
          <a:xfrm>
            <a:off x="2339975" y="4305300"/>
            <a:ext cx="1152525" cy="368300"/>
          </a:xfrm>
          <a:prstGeom prst="rect">
            <a:avLst/>
          </a:prstGeom>
          <a:solidFill>
            <a:srgbClr val="FF9966">
              <a:alpha val="34117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3557" name="Szövegdoboz 8"/>
          <p:cNvSpPr txBox="1">
            <a:spLocks noChangeArrowheads="1"/>
          </p:cNvSpPr>
          <p:nvPr/>
        </p:nvSpPr>
        <p:spPr bwMode="auto">
          <a:xfrm>
            <a:off x="827088" y="2865438"/>
            <a:ext cx="2160587" cy="368300"/>
          </a:xfrm>
          <a:prstGeom prst="rect">
            <a:avLst/>
          </a:prstGeom>
          <a:solidFill>
            <a:srgbClr val="FF9966">
              <a:alpha val="34117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3558" name="Szövegdoboz 9"/>
          <p:cNvSpPr txBox="1">
            <a:spLocks noChangeArrowheads="1"/>
          </p:cNvSpPr>
          <p:nvPr/>
        </p:nvSpPr>
        <p:spPr bwMode="auto">
          <a:xfrm>
            <a:off x="827088" y="3224213"/>
            <a:ext cx="2160587" cy="369887"/>
          </a:xfrm>
          <a:prstGeom prst="rect">
            <a:avLst/>
          </a:prstGeom>
          <a:solidFill>
            <a:srgbClr val="FF9966">
              <a:alpha val="34117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3559" name="Szövegdoboz 10"/>
          <p:cNvSpPr txBox="1">
            <a:spLocks noChangeArrowheads="1"/>
          </p:cNvSpPr>
          <p:nvPr/>
        </p:nvSpPr>
        <p:spPr bwMode="auto">
          <a:xfrm>
            <a:off x="7092950" y="3368675"/>
            <a:ext cx="1727200" cy="369888"/>
          </a:xfrm>
          <a:prstGeom prst="rect">
            <a:avLst/>
          </a:prstGeom>
          <a:solidFill>
            <a:srgbClr val="FF9966">
              <a:alpha val="34117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3560" name="Rectangle 17"/>
          <p:cNvSpPr>
            <a:spLocks noChangeArrowheads="1"/>
          </p:cNvSpPr>
          <p:nvPr/>
        </p:nvSpPr>
        <p:spPr bwMode="auto">
          <a:xfrm>
            <a:off x="3059113" y="18891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600" b="1">
                <a:solidFill>
                  <a:srgbClr val="002060"/>
                </a:solidFill>
                <a:latin typeface="Calibri" pitchFamily="34" charset="0"/>
              </a:rPr>
              <a:t>SZEMHÉJ EREI</a:t>
            </a:r>
          </a:p>
        </p:txBody>
      </p:sp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369888" y="4795838"/>
            <a:ext cx="853281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Az arteriás vérellátás  alul az </a:t>
            </a:r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a. carotis externa </a:t>
            </a:r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míg felül az </a:t>
            </a:r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a. carotis interna </a:t>
            </a:r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ágaiból származik</a:t>
            </a:r>
          </a:p>
          <a:p>
            <a:pPr eaLnBrk="0" hangingPunct="0"/>
            <a:endParaRPr lang="hu-HU" sz="11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hu-HU" sz="2000" b="1">
                <a:solidFill>
                  <a:srgbClr val="002060"/>
                </a:solidFill>
                <a:latin typeface="Calibri" pitchFamily="34" charset="0"/>
              </a:rPr>
              <a:t>Többszörös anasztomotikus rendszer</a:t>
            </a:r>
          </a:p>
          <a:p>
            <a:pPr eaLnBrk="0" hangingPunct="0"/>
            <a:r>
              <a:rPr lang="hu-HU" sz="2000" b="1" i="1">
                <a:solidFill>
                  <a:srgbClr val="FF0000"/>
                </a:solidFill>
                <a:latin typeface="Calibri" pitchFamily="34" charset="0"/>
              </a:rPr>
              <a:t>a. temporalis superficialis, a, infraorbitalis (a. maxillaris), a. facialis, a. ophthalmica superior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7058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Szövegdoboz 4"/>
          <p:cNvSpPr txBox="1">
            <a:spLocks noChangeArrowheads="1"/>
          </p:cNvSpPr>
          <p:nvPr/>
        </p:nvSpPr>
        <p:spPr bwMode="auto">
          <a:xfrm>
            <a:off x="1763713" y="2143125"/>
            <a:ext cx="1079500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/>
          </a:p>
        </p:txBody>
      </p:sp>
      <p:sp>
        <p:nvSpPr>
          <p:cNvPr id="30723" name="Szövegdoboz 5"/>
          <p:cNvSpPr txBox="1">
            <a:spLocks noChangeArrowheads="1"/>
          </p:cNvSpPr>
          <p:nvPr/>
        </p:nvSpPr>
        <p:spPr bwMode="auto">
          <a:xfrm>
            <a:off x="1619250" y="2655888"/>
            <a:ext cx="1079500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/>
          </a:p>
        </p:txBody>
      </p:sp>
      <p:sp>
        <p:nvSpPr>
          <p:cNvPr id="30724" name="Szövegdoboz 6"/>
          <p:cNvSpPr txBox="1">
            <a:spLocks noChangeArrowheads="1"/>
          </p:cNvSpPr>
          <p:nvPr/>
        </p:nvSpPr>
        <p:spPr bwMode="auto">
          <a:xfrm>
            <a:off x="1763713" y="3151188"/>
            <a:ext cx="1079500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/>
          </a:p>
        </p:txBody>
      </p:sp>
      <p:sp>
        <p:nvSpPr>
          <p:cNvPr id="30725" name="Szövegdoboz 8"/>
          <p:cNvSpPr txBox="1">
            <a:spLocks noChangeArrowheads="1"/>
          </p:cNvSpPr>
          <p:nvPr/>
        </p:nvSpPr>
        <p:spPr bwMode="auto">
          <a:xfrm>
            <a:off x="2843213" y="981075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600" b="1" i="1">
                <a:solidFill>
                  <a:srgbClr val="002060"/>
                </a:solidFill>
                <a:latin typeface="Calibri" pitchFamily="34" charset="0"/>
              </a:rPr>
              <a:t>Aponeurosis musculi levatoris  palpebralis sup. 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3851275" y="1576388"/>
            <a:ext cx="0" cy="1150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Rectangle 17"/>
          <p:cNvSpPr>
            <a:spLocks noChangeArrowheads="1"/>
          </p:cNvSpPr>
          <p:nvPr/>
        </p:nvSpPr>
        <p:spPr bwMode="auto">
          <a:xfrm>
            <a:off x="2619375" y="234950"/>
            <a:ext cx="4352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200" b="1">
                <a:solidFill>
                  <a:srgbClr val="002060"/>
                </a:solidFill>
                <a:latin typeface="Calibri" pitchFamily="34" charset="0"/>
              </a:rPr>
              <a:t>APPARATUS LACRIMALIS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zövegdoboz 4"/>
          <p:cNvSpPr txBox="1">
            <a:spLocks noChangeArrowheads="1"/>
          </p:cNvSpPr>
          <p:nvPr/>
        </p:nvSpPr>
        <p:spPr bwMode="auto">
          <a:xfrm>
            <a:off x="3492500" y="1052513"/>
            <a:ext cx="56515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Tisztán serosus 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Tubuloalveolaris , dilatált lumen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 NINCS </a:t>
            </a:r>
            <a:r>
              <a:rPr lang="hu-HU" altLang="hu-HU" sz="2000" b="1" i="1">
                <a:solidFill>
                  <a:srgbClr val="002060"/>
                </a:solidFill>
                <a:latin typeface="Calibri" pitchFamily="34" charset="0"/>
              </a:rPr>
              <a:t>d. intercalaris vagy  d. salivaris 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(NINCS sóvisszaszívás – sós könny – sókiválasztás  VÍZIMAJOM-ELMÉLET 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 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>
              <a:lnSpc>
                <a:spcPts val="2500"/>
              </a:lnSpc>
            </a:pPr>
            <a:endParaRPr lang="hu-HU" altLang="hu-HU" sz="200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ts val="2500"/>
              </a:lnSpc>
            </a:pPr>
            <a:r>
              <a:rPr lang="hu-HU" altLang="hu-HU" sz="2000" b="1">
                <a:solidFill>
                  <a:srgbClr val="002060"/>
                </a:solidFill>
                <a:latin typeface="Calibri" pitchFamily="34" charset="0"/>
              </a:rPr>
              <a:t>KÖNNY 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= lacrima:</a:t>
            </a:r>
          </a:p>
          <a:p>
            <a:pPr>
              <a:lnSpc>
                <a:spcPts val="2500"/>
              </a:lnSpc>
            </a:pP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víz, Na</a:t>
            </a:r>
            <a:r>
              <a:rPr lang="hu-HU" altLang="hu-HU" sz="2000" baseline="3000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, K</a:t>
            </a:r>
            <a:r>
              <a:rPr lang="hu-HU" altLang="hu-HU" sz="2000" baseline="3000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, Cl</a:t>
            </a:r>
            <a:r>
              <a:rPr lang="hu-HU" altLang="hu-HU" sz="2000" baseline="3000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, HCO</a:t>
            </a:r>
            <a:r>
              <a:rPr lang="hu-HU" altLang="hu-HU" sz="2000" baseline="-2500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hu-HU" altLang="hu-HU" sz="2000" baseline="3000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, laktoferrin (bakteriosztatikus), lyzozim, lipocalin, EGF, IgA, mucin</a:t>
            </a:r>
          </a:p>
          <a:p>
            <a:pPr>
              <a:lnSpc>
                <a:spcPts val="2500"/>
              </a:lnSpc>
            </a:pPr>
            <a:endParaRPr lang="hu-HU" altLang="hu-HU" sz="200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ts val="2500"/>
              </a:lnSpc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Könnyfilm:</a:t>
            </a:r>
          </a:p>
          <a:p>
            <a:pPr>
              <a:lnSpc>
                <a:spcPts val="2500"/>
              </a:lnSpc>
            </a:pPr>
            <a:r>
              <a:rPr lang="hu-HU" altLang="hu-HU" sz="2000" b="1" i="1">
                <a:solidFill>
                  <a:srgbClr val="9933FF"/>
                </a:solidFill>
                <a:latin typeface="Calibri" pitchFamily="34" charset="0"/>
              </a:rPr>
              <a:t>Felületes réteg 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: Meibom secretum→ lipid réteg</a:t>
            </a:r>
          </a:p>
          <a:p>
            <a:pPr>
              <a:lnSpc>
                <a:spcPts val="2500"/>
              </a:lnSpc>
            </a:pP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(0,1-0,2 </a:t>
            </a:r>
            <a:r>
              <a:rPr lang="el-GR" altLang="hu-HU" sz="2000">
                <a:solidFill>
                  <a:srgbClr val="002060"/>
                </a:solidFill>
                <a:latin typeface="Calibri" pitchFamily="34" charset="0"/>
              </a:rPr>
              <a:t>μ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m) </a:t>
            </a:r>
          </a:p>
          <a:p>
            <a:pPr>
              <a:lnSpc>
                <a:spcPts val="2500"/>
              </a:lnSpc>
            </a:pPr>
            <a:r>
              <a:rPr lang="hu-HU" altLang="hu-HU" sz="2000" b="1" i="1">
                <a:solidFill>
                  <a:srgbClr val="9933FF"/>
                </a:solidFill>
                <a:latin typeface="Calibri" pitchFamily="34" charset="0"/>
              </a:rPr>
              <a:t>Középső réteg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: könnymirigy váladéka→ vizes réteg (7-8 </a:t>
            </a:r>
            <a:r>
              <a:rPr lang="el-GR" altLang="hu-HU" sz="2000">
                <a:solidFill>
                  <a:srgbClr val="002060"/>
                </a:solidFill>
                <a:latin typeface="Calibri" pitchFamily="34" charset="0"/>
              </a:rPr>
              <a:t>μ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m) </a:t>
            </a:r>
          </a:p>
          <a:p>
            <a:pPr>
              <a:lnSpc>
                <a:spcPts val="2500"/>
              </a:lnSpc>
            </a:pPr>
            <a:r>
              <a:rPr lang="hu-HU" altLang="hu-HU" sz="2000" b="1" i="1">
                <a:solidFill>
                  <a:srgbClr val="9933FF"/>
                </a:solidFill>
                <a:latin typeface="Calibri" pitchFamily="34" charset="0"/>
              </a:rPr>
              <a:t>Mély réteg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: könnymirigy és kehelysejtek → mucin  (20-30 </a:t>
            </a:r>
            <a:r>
              <a:rPr lang="el-GR" altLang="hu-HU" sz="2000">
                <a:solidFill>
                  <a:srgbClr val="002060"/>
                </a:solidFill>
                <a:latin typeface="Calibri" pitchFamily="34" charset="0"/>
              </a:rPr>
              <a:t>μ</a:t>
            </a:r>
            <a:r>
              <a:rPr lang="hu-HU" altLang="hu-HU" sz="2000">
                <a:solidFill>
                  <a:srgbClr val="002060"/>
                </a:solidFill>
                <a:latin typeface="Calibri" pitchFamily="34" charset="0"/>
              </a:rPr>
              <a:t>m) </a:t>
            </a:r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/>
          <a:srcRect l="4794" t="10571" b="5040"/>
          <a:stretch>
            <a:fillRect/>
          </a:stretch>
        </p:blipFill>
        <p:spPr bwMode="auto">
          <a:xfrm>
            <a:off x="144463" y="1341438"/>
            <a:ext cx="33131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7"/>
          <p:cNvSpPr>
            <a:spLocks noChangeArrowheads="1"/>
          </p:cNvSpPr>
          <p:nvPr/>
        </p:nvSpPr>
        <p:spPr bwMode="auto">
          <a:xfrm>
            <a:off x="3348038" y="188913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200" b="1">
                <a:solidFill>
                  <a:srgbClr val="002060"/>
                </a:solidFill>
                <a:latin typeface="Calibri" pitchFamily="34" charset="0"/>
              </a:rPr>
              <a:t>SZÖVETTANA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81075"/>
            <a:ext cx="612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Szövegdoboz 4"/>
          <p:cNvSpPr txBox="1">
            <a:spLocks noChangeArrowheads="1"/>
          </p:cNvSpPr>
          <p:nvPr/>
        </p:nvSpPr>
        <p:spPr bwMode="auto">
          <a:xfrm>
            <a:off x="4714875" y="1589088"/>
            <a:ext cx="1008063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32771" name="Szövegdoboz 5"/>
          <p:cNvSpPr txBox="1">
            <a:spLocks noChangeArrowheads="1"/>
          </p:cNvSpPr>
          <p:nvPr/>
        </p:nvSpPr>
        <p:spPr bwMode="auto">
          <a:xfrm>
            <a:off x="4859338" y="2020888"/>
            <a:ext cx="792162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32772" name="Szövegdoboz 6"/>
          <p:cNvSpPr txBox="1">
            <a:spLocks noChangeArrowheads="1"/>
          </p:cNvSpPr>
          <p:nvPr/>
        </p:nvSpPr>
        <p:spPr bwMode="auto">
          <a:xfrm>
            <a:off x="4787900" y="2452688"/>
            <a:ext cx="1152525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32773" name="Szövegdoboz 7"/>
          <p:cNvSpPr txBox="1">
            <a:spLocks noChangeArrowheads="1"/>
          </p:cNvSpPr>
          <p:nvPr/>
        </p:nvSpPr>
        <p:spPr bwMode="auto">
          <a:xfrm>
            <a:off x="6156325" y="476250"/>
            <a:ext cx="28082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sz="2000" b="1" u="sng">
                <a:solidFill>
                  <a:srgbClr val="002060"/>
                </a:solidFill>
                <a:latin typeface="Calibri" pitchFamily="34" charset="0"/>
              </a:rPr>
              <a:t>Könny elvezetése: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b="1">
                <a:solidFill>
                  <a:srgbClr val="002060"/>
                </a:solidFill>
                <a:latin typeface="Calibri" pitchFamily="34" charset="0"/>
              </a:rPr>
              <a:t> pislogás → palpebra medial felé mozdul, </a:t>
            </a:r>
          </a:p>
          <a:p>
            <a:pPr>
              <a:lnSpc>
                <a:spcPct val="150000"/>
              </a:lnSpc>
            </a:pPr>
            <a:r>
              <a:rPr lang="hu-HU" altLang="hu-HU" sz="2000" b="1">
                <a:solidFill>
                  <a:srgbClr val="002060"/>
                </a:solidFill>
                <a:latin typeface="Calibri" pitchFamily="34" charset="0"/>
              </a:rPr>
              <a:t>Könny(film) medial felé mozdul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b="1">
                <a:solidFill>
                  <a:srgbClr val="002060"/>
                </a:solidFill>
                <a:latin typeface="Calibri" pitchFamily="34" charset="0"/>
              </a:rPr>
              <a:t> m. orbicularis oculi, </a:t>
            </a:r>
          </a:p>
          <a:p>
            <a:pPr>
              <a:lnSpc>
                <a:spcPct val="150000"/>
              </a:lnSpc>
            </a:pPr>
            <a:r>
              <a:rPr lang="hu-HU" altLang="hu-HU" sz="2000" b="1">
                <a:solidFill>
                  <a:srgbClr val="002060"/>
                </a:solidFill>
                <a:latin typeface="Calibri" pitchFamily="34" charset="0"/>
              </a:rPr>
              <a:t>          pars lacrimalis</a:t>
            </a:r>
          </a:p>
          <a:p>
            <a:pPr>
              <a:lnSpc>
                <a:spcPct val="150000"/>
              </a:lnSpc>
            </a:pPr>
            <a:r>
              <a:rPr lang="hu-HU" altLang="hu-HU" sz="2000" b="1">
                <a:solidFill>
                  <a:srgbClr val="002060"/>
                </a:solidFill>
                <a:latin typeface="Calibri" pitchFamily="34" charset="0"/>
              </a:rPr>
              <a:t>Kitágítja a járatot (kapillaritás elvén vezeti el a könnyet)</a:t>
            </a:r>
          </a:p>
          <a:p>
            <a:endParaRPr lang="hu-HU" altLang="hu-HU" sz="2000" b="1">
              <a:solidFill>
                <a:srgbClr val="002060"/>
              </a:solidFill>
              <a:latin typeface="Calibri" pitchFamily="34" charset="0"/>
            </a:endParaRPr>
          </a:p>
          <a:p>
            <a:endParaRPr lang="hu-HU" altLang="hu-HU" sz="2000" b="1">
              <a:solidFill>
                <a:srgbClr val="002060"/>
              </a:solidFill>
              <a:latin typeface="Calibri" pitchFamily="34" charset="0"/>
            </a:endParaRPr>
          </a:p>
          <a:p>
            <a:endParaRPr lang="hu-HU" altLang="hu-H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774" name="Szövegdoboz 8"/>
          <p:cNvSpPr txBox="1">
            <a:spLocks noChangeArrowheads="1"/>
          </p:cNvSpPr>
          <p:nvPr/>
        </p:nvSpPr>
        <p:spPr bwMode="auto">
          <a:xfrm>
            <a:off x="4859338" y="1155700"/>
            <a:ext cx="8636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32775" name="Rectangle 17"/>
          <p:cNvSpPr>
            <a:spLocks noChangeArrowheads="1"/>
          </p:cNvSpPr>
          <p:nvPr/>
        </p:nvSpPr>
        <p:spPr bwMode="auto">
          <a:xfrm>
            <a:off x="2620963" y="90488"/>
            <a:ext cx="3175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3200" b="1">
                <a:solidFill>
                  <a:srgbClr val="002060"/>
                </a:solidFill>
                <a:latin typeface="Calibri" pitchFamily="34" charset="0"/>
              </a:rPr>
              <a:t>LACRIMAL DUCTS</a:t>
            </a:r>
          </a:p>
        </p:txBody>
      </p:sp>
      <p:sp>
        <p:nvSpPr>
          <p:cNvPr id="32776" name="Téglalap 9"/>
          <p:cNvSpPr>
            <a:spLocks noChangeArrowheads="1"/>
          </p:cNvSpPr>
          <p:nvPr/>
        </p:nvSpPr>
        <p:spPr bwMode="auto">
          <a:xfrm>
            <a:off x="684213" y="5013325"/>
            <a:ext cx="66960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hu-HU" altLang="hu-HU" b="1" u="sng">
                <a:solidFill>
                  <a:srgbClr val="002060"/>
                </a:solidFill>
                <a:latin typeface="Calibri" pitchFamily="34" charset="0"/>
              </a:rPr>
              <a:t>Ductus nasolacrimalis:</a:t>
            </a: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			</a:t>
            </a:r>
          </a:p>
          <a:p>
            <a:pPr>
              <a:lnSpc>
                <a:spcPts val="28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Vakon kezdődik, 1,2-2,4 cm </a:t>
            </a:r>
          </a:p>
          <a:p>
            <a:pPr>
              <a:lnSpc>
                <a:spcPts val="28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Alsó orrjáratba nyílik, plica lacrimalis (Hasneri)</a:t>
            </a:r>
          </a:p>
          <a:p>
            <a:pPr>
              <a:lnSpc>
                <a:spcPts val="2800"/>
              </a:lnSpc>
              <a:buFont typeface="Arial" charset="0"/>
              <a:buChar char="•"/>
            </a:pPr>
            <a:r>
              <a:rPr lang="hu-HU" altLang="hu-HU" b="1">
                <a:solidFill>
                  <a:srgbClr val="002060"/>
                </a:solidFill>
                <a:latin typeface="Calibri" pitchFamily="34" charset="0"/>
              </a:rPr>
              <a:t>Szövettan: kétmagsoros hengerhám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490</Words>
  <Application>Microsoft Office PowerPoint</Application>
  <PresentationFormat>On-screen Show (4:3)</PresentationFormat>
  <Paragraphs>147</Paragraphs>
  <Slides>16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Wingdings</vt:lpstr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Company>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Anatómia</dc:creator>
  <cp:lastModifiedBy>flab</cp:lastModifiedBy>
  <cp:revision>275</cp:revision>
  <cp:lastPrinted>2004-03-22T16:09:33Z</cp:lastPrinted>
  <dcterms:created xsi:type="dcterms:W3CDTF">2004-03-22T14:27:53Z</dcterms:created>
  <dcterms:modified xsi:type="dcterms:W3CDTF">2017-11-21T09:18:03Z</dcterms:modified>
</cp:coreProperties>
</file>