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08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395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80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60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997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120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704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580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448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18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DB448-007C-44E7-AA6C-7AD57598D83A}" type="datetimeFigureOut">
              <a:rPr lang="hu-HU" smtClean="0"/>
              <a:t>2017. 12. 01.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9F29-55D5-4E1E-A009-EBF7AD3536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382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sz="5400" b="1" dirty="0" smtClean="0"/>
              <a:t>AZ AUTIZMUS NEUROPSZICHOLÓGIAI ALAPJAI</a:t>
            </a:r>
            <a:endParaRPr lang="hu-HU" sz="54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1800" b="1" dirty="0" smtClean="0"/>
              <a:t>SE, Anatómia, Szövet – és </a:t>
            </a:r>
            <a:r>
              <a:rPr lang="hu-HU" sz="1800" b="1" dirty="0"/>
              <a:t>F</a:t>
            </a:r>
            <a:r>
              <a:rPr lang="hu-HU" sz="1800" b="1" dirty="0" smtClean="0"/>
              <a:t>ejlődésbiológiai Intézet</a:t>
            </a:r>
          </a:p>
          <a:p>
            <a:r>
              <a:rPr lang="hu-HU" sz="1800" b="1" dirty="0" smtClean="0"/>
              <a:t>Autizmus Graduális Kurzus</a:t>
            </a:r>
          </a:p>
          <a:p>
            <a:endParaRPr lang="hu-HU" sz="1800" b="1" dirty="0"/>
          </a:p>
        </p:txBody>
      </p:sp>
    </p:spTree>
    <p:extLst>
      <p:ext uri="{BB962C8B-B14F-4D97-AF65-F5344CB8AC3E}">
        <p14:creationId xmlns:p14="http://schemas.microsoft.com/office/powerpoint/2010/main" val="364372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3555" y="14990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RUGALMAS VISELKEDÉSSZERVEZÉS: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Nehézségek strukturálatlan helyzetekben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Beszűkült, repetitív,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sztereotíp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érdeklődési  és tevékenységi körök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Ragaszkodás a megszokotthoz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Kényszeres viselkedések</a:t>
            </a:r>
          </a:p>
          <a:p>
            <a:pPr>
              <a:lnSpc>
                <a:spcPct val="150000"/>
              </a:lnSpc>
            </a:pP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Sztereotíp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repetitív motoros manírok</a:t>
            </a:r>
          </a:p>
          <a:p>
            <a:pPr>
              <a:lnSpc>
                <a:spcPct val="150000"/>
              </a:lnSpc>
            </a:pP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36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3555" y="14990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CENTRÁLIS KOHERENCIA: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Általános kognitív tendencia az információ feldolgozása során arra, hogy a különböző részinformációkat egységes, jelentés teli egésszé szervezzük a kontextus függvényében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Autizmusban ez a képessége gyenge                  szenzoros inger fontosabb</a:t>
            </a:r>
          </a:p>
          <a:p>
            <a:pPr>
              <a:lnSpc>
                <a:spcPct val="150000"/>
              </a:lnSpc>
            </a:pP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834882" y="2780523"/>
            <a:ext cx="587828" cy="9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71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95739"/>
            <a:ext cx="10515600" cy="794949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FELHASZNÁLT ELŐADÁS</a:t>
            </a:r>
            <a:endParaRPr lang="hu-H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hu-H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Stefanik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Krisztina előadásainak felhasználásával készült</a:t>
            </a: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autizmus spektrum zavarok kognitív pszichológiai háttere és ennek gyakorlati konzekvenciái (Dr. </a:t>
            </a:r>
            <a:r>
              <a:rPr lang="hu-H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Stefanik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 Krisztina, ELTE Bárczi Gusztáv Gyógypedagógiai Kar)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477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ALAPKUTATÁSOK                                                            GYAKORLAT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</a:t>
            </a:r>
            <a:r>
              <a:rPr lang="hu-HU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Etiológia</a:t>
            </a: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Diagnosztika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hu-HU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Neurobiológia</a:t>
            </a: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Korai szűrés                                                          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</a:t>
            </a:r>
            <a:r>
              <a:rPr lang="hu-HU" sz="13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Kogníció</a:t>
            </a: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Megelőzés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Viselkedés                                                                     Beavatkozás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Epidemiológia</a:t>
            </a:r>
          </a:p>
          <a:p>
            <a:pPr marL="0" indent="0">
              <a:lnSpc>
                <a:spcPct val="200000"/>
              </a:lnSpc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5606796" y="2668555"/>
            <a:ext cx="978408" cy="242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 rot="10800000">
            <a:off x="5606796" y="3045528"/>
            <a:ext cx="978408" cy="229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31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429208"/>
            <a:ext cx="10515600" cy="850933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Vizsgálatok alapján mit találtak: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Kötődésben nincs különbség, de mindez atipikus módon jelenik meg (Idegen helyzet teszt)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Tükör előtti önfelismerésben nincs eltérés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Arcok felismerésében nincs eltérés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Különböző emberekre különböző válaszok</a:t>
            </a:r>
          </a:p>
          <a:p>
            <a:pPr>
              <a:lnSpc>
                <a:spcPct val="150000"/>
              </a:lnSpc>
            </a:pP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Naív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tudatállapot és a mintha játék sérülése (mintha játék és a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naív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tudatelmélet kapcsolata) – a változatos és spontán mintha játék sérülése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75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016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NAIV TUDATELMÉLET/MENTALIZÁCIÓS KÉPESSÉG: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Intuitív, veleszületett képesség másoknak és magunknak mentális állapotokat tulajdonítsunk, bejósoljuk, értelmezzük pl. érzelmek, szándékok, vágyak, viselkedések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Autizmusban ez sérül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éves korban már mérhető a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naív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tudatelmélet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Autizmussal élő gyerekek esetében 80% bukik el az ezzel kapcsolatos teszteken – Téves viselkedés feladata (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Frith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2003)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Autisztikus gyermek a kortársai viselkedését nem érti – neki adekvátan, de másoknak furcsán fog viselkedni          naiv tudatelmélet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defizit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Jobbra nyíl 3"/>
          <p:cNvSpPr/>
          <p:nvPr/>
        </p:nvSpPr>
        <p:spPr>
          <a:xfrm>
            <a:off x="9050694" y="4069080"/>
            <a:ext cx="307909" cy="4571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683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016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Tudatelmélet magasan funkcionáló </a:t>
            </a: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ASD-ben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Normál IQ szinten vannak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Ép formális nyelvi képességeket mutatnak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Jól teljesítenek a standard tudatelméleti feladatokban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Kompenzációs hipotézis – kompenzáció lassú, de megoldják a feladatokat</a:t>
            </a:r>
            <a:r>
              <a:rPr lang="hu-HU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fontos a nyelv szerepe a tudatelméletben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6634064" y="3415004"/>
            <a:ext cx="335902" cy="933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03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016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GYAKORLATI MUNKA: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Fontos a korai szűrés: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„közös figyelem” vizsgálata: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két ember ugyanarra fókuszál egy időben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kívánság jelzésére lehet használni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protodeklaratív</a:t>
            </a: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figyelem (élménymegosztó figyelem) – osztozni a közös élményben                          KORAI SZŰRÉSBEN FONTOS A GYANÚ MEGALAPOZÁSÁRA    -    9 hónapos csecsemő már ezt tudja</a:t>
            </a: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7333861" y="3795483"/>
            <a:ext cx="786882" cy="1758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06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3555" y="14990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VÉGREHAJTÓ MŰKÖDÉS: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Olyan funkciók, amelyek a jövőben a cél elérése érdekében fenntartanak és működtetnek megfelelő problémamegoldó rendszert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0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3555" y="149905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VÉGREHAJTÓ MŰKÖDÉSEK ZAVARA: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Impulzusok kontrollja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Prepotens, de helytelen válaszok gátlása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Beállítódás fenntartása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Figyelem irányítása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Szervezett, szisztematikus keresés képessége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Tervezés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Valóság és a saját cselekvés monitorozása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Viselkedés megfelelő szekvenciális szervezése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Gondolkodás és a cselekvés rugalmassága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Munkaemlékezet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77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AZ AUTIZMUS NEUROPSZICHOLÓGIAI ALAPJAI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3555" y="14990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VÉGREHAJTÓ MŰKÖDÉS ZAVARA: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Kognitív flexibilitás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Gátlás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Tervezés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Munkaemlékezet sérülése autizmusban</a:t>
            </a:r>
          </a:p>
          <a:p>
            <a:pPr>
              <a:lnSpc>
                <a:spcPct val="150000"/>
              </a:lnSpc>
            </a:pPr>
            <a:r>
              <a:rPr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sérülés milyenségének mintázata variábilis</a:t>
            </a:r>
          </a:p>
          <a:p>
            <a:pPr marL="0" indent="0">
              <a:lnSpc>
                <a:spcPct val="150000"/>
              </a:lnSpc>
              <a:buNone/>
            </a:pPr>
            <a:endParaRPr lang="hu-H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u-H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4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459</Words>
  <Application>Microsoft Office PowerPoint</Application>
  <PresentationFormat>Szélesvásznú</PresentationFormat>
  <Paragraphs>73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AZ AUTIZMUS NEUROPSZICHOLÓGIAI ALAPJAI</vt:lpstr>
      <vt:lpstr>AZ AUTIZMUS NEUROPSZICHOLÓGIAI ALAPJAI</vt:lpstr>
      <vt:lpstr>AZ AUTIZMUS NEUROPSZICHOLÓGIAI ALAPJAI</vt:lpstr>
      <vt:lpstr>AZ AUTIZMUS NEUROPSZICHOLÓGIAI ALAPJAI</vt:lpstr>
      <vt:lpstr>AZ AUTIZMUS NEUROPSZICHOLÓGIAI ALAPJAI</vt:lpstr>
      <vt:lpstr>AZ AUTIZMUS NEUROPSZICHOLÓGIAI ALAPJAI</vt:lpstr>
      <vt:lpstr>AZ AUTIZMUS NEUROPSZICHOLÓGIAI ALAPJAI</vt:lpstr>
      <vt:lpstr>AZ AUTIZMUS NEUROPSZICHOLÓGIAI ALAPJAI</vt:lpstr>
      <vt:lpstr>AZ AUTIZMUS NEUROPSZICHOLÓGIAI ALAPJAI</vt:lpstr>
      <vt:lpstr>AZ AUTIZMUS NEUROPSZICHOLÓGIAI ALAPJAI</vt:lpstr>
      <vt:lpstr>AZ AUTIZMUS NEUROPSZICHOLÓGIAI ALAPJAI</vt:lpstr>
      <vt:lpstr>FELHASZNÁLT ELŐADÁS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AUTIZMUS NEUROPSZICHOLÓGIAI ALAPJAI</dc:title>
  <dc:creator>handrea</dc:creator>
  <cp:lastModifiedBy>csgergo</cp:lastModifiedBy>
  <cp:revision>26</cp:revision>
  <dcterms:created xsi:type="dcterms:W3CDTF">2016-10-04T12:20:48Z</dcterms:created>
  <dcterms:modified xsi:type="dcterms:W3CDTF">2017-12-01T10:30:36Z</dcterms:modified>
</cp:coreProperties>
</file>