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41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708920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283968" y="6264313"/>
            <a:ext cx="2817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308305" y="6290869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66069" y="6261154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236296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4211960" y="633327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2259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70</cp:revision>
  <dcterms:created xsi:type="dcterms:W3CDTF">2015-02-04T08:09:30Z</dcterms:created>
  <dcterms:modified xsi:type="dcterms:W3CDTF">2019-09-18T07:31:40Z</dcterms:modified>
</cp:coreProperties>
</file>