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79862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83918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rgbClr val="264796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347613"/>
            <a:ext cx="6419056" cy="3096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 userDrawn="1"/>
        </p:nvSpPr>
        <p:spPr>
          <a:xfrm>
            <a:off x="35496" y="341726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Oktatás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kutatás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gyógyítás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 250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éve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az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egészség</a:t>
            </a:r>
            <a:r>
              <a:rPr lang="de-DE" sz="1200" b="0" i="1" kern="1000" spc="-50" baseline="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szolgálatában</a:t>
            </a:r>
            <a:endParaRPr lang="hu-HU" sz="1200" b="0" i="1" kern="1000" spc="-50" baseline="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9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  <p:pic>
        <p:nvPicPr>
          <p:cNvPr id="12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4" y="221171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Téglalap 3"/>
          <p:cNvSpPr/>
          <p:nvPr userDrawn="1"/>
        </p:nvSpPr>
        <p:spPr>
          <a:xfrm>
            <a:off x="4067944" y="4636779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020272" y="4639946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619672" y="4624556"/>
            <a:ext cx="22341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6948264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3995936" y="4690759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00" y="4636779"/>
            <a:ext cx="46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L:\Marketing\MINDENKIÉ_KRI\Arculat, Címer\Arculati kézikönyv megújítása 2019\PPT\Címerek\RS66866_PAK címer nominata 2v-szines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32" y="4655137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64796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rgbClr val="264796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76</cp:revision>
  <dcterms:created xsi:type="dcterms:W3CDTF">2015-02-04T08:09:30Z</dcterms:created>
  <dcterms:modified xsi:type="dcterms:W3CDTF">2019-09-18T11:56:03Z</dcterms:modified>
</cp:coreProperties>
</file>