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42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9" y="3579862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4083918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347613"/>
            <a:ext cx="6419056" cy="3096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Egyetem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 userDrawn="1"/>
        </p:nvSpPr>
        <p:spPr>
          <a:xfrm>
            <a:off x="35496" y="341726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Oktatás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,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kutatás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,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gyógyítás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: 250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éve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az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egészség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szolgálatában</a:t>
            </a:r>
            <a:endParaRPr lang="hu-HU" sz="1200" b="0" i="1" kern="1000" spc="-50" baseline="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9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4" y="771550"/>
            <a:ext cx="966101" cy="972000"/>
          </a:xfrm>
          <a:prstGeom prst="rect">
            <a:avLst/>
          </a:prstGeom>
        </p:spPr>
      </p:pic>
      <p:pic>
        <p:nvPicPr>
          <p:cNvPr id="15" name="Picture 3" descr="L:\Marketing\MINDENKIÉ_KRI\Arculat, Címer\Arculati kézikönyv megújítása 2019\PPT\Címerek\RS23649_GYTK-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84" y="2139702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4" name="Téglalap 3"/>
          <p:cNvSpPr/>
          <p:nvPr userDrawn="1"/>
        </p:nvSpPr>
        <p:spPr>
          <a:xfrm>
            <a:off x="4067944" y="4636779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20272" y="4639946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619672" y="4624556"/>
            <a:ext cx="22341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Egyetem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6948264" y="4697506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3995936" y="4690759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600" y="4636779"/>
            <a:ext cx="468000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 descr="L:\Marketing\MINDENKIÉ_KRI\Arculat, Címer\Arculati kézikönyv megújítása 2019\PPT\Címerek\RS23649_GYT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36778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79</cp:revision>
  <dcterms:created xsi:type="dcterms:W3CDTF">2015-02-04T08:09:30Z</dcterms:created>
  <dcterms:modified xsi:type="dcterms:W3CDTF">2019-09-18T11:59:31Z</dcterms:modified>
</cp:coreProperties>
</file>