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42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79862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83918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347613"/>
            <a:ext cx="6419056" cy="3096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Egyetem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 userDrawn="1"/>
        </p:nvSpPr>
        <p:spPr>
          <a:xfrm>
            <a:off x="35496" y="341726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Oktatás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kutatás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gyógyítás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: 250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éve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az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egészség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szolgálatában</a:t>
            </a:r>
            <a:endParaRPr lang="hu-HU" sz="1200" b="0" i="1" kern="1000" spc="-50" baseline="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9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10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5" y="2067694"/>
            <a:ext cx="972000" cy="96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" y="771550"/>
            <a:ext cx="966101" cy="97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4" name="Téglalap 3"/>
          <p:cNvSpPr/>
          <p:nvPr userDrawn="1"/>
        </p:nvSpPr>
        <p:spPr>
          <a:xfrm>
            <a:off x="4067944" y="4636779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20272" y="463994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619672" y="4624556"/>
            <a:ext cx="22341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Egyetem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6948264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3995936" y="4690759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600" y="4636779"/>
            <a:ext cx="46800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262" y="4627195"/>
            <a:ext cx="468000" cy="46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76</cp:revision>
  <dcterms:created xsi:type="dcterms:W3CDTF">2015-02-04T08:09:30Z</dcterms:created>
  <dcterms:modified xsi:type="dcterms:W3CDTF">2019-09-18T11:55:19Z</dcterms:modified>
</cp:coreProperties>
</file>