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42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79862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83918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347613"/>
            <a:ext cx="6419056" cy="3096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University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9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5496" y="341726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en-US" sz="105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250 years of EXCELLENCE in medical education, research &amp; innovation and healthcare</a:t>
            </a:r>
            <a:endParaRPr lang="hu-HU" sz="1050" b="0" i="1" kern="1000" spc="-50" baseline="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4" y="771550"/>
            <a:ext cx="966101" cy="972000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4" y="2067694"/>
            <a:ext cx="972000" cy="97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4" name="Téglalap 3"/>
          <p:cNvSpPr/>
          <p:nvPr userDrawn="1"/>
        </p:nvSpPr>
        <p:spPr>
          <a:xfrm>
            <a:off x="4067944" y="4636779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20272" y="4639946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619672" y="4624556"/>
            <a:ext cx="22341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University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6948264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3995936" y="4690759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600" y="4636779"/>
            <a:ext cx="468000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Kép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32" y="4646694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80</cp:revision>
  <dcterms:created xsi:type="dcterms:W3CDTF">2015-02-04T08:09:30Z</dcterms:created>
  <dcterms:modified xsi:type="dcterms:W3CDTF">2019-09-18T11:50:38Z</dcterms:modified>
</cp:coreProperties>
</file>