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2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79862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83918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347613"/>
            <a:ext cx="6419056" cy="309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University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en-US" sz="105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250 years of EXCELLENCE in medical education, research &amp; innovation and healthcare</a:t>
            </a:r>
            <a:endParaRPr lang="hu-HU" sz="105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9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4" name="Téglalap 3"/>
          <p:cNvSpPr/>
          <p:nvPr userDrawn="1"/>
        </p:nvSpPr>
        <p:spPr>
          <a:xfrm>
            <a:off x="3707904" y="464669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113756" y="4615635"/>
            <a:ext cx="24501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University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635896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00" y="4636779"/>
            <a:ext cx="46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75</cp:revision>
  <dcterms:created xsi:type="dcterms:W3CDTF">2015-02-04T08:09:30Z</dcterms:created>
  <dcterms:modified xsi:type="dcterms:W3CDTF">2019-09-17T13:29:05Z</dcterms:modified>
</cp:coreProperties>
</file>