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72" y="6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08712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1545636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9" y="3507854"/>
            <a:ext cx="4104705" cy="485942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4011240"/>
            <a:ext cx="2520950" cy="216694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29400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64294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131591"/>
            <a:ext cx="6419056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5436096" y="4538032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907704" y="4515966"/>
            <a:ext cx="2808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University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5004048" y="4659982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4" y="2067694"/>
            <a:ext cx="972000" cy="972000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584" y="753550"/>
            <a:ext cx="972000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zövegdoboz 11"/>
          <p:cNvSpPr txBox="1"/>
          <p:nvPr userDrawn="1"/>
        </p:nvSpPr>
        <p:spPr>
          <a:xfrm>
            <a:off x="35496" y="3417262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en-US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250 years of EXCELLENCE in medical education, research &amp; innovation </a:t>
            </a:r>
            <a:r>
              <a:rPr lang="hu-HU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/>
            </a:r>
            <a:br>
              <a:rPr lang="hu-HU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</a:br>
            <a:r>
              <a:rPr lang="en-US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and healthcare</a:t>
            </a:r>
            <a:endParaRPr lang="hu-HU" sz="1050" b="0" i="1" kern="1000" spc="-50" baseline="0" dirty="0">
              <a:solidFill>
                <a:srgbClr val="264796"/>
              </a:solidFill>
              <a:latin typeface="Book Antiqua" panose="0204060205030503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12" name="Szövegdoboz 11"/>
          <p:cNvSpPr txBox="1"/>
          <p:nvPr userDrawn="1"/>
        </p:nvSpPr>
        <p:spPr>
          <a:xfrm>
            <a:off x="1547664" y="4615635"/>
            <a:ext cx="2232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4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4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University</a:t>
            </a: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sp>
        <p:nvSpPr>
          <p:cNvPr id="13" name="Téglalap 12"/>
          <p:cNvSpPr/>
          <p:nvPr userDrawn="1"/>
        </p:nvSpPr>
        <p:spPr>
          <a:xfrm>
            <a:off x="6876256" y="4639946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églalap 13"/>
          <p:cNvSpPr/>
          <p:nvPr userDrawn="1"/>
        </p:nvSpPr>
        <p:spPr>
          <a:xfrm>
            <a:off x="3922341" y="4646694"/>
            <a:ext cx="28098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cxnSp>
        <p:nvCxnSpPr>
          <p:cNvPr id="15" name="Egyenes összekötő 14"/>
          <p:cNvCxnSpPr/>
          <p:nvPr userDrawn="1"/>
        </p:nvCxnSpPr>
        <p:spPr>
          <a:xfrm>
            <a:off x="3851920" y="4697506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 userDrawn="1"/>
        </p:nvCxnSpPr>
        <p:spPr>
          <a:xfrm>
            <a:off x="6804248" y="4709117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Kép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32" y="4646694"/>
            <a:ext cx="468000" cy="46800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639785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11</Words>
  <Application>Microsoft Office PowerPoint</Application>
  <PresentationFormat>Diavetítés a képernyőre (16:9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77</cp:revision>
  <dcterms:created xsi:type="dcterms:W3CDTF">2015-02-04T08:09:30Z</dcterms:created>
  <dcterms:modified xsi:type="dcterms:W3CDTF">2019-09-18T12:03:45Z</dcterms:modified>
</cp:coreProperties>
</file>