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2" name="Szövegdoboz 11"/>
          <p:cNvSpPr txBox="1"/>
          <p:nvPr userDrawn="1"/>
        </p:nvSpPr>
        <p:spPr>
          <a:xfrm>
            <a:off x="35496" y="336383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20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  <p:pic>
        <p:nvPicPr>
          <p:cNvPr id="19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5" y="2067694"/>
            <a:ext cx="972000" cy="96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4067944" y="463677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20272" y="463994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619672" y="4624556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948264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995936" y="4690759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62" y="4627195"/>
            <a:ext cx="468000" cy="46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83</cp:revision>
  <dcterms:created xsi:type="dcterms:W3CDTF">2015-02-04T08:09:30Z</dcterms:created>
  <dcterms:modified xsi:type="dcterms:W3CDTF">2019-09-18T11:37:52Z</dcterms:modified>
</cp:coreProperties>
</file>