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</p:sldMasterIdLst>
  <p:handoutMasterIdLst>
    <p:handoutMasterId r:id="rId5"/>
  </p:handoutMasterIdLst>
  <p:sldIdLst>
    <p:sldId id="259" r:id="rId3"/>
    <p:sldId id="257" r:id="rId4"/>
  </p:sldIdLst>
  <p:sldSz cx="9144000" cy="5143500" type="screen16x9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28" y="-21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08B0C0-F14B-41E5-B05E-DC8BCE4CCBDC}" type="datetimeFigureOut">
              <a:rPr lang="hu-HU" smtClean="0"/>
              <a:t>2019.09.18.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11906-0A1A-4590-88B1-3CFA52E757E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25192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2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29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  <p:sp>
        <p:nvSpPr>
          <p:cNvPr id="20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08712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0" name="Szöveg helye 2"/>
          <p:cNvSpPr>
            <a:spLocks noGrp="1"/>
          </p:cNvSpPr>
          <p:nvPr>
            <p:ph type="body" idx="14" hasCustomPrompt="1"/>
          </p:nvPr>
        </p:nvSpPr>
        <p:spPr>
          <a:xfrm>
            <a:off x="2339752" y="1545636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i="1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Előadás Alcíme</a:t>
            </a:r>
          </a:p>
        </p:txBody>
      </p:sp>
      <p:sp>
        <p:nvSpPr>
          <p:cNvPr id="36" name="Szöveg helye 35"/>
          <p:cNvSpPr>
            <a:spLocks noGrp="1"/>
          </p:cNvSpPr>
          <p:nvPr>
            <p:ph type="body" sz="quarter" idx="15" hasCustomPrompt="1"/>
          </p:nvPr>
        </p:nvSpPr>
        <p:spPr>
          <a:xfrm>
            <a:off x="4644009" y="3507854"/>
            <a:ext cx="4104705" cy="485942"/>
          </a:xfrm>
        </p:spPr>
        <p:txBody>
          <a:bodyPr>
            <a:normAutofit/>
          </a:bodyPr>
          <a:lstStyle>
            <a:lvl1pPr marL="0" indent="0" algn="r">
              <a:buNone/>
              <a:defRPr sz="18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38" name="Szöveg helye 37"/>
          <p:cNvSpPr>
            <a:spLocks noGrp="1"/>
          </p:cNvSpPr>
          <p:nvPr>
            <p:ph type="body" sz="quarter" idx="16" hasCustomPrompt="1"/>
          </p:nvPr>
        </p:nvSpPr>
        <p:spPr>
          <a:xfrm>
            <a:off x="6227763" y="4011240"/>
            <a:ext cx="2520950" cy="216694"/>
          </a:xfrm>
        </p:spPr>
        <p:txBody>
          <a:bodyPr>
            <a:noAutofit/>
          </a:bodyPr>
          <a:lstStyle>
            <a:lvl1pPr marL="0" indent="0" algn="r">
              <a:buNone/>
              <a:defRPr sz="1400" i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hu-HU" sz="1400" dirty="0" smtClean="0"/>
              <a:t>Dátum</a:t>
            </a:r>
            <a:endParaRPr lang="hu-H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43478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0342472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5192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5475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9"/>
          <p:cNvSpPr>
            <a:spLocks noGrp="1"/>
          </p:cNvSpPr>
          <p:nvPr>
            <p:ph type="title" hasCustomPrompt="1"/>
          </p:nvPr>
        </p:nvSpPr>
        <p:spPr>
          <a:xfrm>
            <a:off x="2339752" y="681540"/>
            <a:ext cx="6429400" cy="85725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7" name="Szöveg helye 2"/>
          <p:cNvSpPr>
            <a:spLocks noGrp="1"/>
          </p:cNvSpPr>
          <p:nvPr>
            <p:ph type="body" idx="10" hasCustomPrompt="1"/>
          </p:nvPr>
        </p:nvSpPr>
        <p:spPr>
          <a:xfrm>
            <a:off x="2339752" y="2409732"/>
            <a:ext cx="6408712" cy="486054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8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ELŐADÓ NEVE</a:t>
            </a:r>
          </a:p>
        </p:txBody>
      </p:sp>
      <p:sp>
        <p:nvSpPr>
          <p:cNvPr id="8" name="Szöveg helye 2"/>
          <p:cNvSpPr>
            <a:spLocks noGrp="1"/>
          </p:cNvSpPr>
          <p:nvPr>
            <p:ph type="body" idx="11" hasCustomPrompt="1"/>
          </p:nvPr>
        </p:nvSpPr>
        <p:spPr>
          <a:xfrm>
            <a:off x="2339752" y="2949792"/>
            <a:ext cx="6408712" cy="378042"/>
          </a:xfrm>
        </p:spPr>
        <p:txBody>
          <a:bodyPr anchor="ctr" anchorCtr="0">
            <a:noAutofit/>
          </a:bodyPr>
          <a:lstStyle>
            <a:lvl1pPr marL="0" indent="0" algn="ctr">
              <a:buNone/>
              <a:defRPr sz="2400" baseline="0">
                <a:solidFill>
                  <a:schemeClr val="bg1"/>
                </a:solidFill>
                <a:latin typeface="Franklin Gothic Book" panose="020B05030201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SZERVEZETI EGYSÉG</a:t>
            </a:r>
          </a:p>
        </p:txBody>
      </p:sp>
    </p:spTree>
    <p:extLst>
      <p:ext uri="{BB962C8B-B14F-4D97-AF65-F5344CB8AC3E}">
        <p14:creationId xmlns:p14="http://schemas.microsoft.com/office/powerpoint/2010/main" val="1057730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903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>
            <a:lvl4pPr marL="1701800" indent="-330200">
              <a:defRPr/>
            </a:lvl4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7345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18364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3270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4279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16799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3782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5" Type="http://schemas.openxmlformats.org/officeDocument/2006/relationships/image" Target="../media/image6.png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267744" y="195486"/>
            <a:ext cx="64294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67744" y="1131591"/>
            <a:ext cx="6419056" cy="32403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Szövegdoboz 4"/>
          <p:cNvSpPr txBox="1"/>
          <p:nvPr userDrawn="1"/>
        </p:nvSpPr>
        <p:spPr>
          <a:xfrm>
            <a:off x="5436096" y="4538032"/>
            <a:ext cx="352839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Szervezeti egység megnevezése – ha hosszabb a név, két sorba tördelve</a:t>
            </a:r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5004048" y="4659982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1584" y="753550"/>
            <a:ext cx="972000" cy="9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doboz 12"/>
          <p:cNvSpPr txBox="1"/>
          <p:nvPr userDrawn="1"/>
        </p:nvSpPr>
        <p:spPr>
          <a:xfrm>
            <a:off x="35496" y="3417262"/>
            <a:ext cx="158417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tabLst>
                <a:tab pos="984250" algn="l"/>
              </a:tabLst>
            </a:pP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250 Jahre EXZELLENZ </a:t>
            </a:r>
            <a: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/>
            </a:r>
            <a:br>
              <a:rPr lang="hu-HU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</a:br>
            <a:r>
              <a:rPr lang="de-DE" sz="1050" b="0" i="1" kern="1000" spc="-50" baseline="0" dirty="0" smtClean="0">
                <a:solidFill>
                  <a:srgbClr val="264796"/>
                </a:solidFill>
                <a:latin typeface="Book Antiqua" panose="02040602050305030304" pitchFamily="18" charset="0"/>
              </a:rPr>
              <a:t>in medizinischer Lehre, Forschung &amp; Innovation und Krankenversorgung</a:t>
            </a:r>
            <a:endParaRPr lang="hu-HU" sz="1050" b="0" i="1" kern="1000" spc="-50" baseline="0" dirty="0">
              <a:solidFill>
                <a:srgbClr val="264796"/>
              </a:solidFill>
              <a:latin typeface="Book Antiqua" panose="02040602050305030304" pitchFamily="18" charset="0"/>
            </a:endParaRPr>
          </a:p>
        </p:txBody>
      </p:sp>
      <p:sp>
        <p:nvSpPr>
          <p:cNvPr id="14" name="Szövegdoboz 13"/>
          <p:cNvSpPr txBox="1"/>
          <p:nvPr userDrawn="1"/>
        </p:nvSpPr>
        <p:spPr>
          <a:xfrm>
            <a:off x="1907704" y="4515966"/>
            <a:ext cx="28083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8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8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5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2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84" y="2095120"/>
            <a:ext cx="972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sz="32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8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sz="24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sz="2000" kern="120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11" name="Szöveg hely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15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 Harmadik szint</a:t>
            </a:r>
          </a:p>
          <a:p>
            <a:pPr lvl="3"/>
            <a:r>
              <a:rPr lang="hu-HU" dirty="0" smtClean="0"/>
              <a:t> 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13" name="Téglalap 12"/>
          <p:cNvSpPr/>
          <p:nvPr userDrawn="1"/>
        </p:nvSpPr>
        <p:spPr>
          <a:xfrm>
            <a:off x="6876256" y="4639946"/>
            <a:ext cx="205171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Minta Péter</a:t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igazgató</a:t>
            </a:r>
            <a:endParaRPr lang="hu-HU" altLang="hu-HU" sz="12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églalap 13"/>
          <p:cNvSpPr/>
          <p:nvPr userDrawn="1"/>
        </p:nvSpPr>
        <p:spPr>
          <a:xfrm>
            <a:off x="3922341" y="4646694"/>
            <a:ext cx="28098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</a:t>
            </a:r>
            <a:r>
              <a:rPr lang="hu-HU" altLang="hu-HU" sz="1200" baseline="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főcíme</a:t>
            </a:r>
            <a: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hu-HU" altLang="hu-HU" sz="12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altLang="hu-HU" sz="1200" i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Előadás alcíme</a:t>
            </a:r>
          </a:p>
        </p:txBody>
      </p:sp>
      <p:cxnSp>
        <p:nvCxnSpPr>
          <p:cNvPr id="15" name="Egyenes összekötő 14"/>
          <p:cNvCxnSpPr/>
          <p:nvPr userDrawn="1"/>
        </p:nvCxnSpPr>
        <p:spPr>
          <a:xfrm>
            <a:off x="3851920" y="4697506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15"/>
          <p:cNvCxnSpPr/>
          <p:nvPr userDrawn="1"/>
        </p:nvCxnSpPr>
        <p:spPr>
          <a:xfrm>
            <a:off x="6804248" y="4709117"/>
            <a:ext cx="0" cy="36004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Kép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639785"/>
            <a:ext cx="468000" cy="468000"/>
          </a:xfrm>
          <a:prstGeom prst="rect">
            <a:avLst/>
          </a:prstGeom>
        </p:spPr>
      </p:pic>
      <p:sp>
        <p:nvSpPr>
          <p:cNvPr id="18" name="Szövegdoboz 17"/>
          <p:cNvSpPr txBox="1"/>
          <p:nvPr userDrawn="1"/>
        </p:nvSpPr>
        <p:spPr>
          <a:xfrm>
            <a:off x="1545804" y="4615635"/>
            <a:ext cx="23061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1400" b="0" kern="1200" spc="100" baseline="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Semmelweis </a:t>
            </a:r>
            <a:r>
              <a:rPr lang="hu-HU" sz="1400" b="0" kern="1200" spc="100" baseline="0" dirty="0" err="1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Universität</a:t>
            </a:r>
            <a: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hu-HU" sz="14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</a:br>
            <a:r>
              <a:rPr lang="hu-HU" sz="1200" kern="1200" dirty="0" smtClean="0">
                <a:solidFill>
                  <a:schemeClr val="bg1"/>
                </a:solidFill>
                <a:latin typeface="Franklin Gothic Book" panose="020B0503020102020204" pitchFamily="34" charset="0"/>
                <a:ea typeface="+mn-ea"/>
                <a:cs typeface="Arial" panose="020B0604020202020204" pitchFamily="34" charset="0"/>
              </a:rPr>
              <a:t>http://semmelweis.hu/</a:t>
            </a:r>
          </a:p>
        </p:txBody>
      </p:sp>
      <p:pic>
        <p:nvPicPr>
          <p:cNvPr id="12" name="Picture 2" descr="L:\Marketing\MINDENKIÉ_KRI\Arculat, Címer\Arculati kézikönyv megújítása 2019\PPT\Címerek\RS23646_FOK-color-500px.png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656" y="4646694"/>
            <a:ext cx="468000" cy="4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4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447675" indent="-447675" algn="l" defTabSz="914400" rtl="0" eaLnBrk="1" latinLnBrk="0" hangingPunct="1">
        <a:spcBef>
          <a:spcPct val="20000"/>
        </a:spcBef>
        <a:buFont typeface="Wingdings" panose="05000000000000000000" pitchFamily="2" charset="2"/>
        <a:buChar char="Ä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1pPr>
      <a:lvl2pPr marL="808038" indent="-350838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¦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lang="hu-HU" sz="3200" kern="1200" dirty="0" smtClean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4pPr>
      <a:lvl5pPr marL="2149475" indent="-320675" algn="l" defTabSz="914400" rtl="0" eaLnBrk="1" latinLnBrk="0" hangingPunct="1">
        <a:spcBef>
          <a:spcPct val="20000"/>
        </a:spcBef>
        <a:buFont typeface="Wingdings 3" panose="05040102010807070707" pitchFamily="18" charset="2"/>
        <a:buChar char="ê"/>
        <a:defRPr lang="hu-HU" sz="3200" kern="1200" dirty="0">
          <a:solidFill>
            <a:schemeClr val="bg1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 helye 1"/>
          <p:cNvSpPr>
            <a:spLocks noGrp="1"/>
          </p:cNvSpPr>
          <p:nvPr>
            <p:ph type="body" idx="10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Előadó neve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hu-HU" dirty="0" smtClean="0"/>
              <a:t>SZERVEZETI EGYSÉG</a:t>
            </a:r>
            <a:endParaRPr lang="hu-HU" dirty="0"/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4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Előadás Alcíme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smtClean="0"/>
              <a:t>Konferencia címe</a:t>
            </a:r>
            <a:endParaRPr lang="hu-HU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53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044530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loldal ú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11</Words>
  <Application>Microsoft Office PowerPoint</Application>
  <PresentationFormat>Diavetítés a képernyőre (16:9 oldalarány)</PresentationFormat>
  <Paragraphs>6</Paragraphs>
  <Slides>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2</vt:i4>
      </vt:variant>
    </vt:vector>
  </HeadingPairs>
  <TitlesOfParts>
    <vt:vector size="4" baseType="lpstr">
      <vt:lpstr>Office-téma</vt:lpstr>
      <vt:lpstr>Beloldal új</vt:lpstr>
      <vt:lpstr>ELŐADÁS CÍME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Mézes Dorottya</dc:creator>
  <cp:lastModifiedBy>Sági Zenina</cp:lastModifiedBy>
  <cp:revision>79</cp:revision>
  <dcterms:created xsi:type="dcterms:W3CDTF">2015-02-04T08:09:30Z</dcterms:created>
  <dcterms:modified xsi:type="dcterms:W3CDTF">2019-09-18T12:14:20Z</dcterms:modified>
</cp:coreProperties>
</file>