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258" y="-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2019.09.18.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08712" cy="857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1545636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3579862"/>
            <a:ext cx="4104705" cy="485942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8184" y="4083918"/>
            <a:ext cx="2520950" cy="216694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29400" cy="857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67744" y="195486"/>
            <a:ext cx="64294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221601"/>
            <a:ext cx="6419056" cy="3222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doboz 4"/>
          <p:cNvSpPr txBox="1"/>
          <p:nvPr userDrawn="1"/>
        </p:nvSpPr>
        <p:spPr>
          <a:xfrm>
            <a:off x="5436096" y="4538032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1907704" y="4515966"/>
            <a:ext cx="28083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8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</a:t>
            </a:r>
            <a:r>
              <a:rPr lang="hu-HU" sz="1800" b="0" kern="1200" spc="100" baseline="0" dirty="0" err="1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Universität</a:t>
            </a:r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5004048" y="4659982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 userDrawn="1"/>
        </p:nvSpPr>
        <p:spPr>
          <a:xfrm>
            <a:off x="35496" y="3417262"/>
            <a:ext cx="1584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984250" algn="l"/>
              </a:tabLst>
            </a:pPr>
            <a:r>
              <a:rPr lang="de-DE" sz="105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>250 Jahre EXZELLENZ </a:t>
            </a:r>
            <a:r>
              <a:rPr lang="hu-HU" sz="105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/>
            </a:r>
            <a:br>
              <a:rPr lang="hu-HU" sz="105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</a:br>
            <a:r>
              <a:rPr lang="de-DE" sz="105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>in medizinischer Lehre, Forschung &amp; Innovation und Krankenversorgung</a:t>
            </a:r>
            <a:endParaRPr lang="hu-HU" sz="1050" b="0" i="1" kern="1000" spc="-50" baseline="0" dirty="0">
              <a:solidFill>
                <a:srgbClr val="264796"/>
              </a:solidFill>
              <a:latin typeface="Book Antiqua" panose="0204060205030503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15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10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3600" y="4636779"/>
            <a:ext cx="468000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zövegdoboz 11"/>
          <p:cNvSpPr txBox="1"/>
          <p:nvPr userDrawn="1"/>
        </p:nvSpPr>
        <p:spPr>
          <a:xfrm>
            <a:off x="1113756" y="4615635"/>
            <a:ext cx="23061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4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</a:t>
            </a:r>
            <a:r>
              <a:rPr lang="hu-HU" sz="1400" b="0" kern="1200" spc="100" baseline="0" dirty="0" err="1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Universität</a:t>
            </a: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2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sp>
        <p:nvSpPr>
          <p:cNvPr id="13" name="Téglalap 12"/>
          <p:cNvSpPr/>
          <p:nvPr userDrawn="1"/>
        </p:nvSpPr>
        <p:spPr>
          <a:xfrm>
            <a:off x="3707904" y="464669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sp>
        <p:nvSpPr>
          <p:cNvPr id="14" name="Téglalap 13"/>
          <p:cNvSpPr/>
          <p:nvPr userDrawn="1"/>
        </p:nvSpPr>
        <p:spPr>
          <a:xfrm>
            <a:off x="6876256" y="4639946"/>
            <a:ext cx="2051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Minta Péter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igazgató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Egyenes összekötő 14"/>
          <p:cNvCxnSpPr/>
          <p:nvPr userDrawn="1"/>
        </p:nvCxnSpPr>
        <p:spPr>
          <a:xfrm>
            <a:off x="3635896" y="4709117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 userDrawn="1"/>
        </p:nvCxnSpPr>
        <p:spPr>
          <a:xfrm>
            <a:off x="6804248" y="4709117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11</Words>
  <Application>Microsoft Office PowerPoint</Application>
  <PresentationFormat>Diavetítés a képernyőre (16:9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70</cp:revision>
  <dcterms:created xsi:type="dcterms:W3CDTF">2015-02-04T08:09:30Z</dcterms:created>
  <dcterms:modified xsi:type="dcterms:W3CDTF">2019-09-18T12:06:36Z</dcterms:modified>
</cp:coreProperties>
</file>