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PETŐ ANDRÁS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30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636912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5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704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68</cp:revision>
  <dcterms:created xsi:type="dcterms:W3CDTF">2015-02-04T08:09:30Z</dcterms:created>
  <dcterms:modified xsi:type="dcterms:W3CDTF">2019-06-12T11:25:09Z</dcterms:modified>
</cp:coreProperties>
</file>