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EGÉSZSÉGÜGYI KÖZSZOLGÁLATI </a:t>
            </a: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pic>
        <p:nvPicPr>
          <p:cNvPr id="1029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2" y="2535008"/>
            <a:ext cx="1237191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Minta 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4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678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67</cp:revision>
  <dcterms:created xsi:type="dcterms:W3CDTF">2015-02-04T08:09:30Z</dcterms:created>
  <dcterms:modified xsi:type="dcterms:W3CDTF">2019-06-12T11:23:15Z</dcterms:modified>
</cp:coreProperties>
</file>