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EGÉSZSÉGTUDOMÁNYI </a:t>
            </a: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pic>
        <p:nvPicPr>
          <p:cNvPr id="1028" name="Picture 4" descr="L:\Marketing\MINDENKIÉ_KRI\Arculat, Címer\Arculati kézikönyv megújítása 2019\PPT\Címerek\RS24959_ETK_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87" y="2564904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Minta 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2" name="Picture 4" descr="L:\Marketing\MINDENKIÉ_KRI\Arculat, Címer\Arculati kézikönyv megújítása 2019\PPT\Címerek\RS24959_ETK_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64</cp:revision>
  <dcterms:created xsi:type="dcterms:W3CDTF">2015-02-04T08:09:30Z</dcterms:created>
  <dcterms:modified xsi:type="dcterms:W3CDTF">2019-06-12T08:59:41Z</dcterms:modified>
</cp:coreProperties>
</file>