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0" d="100"/>
          <a:sy n="220" d="100"/>
        </p:scale>
        <p:origin x="4902" y="56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 NEVE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pic>
        <p:nvPicPr>
          <p:cNvPr id="1026" name="Picture 2" descr="L:\Marketing\MINDENKIÉ_KRI\Arculat, Címer\Arculati kézikönyv megújítása 2019\PPT\Címerek\RS23646_FO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2" y="2708920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Dr.Minta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8" name="Picture 2" descr="L:\Marketing\MINDENKIÉ_KRI\Arculat, Címer\Arculati kézikönyv megújítása 2019\PPT\Címerek\RS23646_FO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2259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63</cp:revision>
  <dcterms:created xsi:type="dcterms:W3CDTF">2015-02-04T08:09:30Z</dcterms:created>
  <dcterms:modified xsi:type="dcterms:W3CDTF">2019-06-12T08:32:29Z</dcterms:modified>
</cp:coreProperties>
</file>