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-72" y="4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8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7" y="2564904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2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65</cp:revision>
  <dcterms:created xsi:type="dcterms:W3CDTF">2015-02-04T08:09:30Z</dcterms:created>
  <dcterms:modified xsi:type="dcterms:W3CDTF">2019-06-12T08:43:24Z</dcterms:modified>
</cp:coreProperties>
</file>