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80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2019.06.12.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08712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2060848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5013325"/>
            <a:ext cx="4104705" cy="647923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5661025"/>
            <a:ext cx="2520950" cy="288925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29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Dr. MINTA PÁL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628801"/>
            <a:ext cx="641905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2" y="1121615"/>
            <a:ext cx="1227265" cy="122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églalap 5"/>
          <p:cNvSpPr/>
          <p:nvPr userDrawn="1"/>
        </p:nvSpPr>
        <p:spPr>
          <a:xfrm>
            <a:off x="5436096" y="6145559"/>
            <a:ext cx="3707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4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 NEVE</a:t>
            </a:r>
            <a:endParaRPr lang="hu-HU" altLang="hu-HU" sz="14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5436096" y="6351711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200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pic>
        <p:nvPicPr>
          <p:cNvPr id="1029" name="Picture 5" descr="L:\Marketing\MINDENKIÉ_KRI\Arculat, Címer\Arculati kézikönyv megújítása 2019\PPT\Címerek\RS79915_ekk-color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96" y="2636912"/>
            <a:ext cx="1237191" cy="12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7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3" y="6201376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 userDrawn="1"/>
        </p:nvSpPr>
        <p:spPr>
          <a:xfrm>
            <a:off x="4096392" y="6290869"/>
            <a:ext cx="28890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092280" y="6290869"/>
            <a:ext cx="205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Dr.Minta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Pál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egyetemi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tanár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14" name="Picture 5" descr="L:\Marketing\MINDENKIÉ_KRI\Arculat, Címer\Arculati kézikönyv megújítása 2019\PPT\Címerek\RS79915_ekk-color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1376"/>
            <a:ext cx="616781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11</Words>
  <Application>Microsoft Office PowerPoint</Application>
  <PresentationFormat>Diavetítés a képernyőre (4:3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66</cp:revision>
  <dcterms:created xsi:type="dcterms:W3CDTF">2015-02-04T08:09:30Z</dcterms:created>
  <dcterms:modified xsi:type="dcterms:W3CDTF">2019-06-12T08:45:15Z</dcterms:modified>
</cp:coreProperties>
</file>