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64" y="2777464"/>
            <a:ext cx="1227600" cy="1227600"/>
          </a:xfrm>
          <a:prstGeom prst="rect">
            <a:avLst/>
          </a:prstGeom>
        </p:spPr>
      </p:pic>
      <p:sp>
        <p:nvSpPr>
          <p:cNvPr id="6" name="Téglalap 5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ÁLTALÁNOS ORVOSTUDOMÁNYI KAR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Dr.Minta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201376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62</cp:revision>
  <dcterms:created xsi:type="dcterms:W3CDTF">2015-02-04T08:09:30Z</dcterms:created>
  <dcterms:modified xsi:type="dcterms:W3CDTF">2019-06-12T08:30:26Z</dcterms:modified>
</cp:coreProperties>
</file>