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0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69" y="2636912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2051" name="Picture 3" descr="L:\Marketing\MINDENKIÉ_KRI\Arculat, Címer\Arculati kézikönyv megújítása 2019\PPT\Címerek\RS23649_GYTK-color-25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66</cp:revision>
  <dcterms:created xsi:type="dcterms:W3CDTF">2015-02-04T08:09:30Z</dcterms:created>
  <dcterms:modified xsi:type="dcterms:W3CDTF">2019-06-12T08:27:18Z</dcterms:modified>
</cp:coreProperties>
</file>