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84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2019.06.12.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3" name="Szövegdoboz 2"/>
          <p:cNvSpPr txBox="1"/>
          <p:nvPr userDrawn="1"/>
        </p:nvSpPr>
        <p:spPr>
          <a:xfrm>
            <a:off x="5436096" y="6351711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200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sp>
        <p:nvSpPr>
          <p:cNvPr id="4" name="Téglalap 3"/>
          <p:cNvSpPr/>
          <p:nvPr userDrawn="1"/>
        </p:nvSpPr>
        <p:spPr>
          <a:xfrm>
            <a:off x="5436096" y="6145559"/>
            <a:ext cx="3707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4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ÁLTALÁNOS ORVOSTUDOMÁNYI KAR</a:t>
            </a:r>
            <a:endParaRPr lang="hu-HU" altLang="hu-HU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08712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2060848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5013325"/>
            <a:ext cx="4104705" cy="647923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5661025"/>
            <a:ext cx="2520950" cy="288925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294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Dr. MINTA PÁL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9" name="Téglalap 8"/>
          <p:cNvSpPr/>
          <p:nvPr userDrawn="1"/>
        </p:nvSpPr>
        <p:spPr>
          <a:xfrm>
            <a:off x="5436096" y="6145559"/>
            <a:ext cx="3707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4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ÁLTALÁNOS ORVOSTUDOMÁNYI KAR</a:t>
            </a:r>
            <a:endParaRPr lang="hu-HU" altLang="hu-HU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zövegdoboz 9"/>
          <p:cNvSpPr txBox="1"/>
          <p:nvPr userDrawn="1"/>
        </p:nvSpPr>
        <p:spPr>
          <a:xfrm>
            <a:off x="5436096" y="6351711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200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4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628801"/>
            <a:ext cx="6419056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4" name="Kép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22" y="1121615"/>
            <a:ext cx="1227265" cy="122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ép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64" y="2777464"/>
            <a:ext cx="1227600" cy="1227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pic>
        <p:nvPicPr>
          <p:cNvPr id="7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23" y="6201376"/>
            <a:ext cx="612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églalap 3"/>
          <p:cNvSpPr/>
          <p:nvPr userDrawn="1"/>
        </p:nvSpPr>
        <p:spPr>
          <a:xfrm>
            <a:off x="4096392" y="6290869"/>
            <a:ext cx="28890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sp>
        <p:nvSpPr>
          <p:cNvPr id="9" name="Téglalap 8"/>
          <p:cNvSpPr/>
          <p:nvPr userDrawn="1"/>
        </p:nvSpPr>
        <p:spPr>
          <a:xfrm>
            <a:off x="7092280" y="6290869"/>
            <a:ext cx="2051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Dr.Minta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Pál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egyetemi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tanár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13" name="Kép 1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6201376"/>
            <a:ext cx="61200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11</Words>
  <Application>Microsoft Office PowerPoint</Application>
  <PresentationFormat>Diavetítés a képernyőre (4:3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62</cp:revision>
  <dcterms:created xsi:type="dcterms:W3CDTF">2015-02-04T08:09:30Z</dcterms:created>
  <dcterms:modified xsi:type="dcterms:W3CDTF">2019-06-12T06:28:46Z</dcterms:modified>
</cp:coreProperties>
</file>