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E41-D49A-4F54-A0C5-E82AF4B829BF}" type="datetimeFigureOut">
              <a:rPr lang="hu-HU" smtClean="0"/>
              <a:t>2019.11.07.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1E55-3C9D-4987-BF43-B128A5FC34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7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E41-D49A-4F54-A0C5-E82AF4B829BF}" type="datetimeFigureOut">
              <a:rPr lang="hu-HU" smtClean="0"/>
              <a:t>2019.11.07.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1E55-3C9D-4987-BF43-B128A5FC34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szabályozása a hatályos TVSZ-ben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megvédése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smtClean="0">
                <a:solidFill>
                  <a:srgbClr val="FF0000"/>
                </a:solidFill>
              </a:rPr>
              <a:t>A védésre nem bocsátható szakdolgozat</a:t>
            </a:r>
            <a:br>
              <a:rPr lang="hu-HU" u="sng" smtClean="0">
                <a:solidFill>
                  <a:srgbClr val="FF0000"/>
                </a:solidFill>
              </a:rPr>
            </a:br>
            <a:r>
              <a:rPr lang="hu-HU" u="sng" smtClean="0">
                <a:solidFill>
                  <a:srgbClr val="FF0000"/>
                </a:solidFill>
              </a:rPr>
              <a:t> minősítése elégtelen</a:t>
            </a:r>
            <a:endParaRPr lang="hu-HU" u="sng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6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célja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irányítója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Szakdolgozati téma választása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Felkészülés a szakdolgozatra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formátuma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0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bírálói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5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szakdolgozat értékelése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bírálói értékelés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5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Diavetítés a képernyőre (4:3 oldalarány)</PresentationFormat>
  <Paragraphs>11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A szakdolgozat szabályozása a hatályos TVSZ-ben</vt:lpstr>
      <vt:lpstr>A szakdolgozat célja</vt:lpstr>
      <vt:lpstr>A szakdolgozat irányítója</vt:lpstr>
      <vt:lpstr>Szakdolgozati téma választása</vt:lpstr>
      <vt:lpstr>Felkészülés a szakdolgozatra</vt:lpstr>
      <vt:lpstr>A szakdolgozat formátuma</vt:lpstr>
      <vt:lpstr>A szakdolgozat bírálói</vt:lpstr>
      <vt:lpstr>A szakdolgozat értékelése</vt:lpstr>
      <vt:lpstr>A bírálói értékelés</vt:lpstr>
      <vt:lpstr>A szakdolgozat megvédése</vt:lpstr>
      <vt:lpstr>A védésre nem bocsátható szakdolgozat  minősítése elégtelen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szakdolgozat szabályozása a hatályos TVSZ-ben</dc:title>
  <dc:creator>Szabó Éva</dc:creator>
  <cp:lastModifiedBy>Szabó Éva</cp:lastModifiedBy>
  <cp:revision>2</cp:revision>
  <dcterms:created xsi:type="dcterms:W3CDTF">2019-11-07T10:55:40Z</dcterms:created>
  <dcterms:modified xsi:type="dcterms:W3CDTF">2019-11-07T12:11:29Z</dcterms:modified>
</cp:coreProperties>
</file>