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notesMasterIdLst>
    <p:notesMasterId r:id="rId4"/>
  </p:notesMasterIdLst>
  <p:sldIdLst>
    <p:sldId id="323" r:id="rId2"/>
    <p:sldId id="325" r:id="rId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2CA4DC0-0D5B-4358-AE91-DEF8A0DC744E}" type="datetimeFigureOut">
              <a:rPr lang="hu-HU"/>
              <a:pPr>
                <a:defRPr/>
              </a:pPr>
              <a:t>2019.05.21.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EA9C22-C44A-4BDF-BCE6-A1C77D5A9D1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14389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B184A83-B421-4911-85F0-786A2479B34B}" type="slidenum">
              <a:rPr lang="hu-HU" altLang="hu-HU" smtClean="0"/>
              <a:pPr/>
              <a:t>1</a:t>
            </a:fld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680277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EA9C22-C44A-4BDF-BCE6-A1C77D5A9D1B}" type="slidenum">
              <a:rPr lang="hu-HU" altLang="hu-HU" smtClean="0"/>
              <a:pPr>
                <a:defRPr/>
              </a:pPr>
              <a:t>2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7628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 userDrawn="1"/>
        </p:nvSpPr>
        <p:spPr>
          <a:xfrm>
            <a:off x="0" y="5445125"/>
            <a:ext cx="9144000" cy="1412875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Szövegdoboz 6"/>
          <p:cNvSpPr txBox="1">
            <a:spLocks noChangeArrowheads="1"/>
          </p:cNvSpPr>
          <p:nvPr userDrawn="1"/>
        </p:nvSpPr>
        <p:spPr bwMode="auto">
          <a:xfrm>
            <a:off x="2052638" y="5700713"/>
            <a:ext cx="6048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u-HU" spc="113" dirty="0" smtClean="0">
                <a:solidFill>
                  <a:prstClr val="white"/>
                </a:solidFill>
                <a:latin typeface="Calibri" panose="020F0502020204030204" pitchFamily="34" charset="0"/>
                <a:cs typeface="+mn-cs"/>
              </a:rPr>
              <a:t>SEMMELWEIS EGYETEM</a:t>
            </a:r>
          </a:p>
        </p:txBody>
      </p:sp>
      <p:sp>
        <p:nvSpPr>
          <p:cNvPr id="8" name="Szövegdoboz 6"/>
          <p:cNvSpPr txBox="1">
            <a:spLocks noChangeArrowheads="1"/>
          </p:cNvSpPr>
          <p:nvPr userDrawn="1"/>
        </p:nvSpPr>
        <p:spPr bwMode="auto">
          <a:xfrm>
            <a:off x="2051050" y="6208713"/>
            <a:ext cx="60483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altLang="hu-HU" sz="1350" dirty="0" smtClean="0">
                <a:solidFill>
                  <a:prstClr val="white"/>
                </a:solidFill>
                <a:latin typeface="Calibri" pitchFamily="34" charset="0"/>
                <a:cs typeface="+mn-cs"/>
              </a:rPr>
              <a:t>Pető András Kar</a:t>
            </a:r>
            <a:endParaRPr lang="hu-HU" altLang="hu-HU" sz="1350" dirty="0">
              <a:solidFill>
                <a:prstClr val="white"/>
              </a:solidFill>
              <a:latin typeface="Calibri" pitchFamily="34" charset="0"/>
              <a:cs typeface="+mn-cs"/>
            </a:endParaRPr>
          </a:p>
        </p:txBody>
      </p:sp>
      <p:pic>
        <p:nvPicPr>
          <p:cNvPr id="9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6178550"/>
            <a:ext cx="5218113" cy="3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Kép 3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661025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4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5643563"/>
            <a:ext cx="879475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ím 1"/>
          <p:cNvSpPr>
            <a:spLocks noGrp="1"/>
          </p:cNvSpPr>
          <p:nvPr>
            <p:ph type="title"/>
          </p:nvPr>
        </p:nvSpPr>
        <p:spPr>
          <a:xfrm>
            <a:off x="755576" y="980729"/>
            <a:ext cx="7772400" cy="1008112"/>
          </a:xfrm>
        </p:spPr>
        <p:txBody>
          <a:bodyPr anchor="ctr"/>
          <a:lstStyle>
            <a:lvl1pPr algn="ctr">
              <a:defRPr sz="30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25" name="Szöveg helye 2"/>
          <p:cNvSpPr>
            <a:spLocks noGrp="1"/>
          </p:cNvSpPr>
          <p:nvPr>
            <p:ph type="body" idx="1"/>
          </p:nvPr>
        </p:nvSpPr>
        <p:spPr>
          <a:xfrm>
            <a:off x="722313" y="2132858"/>
            <a:ext cx="7772400" cy="1008113"/>
          </a:xfrm>
        </p:spPr>
        <p:txBody>
          <a:bodyPr anchor="ctr"/>
          <a:lstStyle>
            <a:lvl1pPr marL="0" indent="0" algn="ctr">
              <a:buNone/>
              <a:defRPr sz="30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7" name="Szöveg helye 2"/>
          <p:cNvSpPr>
            <a:spLocks noGrp="1"/>
          </p:cNvSpPr>
          <p:nvPr>
            <p:ph type="body" idx="10"/>
          </p:nvPr>
        </p:nvSpPr>
        <p:spPr>
          <a:xfrm>
            <a:off x="727766" y="4149080"/>
            <a:ext cx="7772400" cy="576064"/>
          </a:xfrm>
        </p:spPr>
        <p:txBody>
          <a:bodyPr anchor="ctr"/>
          <a:lstStyle>
            <a:lvl1pPr marL="0" indent="0" algn="ctr">
              <a:buNone/>
              <a:defRPr sz="30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Szöveg helye 2"/>
          <p:cNvSpPr>
            <a:spLocks noGrp="1"/>
          </p:cNvSpPr>
          <p:nvPr>
            <p:ph type="body" idx="11"/>
          </p:nvPr>
        </p:nvSpPr>
        <p:spPr>
          <a:xfrm>
            <a:off x="727766" y="4725144"/>
            <a:ext cx="7772400" cy="432048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345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 userDrawn="1"/>
        </p:nvSpPr>
        <p:spPr>
          <a:xfrm flipV="1">
            <a:off x="0" y="6265863"/>
            <a:ext cx="9144000" cy="592137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Szövegdoboz 8"/>
          <p:cNvSpPr txBox="1">
            <a:spLocks noChangeArrowheads="1"/>
          </p:cNvSpPr>
          <p:nvPr userDrawn="1"/>
        </p:nvSpPr>
        <p:spPr bwMode="auto">
          <a:xfrm>
            <a:off x="88900" y="6332538"/>
            <a:ext cx="22875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fontAlgn="auto" hangingPunct="1">
              <a:lnSpc>
                <a:spcPts val="105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1050" spc="3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SEMMELWEIS EGYETEM</a:t>
            </a:r>
            <a:endParaRPr lang="hu-HU" sz="788" spc="30" baseline="30000" dirty="0" smtClean="0">
              <a:solidFill>
                <a:prstClr val="white"/>
              </a:solidFill>
              <a:latin typeface="Calibri Light" panose="020F0302020204030204" pitchFamily="34" charset="0"/>
              <a:cs typeface="+mn-cs"/>
            </a:endParaRPr>
          </a:p>
          <a:p>
            <a:pPr defTabSz="685800" eaLnBrk="1" fontAlgn="auto" hangingPunct="1">
              <a:lnSpc>
                <a:spcPts val="9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825" spc="75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http://semmelweis.hu/pak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467544" y="1628802"/>
            <a:ext cx="8219256" cy="4497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5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848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 userDrawn="1"/>
        </p:nvSpPr>
        <p:spPr>
          <a:xfrm flipV="1">
            <a:off x="0" y="6265863"/>
            <a:ext cx="9144000" cy="592137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Szövegdoboz 7"/>
          <p:cNvSpPr txBox="1">
            <a:spLocks noChangeArrowheads="1"/>
          </p:cNvSpPr>
          <p:nvPr userDrawn="1"/>
        </p:nvSpPr>
        <p:spPr bwMode="auto">
          <a:xfrm>
            <a:off x="4140200" y="6308725"/>
            <a:ext cx="48958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altLang="hu-HU" sz="900" dirty="0" err="1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gruber.monika</a:t>
            </a:r>
            <a:r>
              <a:rPr lang="hu-HU" altLang="hu-HU" sz="900" dirty="0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@</a:t>
            </a:r>
            <a:r>
              <a:rPr lang="hu-HU" altLang="hu-HU" sz="900" dirty="0" err="1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semmelweis-univ.hu</a:t>
            </a:r>
            <a:endParaRPr lang="hu-HU" altLang="hu-HU" sz="900" dirty="0">
              <a:solidFill>
                <a:prstClr val="white"/>
              </a:solidFill>
              <a:latin typeface="Calibri Light" pitchFamily="34" charset="0"/>
              <a:cs typeface="+mn-cs"/>
            </a:endParaRPr>
          </a:p>
        </p:txBody>
      </p:sp>
      <p:sp>
        <p:nvSpPr>
          <p:cNvPr id="6" name="Szövegdoboz 8"/>
          <p:cNvSpPr txBox="1">
            <a:spLocks noChangeArrowheads="1"/>
          </p:cNvSpPr>
          <p:nvPr userDrawn="1"/>
        </p:nvSpPr>
        <p:spPr bwMode="auto">
          <a:xfrm>
            <a:off x="2484438" y="6308725"/>
            <a:ext cx="18002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u-HU" altLang="hu-HU" sz="900" b="1" dirty="0">
              <a:solidFill>
                <a:prstClr val="white"/>
              </a:solidFill>
              <a:latin typeface="Calibri Light" pitchFamily="34" charset="0"/>
              <a:cs typeface="+mn-cs"/>
            </a:endParaRPr>
          </a:p>
        </p:txBody>
      </p:sp>
      <p:sp>
        <p:nvSpPr>
          <p:cNvPr id="7" name="Szövegdoboz 8"/>
          <p:cNvSpPr txBox="1">
            <a:spLocks noChangeArrowheads="1"/>
          </p:cNvSpPr>
          <p:nvPr userDrawn="1"/>
        </p:nvSpPr>
        <p:spPr bwMode="auto">
          <a:xfrm>
            <a:off x="88900" y="6332538"/>
            <a:ext cx="22875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fontAlgn="auto" hangingPunct="1">
              <a:lnSpc>
                <a:spcPts val="105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1050" spc="3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SEMMELWEIS EGYETEM </a:t>
            </a:r>
            <a:r>
              <a:rPr lang="hu-HU" sz="788" spc="30" baseline="3000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©</a:t>
            </a:r>
          </a:p>
          <a:p>
            <a:pPr defTabSz="685800" eaLnBrk="1" fontAlgn="auto" hangingPunct="1">
              <a:lnSpc>
                <a:spcPts val="9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825" spc="75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http://semmelweis.hu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467544" y="1628802"/>
            <a:ext cx="8219256" cy="4497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5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2366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 userDrawn="1"/>
        </p:nvSpPr>
        <p:spPr>
          <a:xfrm flipV="1">
            <a:off x="0" y="6265863"/>
            <a:ext cx="9144000" cy="592137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Szövegdoboz 7"/>
          <p:cNvSpPr txBox="1">
            <a:spLocks noChangeArrowheads="1"/>
          </p:cNvSpPr>
          <p:nvPr userDrawn="1"/>
        </p:nvSpPr>
        <p:spPr bwMode="auto">
          <a:xfrm>
            <a:off x="4140200" y="6308725"/>
            <a:ext cx="4895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altLang="hu-HU" sz="900" b="1" dirty="0" smtClean="0">
                <a:solidFill>
                  <a:prstClr val="white"/>
                </a:solidFill>
                <a:latin typeface="Calibri" pitchFamily="34" charset="0"/>
                <a:cs typeface="+mn-cs"/>
              </a:rPr>
              <a:t>„Előadás főcíme” 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altLang="hu-HU" sz="900" dirty="0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„Előadás alcíme”</a:t>
            </a:r>
            <a:endParaRPr lang="hu-HU" altLang="hu-HU" sz="900" dirty="0">
              <a:solidFill>
                <a:prstClr val="white"/>
              </a:solidFill>
              <a:latin typeface="Calibri Light" pitchFamily="34" charset="0"/>
              <a:cs typeface="+mn-cs"/>
            </a:endParaRPr>
          </a:p>
        </p:txBody>
      </p:sp>
      <p:sp>
        <p:nvSpPr>
          <p:cNvPr id="6" name="Szövegdoboz 8"/>
          <p:cNvSpPr txBox="1">
            <a:spLocks noChangeArrowheads="1"/>
          </p:cNvSpPr>
          <p:nvPr userDrawn="1"/>
        </p:nvSpPr>
        <p:spPr bwMode="auto">
          <a:xfrm>
            <a:off x="2484438" y="6308725"/>
            <a:ext cx="18002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altLang="hu-HU" sz="900" b="1" dirty="0" smtClean="0">
                <a:solidFill>
                  <a:prstClr val="white"/>
                </a:solidFill>
                <a:latin typeface="Calibri" pitchFamily="34" charset="0"/>
                <a:cs typeface="+mn-cs"/>
              </a:rPr>
              <a:t>„Feketéné Dr</a:t>
            </a:r>
            <a:r>
              <a:rPr lang="hu-HU" altLang="hu-HU" sz="900" b="1" dirty="0">
                <a:solidFill>
                  <a:prstClr val="white"/>
                </a:solidFill>
                <a:latin typeface="Calibri" pitchFamily="34" charset="0"/>
                <a:cs typeface="+mn-cs"/>
              </a:rPr>
              <a:t>. </a:t>
            </a:r>
            <a:r>
              <a:rPr lang="hu-HU" altLang="hu-HU" sz="900" b="1" dirty="0" smtClean="0">
                <a:solidFill>
                  <a:prstClr val="white"/>
                </a:solidFill>
                <a:latin typeface="Calibri" pitchFamily="34" charset="0"/>
                <a:cs typeface="+mn-cs"/>
              </a:rPr>
              <a:t>Szabó Éva”:</a:t>
            </a:r>
            <a:endParaRPr lang="hu-HU" altLang="hu-HU" sz="900" b="1" dirty="0">
              <a:solidFill>
                <a:prstClr val="white"/>
              </a:solidFill>
              <a:latin typeface="Calibri Light" pitchFamily="34" charset="0"/>
              <a:cs typeface="+mn-cs"/>
            </a:endParaRPr>
          </a:p>
        </p:txBody>
      </p:sp>
      <p:sp>
        <p:nvSpPr>
          <p:cNvPr id="7" name="Szövegdoboz 8"/>
          <p:cNvSpPr txBox="1">
            <a:spLocks noChangeArrowheads="1"/>
          </p:cNvSpPr>
          <p:nvPr userDrawn="1"/>
        </p:nvSpPr>
        <p:spPr bwMode="auto">
          <a:xfrm>
            <a:off x="88900" y="6332538"/>
            <a:ext cx="22875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fontAlgn="auto" hangingPunct="1">
              <a:lnSpc>
                <a:spcPts val="105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1050" spc="3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SEMMELWEIS EGYETEM </a:t>
            </a:r>
            <a:r>
              <a:rPr lang="hu-HU" sz="788" spc="30" baseline="3000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©</a:t>
            </a:r>
          </a:p>
          <a:p>
            <a:pPr defTabSz="685800" eaLnBrk="1" fontAlgn="auto" hangingPunct="1">
              <a:lnSpc>
                <a:spcPts val="9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825" spc="75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http://semmelweis.hu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467544" y="1628802"/>
            <a:ext cx="8219256" cy="4497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5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12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 userDrawn="1"/>
        </p:nvSpPr>
        <p:spPr>
          <a:xfrm flipV="1">
            <a:off x="0" y="6265863"/>
            <a:ext cx="9144000" cy="592137"/>
          </a:xfrm>
          <a:prstGeom prst="rect">
            <a:avLst/>
          </a:prstGeom>
          <a:solidFill>
            <a:srgbClr val="2B45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u-HU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Szövegdoboz 7"/>
          <p:cNvSpPr txBox="1">
            <a:spLocks noChangeArrowheads="1"/>
          </p:cNvSpPr>
          <p:nvPr userDrawn="1"/>
        </p:nvSpPr>
        <p:spPr bwMode="auto">
          <a:xfrm>
            <a:off x="4140200" y="6308725"/>
            <a:ext cx="48958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altLang="hu-HU" sz="900" dirty="0" err="1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gruber.monika</a:t>
            </a:r>
            <a:r>
              <a:rPr lang="hu-HU" altLang="hu-HU" sz="900" dirty="0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@</a:t>
            </a:r>
            <a:r>
              <a:rPr lang="hu-HU" altLang="hu-HU" sz="900" dirty="0" err="1" smtClean="0">
                <a:solidFill>
                  <a:prstClr val="white"/>
                </a:solidFill>
                <a:latin typeface="Calibri Light" pitchFamily="34" charset="0"/>
                <a:cs typeface="+mn-cs"/>
              </a:rPr>
              <a:t>semmelweis-univ.hu</a:t>
            </a:r>
            <a:endParaRPr lang="hu-HU" altLang="hu-HU" sz="900" dirty="0">
              <a:solidFill>
                <a:prstClr val="white"/>
              </a:solidFill>
              <a:latin typeface="Calibri Light" pitchFamily="34" charset="0"/>
              <a:cs typeface="+mn-cs"/>
            </a:endParaRPr>
          </a:p>
        </p:txBody>
      </p:sp>
      <p:sp>
        <p:nvSpPr>
          <p:cNvPr id="6" name="Szövegdoboz 8"/>
          <p:cNvSpPr txBox="1">
            <a:spLocks noChangeArrowheads="1"/>
          </p:cNvSpPr>
          <p:nvPr userDrawn="1"/>
        </p:nvSpPr>
        <p:spPr bwMode="auto">
          <a:xfrm>
            <a:off x="2484438" y="6308725"/>
            <a:ext cx="18002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hu-HU" altLang="hu-HU" sz="900" b="1" dirty="0">
              <a:solidFill>
                <a:prstClr val="white"/>
              </a:solidFill>
              <a:latin typeface="Calibri Light" pitchFamily="34" charset="0"/>
              <a:cs typeface="+mn-cs"/>
            </a:endParaRPr>
          </a:p>
        </p:txBody>
      </p:sp>
      <p:sp>
        <p:nvSpPr>
          <p:cNvPr id="7" name="Szövegdoboz 8"/>
          <p:cNvSpPr txBox="1">
            <a:spLocks noChangeArrowheads="1"/>
          </p:cNvSpPr>
          <p:nvPr userDrawn="1"/>
        </p:nvSpPr>
        <p:spPr bwMode="auto">
          <a:xfrm>
            <a:off x="88900" y="6332538"/>
            <a:ext cx="22875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 eaLnBrk="1" fontAlgn="auto" hangingPunct="1">
              <a:lnSpc>
                <a:spcPts val="105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1050" spc="3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SEMMELWEIS EGYETEM </a:t>
            </a:r>
            <a:r>
              <a:rPr lang="hu-HU" sz="788" spc="30" baseline="30000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©</a:t>
            </a:r>
          </a:p>
          <a:p>
            <a:pPr defTabSz="685800" eaLnBrk="1" fontAlgn="auto" hangingPunct="1">
              <a:lnSpc>
                <a:spcPts val="9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hu-HU" sz="825" spc="75" dirty="0" smtClean="0">
                <a:solidFill>
                  <a:prstClr val="white"/>
                </a:solidFill>
                <a:latin typeface="Calibri Light" panose="020F0302020204030204" pitchFamily="34" charset="0"/>
                <a:cs typeface="+mn-cs"/>
              </a:rPr>
              <a:t>http://semmelweis.hu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467544" y="1628802"/>
            <a:ext cx="8219256" cy="4497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1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5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924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0E35ED-A0C2-4DA2-BF35-14BD755AF268}" type="datetimeFigureOut">
              <a:rPr lang="hu-HU" smtClean="0"/>
              <a:pPr>
                <a:defRPr/>
              </a:pPr>
              <a:t>2019.05.21.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521835-F636-47CE-81B1-C3AF730BF6E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39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26" r:id="rId3"/>
    <p:sldLayoutId id="2147484028" r:id="rId4"/>
    <p:sldLayoutId id="2147484029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6088" y="977900"/>
            <a:ext cx="8053387" cy="7556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altLang="hu-HU" sz="2325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hu-HU" altLang="hu-HU" sz="2325" b="1" dirty="0">
                <a:solidFill>
                  <a:schemeClr val="tx2">
                    <a:lumMod val="75000"/>
                  </a:schemeClr>
                </a:solidFill>
              </a:rPr>
            </a:br>
            <a:endParaRPr lang="hu-HU" sz="2325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628441" y="3771964"/>
            <a:ext cx="7772400" cy="1008113"/>
          </a:xfrm>
        </p:spPr>
        <p:txBody>
          <a:bodyPr>
            <a:noAutofit/>
          </a:bodyPr>
          <a:lstStyle/>
          <a:p>
            <a:pPr>
              <a:defRPr/>
            </a:pPr>
            <a:endParaRPr lang="hu-HU" sz="2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581" name="Szöveg helye 3"/>
          <p:cNvSpPr txBox="1">
            <a:spLocks/>
          </p:cNvSpPr>
          <p:nvPr/>
        </p:nvSpPr>
        <p:spPr bwMode="auto">
          <a:xfrm>
            <a:off x="1423988" y="3716338"/>
            <a:ext cx="4535487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ts val="75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300"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>
              <a:spcBef>
                <a:spcPts val="75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>
              <a:spcBef>
                <a:spcPts val="75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0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>
              <a:spcBef>
                <a:spcPts val="75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9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>
              <a:spcBef>
                <a:spcPts val="75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9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9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9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9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eaLnBrk="0" fontAlgn="base" hangingPunct="0">
              <a:spcBef>
                <a:spcPts val="75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9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endParaRPr lang="hu-HU" altLang="hu-HU" sz="2100">
              <a:solidFill>
                <a:srgbClr val="2E6E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altLang="hu-HU" dirty="0" smtClean="0"/>
          </a:p>
        </p:txBody>
      </p:sp>
      <p:sp>
        <p:nvSpPr>
          <p:cNvPr id="2662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altLang="hu-H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_gruber [Kompatibilis üzemmód]" id="{10ED0C89-3CBC-48D8-BCC7-1F2CA2B07EA8}" vid="{5316C864-F85F-407A-B55D-D8AF476ECDF3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dia_gruber_sablon</Template>
  <TotalTime>2</TotalTime>
  <Words>2</Words>
  <Application>Microsoft Office PowerPoint</Application>
  <PresentationFormat>Diavetítés a képernyőre (4:3 oldalarány)</PresentationFormat>
  <Paragraphs>3</Paragraphs>
  <Slides>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Office-téma</vt:lpstr>
      <vt:lpstr>  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Vona Zsófia</dc:creator>
  <cp:lastModifiedBy>Vona Zsófia</cp:lastModifiedBy>
  <cp:revision>1</cp:revision>
  <dcterms:created xsi:type="dcterms:W3CDTF">2019-05-21T09:12:47Z</dcterms:created>
  <dcterms:modified xsi:type="dcterms:W3CDTF">2019-05-21T09:14:55Z</dcterms:modified>
</cp:coreProperties>
</file>