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60" r:id="rId6"/>
    <p:sldId id="26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5450C4-2A80-40CA-BE92-A96EBF089024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E77B54B9-F23C-41D8-AB26-1F35C573F32C}">
      <dgm:prSet phldrT="[Szöveg]"/>
      <dgm:spPr/>
      <dgm:t>
        <a:bodyPr/>
        <a:lstStyle/>
        <a:p>
          <a:r>
            <a:rPr lang="hu-HU" dirty="0" smtClean="0"/>
            <a:t>„általános” szerződések</a:t>
          </a:r>
          <a:endParaRPr lang="hu-HU" dirty="0"/>
        </a:p>
      </dgm:t>
    </dgm:pt>
    <dgm:pt modelId="{A681D504-5171-4699-A8C8-82C7E3CFDA2B}" type="parTrans" cxnId="{0E7EF454-CF93-442B-BC3C-E8D92D3E9787}">
      <dgm:prSet/>
      <dgm:spPr/>
    </dgm:pt>
    <dgm:pt modelId="{06D8547F-91D6-4CF7-8F96-AC308D842796}" type="sibTrans" cxnId="{0E7EF454-CF93-442B-BC3C-E8D92D3E9787}">
      <dgm:prSet/>
      <dgm:spPr/>
    </dgm:pt>
    <dgm:pt modelId="{84846129-B580-4FA5-ADF5-D31371CA5938}">
      <dgm:prSet phldrT="[Szöveg]"/>
      <dgm:spPr/>
      <dgm:t>
        <a:bodyPr/>
        <a:lstStyle/>
        <a:p>
          <a:r>
            <a:rPr lang="hu-HU" dirty="0" smtClean="0"/>
            <a:t>Munkaügyi vizsgálat/megbízási szerződések</a:t>
          </a:r>
          <a:endParaRPr lang="hu-HU" dirty="0"/>
        </a:p>
      </dgm:t>
    </dgm:pt>
    <dgm:pt modelId="{FBA8B282-02F1-4642-BF66-506263386BA4}" type="parTrans" cxnId="{E3D150E2-EA35-49CB-B648-02CDF4E5983F}">
      <dgm:prSet/>
      <dgm:spPr/>
    </dgm:pt>
    <dgm:pt modelId="{4C8237D5-D0DB-408B-8C97-BBC334014154}" type="sibTrans" cxnId="{E3D150E2-EA35-49CB-B648-02CDF4E5983F}">
      <dgm:prSet/>
      <dgm:spPr/>
    </dgm:pt>
    <dgm:pt modelId="{F6C70665-A0BB-456E-B97E-41031DFA8268}">
      <dgm:prSet phldrT="[Szöveg]"/>
      <dgm:spPr/>
      <dgm:t>
        <a:bodyPr/>
        <a:lstStyle/>
        <a:p>
          <a:r>
            <a:rPr lang="hu-HU" dirty="0" smtClean="0"/>
            <a:t>Beszerzési eljárás során keletkezett szerződés</a:t>
          </a:r>
          <a:endParaRPr lang="hu-HU" dirty="0"/>
        </a:p>
      </dgm:t>
    </dgm:pt>
    <dgm:pt modelId="{1157B768-2813-4847-B65E-0A8DBCECD720}" type="parTrans" cxnId="{BCABFF19-3156-47B2-B46E-C38BC84D4936}">
      <dgm:prSet/>
      <dgm:spPr/>
    </dgm:pt>
    <dgm:pt modelId="{84DB24E4-A6ED-4B28-8EDE-25087A530D6F}" type="sibTrans" cxnId="{BCABFF19-3156-47B2-B46E-C38BC84D4936}">
      <dgm:prSet/>
      <dgm:spPr/>
    </dgm:pt>
    <dgm:pt modelId="{BB63B30B-D296-4ADB-9BB8-258F55DBA9D1}" type="pres">
      <dgm:prSet presAssocID="{715450C4-2A80-40CA-BE92-A96EBF089024}" presName="compositeShape" presStyleCnt="0">
        <dgm:presLayoutVars>
          <dgm:chMax val="7"/>
          <dgm:dir/>
          <dgm:resizeHandles val="exact"/>
        </dgm:presLayoutVars>
      </dgm:prSet>
      <dgm:spPr/>
    </dgm:pt>
    <dgm:pt modelId="{099636FD-F082-4D45-AB9B-4D778627DCD1}" type="pres">
      <dgm:prSet presAssocID="{715450C4-2A80-40CA-BE92-A96EBF089024}" presName="wedge1" presStyleLbl="node1" presStyleIdx="0" presStyleCnt="3" custScaleX="137426"/>
      <dgm:spPr/>
      <dgm:t>
        <a:bodyPr/>
        <a:lstStyle/>
        <a:p>
          <a:endParaRPr lang="hu-HU"/>
        </a:p>
      </dgm:t>
    </dgm:pt>
    <dgm:pt modelId="{29954247-C606-4EC7-AAA6-A6E184A3281D}" type="pres">
      <dgm:prSet presAssocID="{715450C4-2A80-40CA-BE92-A96EBF08902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728E797-E19E-4C5E-B707-204D17E73F0A}" type="pres">
      <dgm:prSet presAssocID="{715450C4-2A80-40CA-BE92-A96EBF089024}" presName="wedge2" presStyleLbl="node1" presStyleIdx="1" presStyleCnt="3" custScaleX="127428" custScaleY="105367"/>
      <dgm:spPr/>
      <dgm:t>
        <a:bodyPr/>
        <a:lstStyle/>
        <a:p>
          <a:endParaRPr lang="hu-HU"/>
        </a:p>
      </dgm:t>
    </dgm:pt>
    <dgm:pt modelId="{47A97899-2D96-46F5-B0CE-D006FA9E5BEF}" type="pres">
      <dgm:prSet presAssocID="{715450C4-2A80-40CA-BE92-A96EBF08902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606C138-0B13-4A6D-AC9D-E39ECA1FEB57}" type="pres">
      <dgm:prSet presAssocID="{715450C4-2A80-40CA-BE92-A96EBF089024}" presName="wedge3" presStyleLbl="node1" presStyleIdx="2" presStyleCnt="3" custScaleX="126217"/>
      <dgm:spPr/>
      <dgm:t>
        <a:bodyPr/>
        <a:lstStyle/>
        <a:p>
          <a:endParaRPr lang="hu-HU"/>
        </a:p>
      </dgm:t>
    </dgm:pt>
    <dgm:pt modelId="{EC823D9A-4351-42AD-B372-5C0842FD8CAA}" type="pres">
      <dgm:prSet presAssocID="{715450C4-2A80-40CA-BE92-A96EBF08902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F89AD73-519A-469F-9586-C4462BC2E8A1}" type="presOf" srcId="{84846129-B580-4FA5-ADF5-D31371CA5938}" destId="{6728E797-E19E-4C5E-B707-204D17E73F0A}" srcOrd="0" destOrd="0" presId="urn:microsoft.com/office/officeart/2005/8/layout/chart3"/>
    <dgm:cxn modelId="{0E7EF454-CF93-442B-BC3C-E8D92D3E9787}" srcId="{715450C4-2A80-40CA-BE92-A96EBF089024}" destId="{E77B54B9-F23C-41D8-AB26-1F35C573F32C}" srcOrd="0" destOrd="0" parTransId="{A681D504-5171-4699-A8C8-82C7E3CFDA2B}" sibTransId="{06D8547F-91D6-4CF7-8F96-AC308D842796}"/>
    <dgm:cxn modelId="{0107B73E-394C-460C-B696-CD054C15D6C2}" type="presOf" srcId="{84846129-B580-4FA5-ADF5-D31371CA5938}" destId="{47A97899-2D96-46F5-B0CE-D006FA9E5BEF}" srcOrd="1" destOrd="0" presId="urn:microsoft.com/office/officeart/2005/8/layout/chart3"/>
    <dgm:cxn modelId="{9DAD38A2-4053-4B92-BF4E-29843F7F1FBE}" type="presOf" srcId="{E77B54B9-F23C-41D8-AB26-1F35C573F32C}" destId="{29954247-C606-4EC7-AAA6-A6E184A3281D}" srcOrd="1" destOrd="0" presId="urn:microsoft.com/office/officeart/2005/8/layout/chart3"/>
    <dgm:cxn modelId="{3708A5CA-0436-4605-923A-A7B277207D58}" type="presOf" srcId="{F6C70665-A0BB-456E-B97E-41031DFA8268}" destId="{EC823D9A-4351-42AD-B372-5C0842FD8CAA}" srcOrd="1" destOrd="0" presId="urn:microsoft.com/office/officeart/2005/8/layout/chart3"/>
    <dgm:cxn modelId="{192B10CB-22EE-4BB3-9FB7-A1EEDCAE5D7C}" type="presOf" srcId="{E77B54B9-F23C-41D8-AB26-1F35C573F32C}" destId="{099636FD-F082-4D45-AB9B-4D778627DCD1}" srcOrd="0" destOrd="0" presId="urn:microsoft.com/office/officeart/2005/8/layout/chart3"/>
    <dgm:cxn modelId="{61771C00-473F-400B-8C28-79BF85744DFC}" type="presOf" srcId="{715450C4-2A80-40CA-BE92-A96EBF089024}" destId="{BB63B30B-D296-4ADB-9BB8-258F55DBA9D1}" srcOrd="0" destOrd="0" presId="urn:microsoft.com/office/officeart/2005/8/layout/chart3"/>
    <dgm:cxn modelId="{E3D150E2-EA35-49CB-B648-02CDF4E5983F}" srcId="{715450C4-2A80-40CA-BE92-A96EBF089024}" destId="{84846129-B580-4FA5-ADF5-D31371CA5938}" srcOrd="1" destOrd="0" parTransId="{FBA8B282-02F1-4642-BF66-506263386BA4}" sibTransId="{4C8237D5-D0DB-408B-8C97-BBC334014154}"/>
    <dgm:cxn modelId="{71EB48C3-8761-4C23-9D8C-50B5AB7EE103}" type="presOf" srcId="{F6C70665-A0BB-456E-B97E-41031DFA8268}" destId="{0606C138-0B13-4A6D-AC9D-E39ECA1FEB57}" srcOrd="0" destOrd="0" presId="urn:microsoft.com/office/officeart/2005/8/layout/chart3"/>
    <dgm:cxn modelId="{BCABFF19-3156-47B2-B46E-C38BC84D4936}" srcId="{715450C4-2A80-40CA-BE92-A96EBF089024}" destId="{F6C70665-A0BB-456E-B97E-41031DFA8268}" srcOrd="2" destOrd="0" parTransId="{1157B768-2813-4847-B65E-0A8DBCECD720}" sibTransId="{84DB24E4-A6ED-4B28-8EDE-25087A530D6F}"/>
    <dgm:cxn modelId="{DF684D3C-4C43-47D0-A9AC-293C75ABBA22}" type="presParOf" srcId="{BB63B30B-D296-4ADB-9BB8-258F55DBA9D1}" destId="{099636FD-F082-4D45-AB9B-4D778627DCD1}" srcOrd="0" destOrd="0" presId="urn:microsoft.com/office/officeart/2005/8/layout/chart3"/>
    <dgm:cxn modelId="{702C036C-1546-4A54-BF3E-B6AD554FC470}" type="presParOf" srcId="{BB63B30B-D296-4ADB-9BB8-258F55DBA9D1}" destId="{29954247-C606-4EC7-AAA6-A6E184A3281D}" srcOrd="1" destOrd="0" presId="urn:microsoft.com/office/officeart/2005/8/layout/chart3"/>
    <dgm:cxn modelId="{5CB036BA-810E-4B66-9834-40B48A799E75}" type="presParOf" srcId="{BB63B30B-D296-4ADB-9BB8-258F55DBA9D1}" destId="{6728E797-E19E-4C5E-B707-204D17E73F0A}" srcOrd="2" destOrd="0" presId="urn:microsoft.com/office/officeart/2005/8/layout/chart3"/>
    <dgm:cxn modelId="{62A7A932-2A48-4680-B0ED-A2C85832D4D2}" type="presParOf" srcId="{BB63B30B-D296-4ADB-9BB8-258F55DBA9D1}" destId="{47A97899-2D96-46F5-B0CE-D006FA9E5BEF}" srcOrd="3" destOrd="0" presId="urn:microsoft.com/office/officeart/2005/8/layout/chart3"/>
    <dgm:cxn modelId="{E014D3A9-3834-4D40-A6E5-3386EECA5BC3}" type="presParOf" srcId="{BB63B30B-D296-4ADB-9BB8-258F55DBA9D1}" destId="{0606C138-0B13-4A6D-AC9D-E39ECA1FEB57}" srcOrd="4" destOrd="0" presId="urn:microsoft.com/office/officeart/2005/8/layout/chart3"/>
    <dgm:cxn modelId="{A68F6DD7-89EA-4C62-93F0-5ABD3EDDBC08}" type="presParOf" srcId="{BB63B30B-D296-4ADB-9BB8-258F55DBA9D1}" destId="{EC823D9A-4351-42AD-B372-5C0842FD8CAA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FD0E49-5A27-4F5E-B832-6B7D31D5758D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F2F0EC5E-6DF6-4FC0-9B78-124CE8909898}">
      <dgm:prSet phldrT="[Szöveg]"/>
      <dgm:spPr/>
      <dgm:t>
        <a:bodyPr/>
        <a:lstStyle/>
        <a:p>
          <a:r>
            <a:rPr lang="hu-HU" dirty="0" smtClean="0"/>
            <a:t>Alapfogalmak</a:t>
          </a:r>
          <a:endParaRPr lang="hu-HU" dirty="0"/>
        </a:p>
      </dgm:t>
    </dgm:pt>
    <dgm:pt modelId="{DD62C015-5EBE-4391-B801-08BA7B066036}" type="parTrans" cxnId="{C21E825C-B05A-4BB5-9B6E-CD91A76C07D2}">
      <dgm:prSet/>
      <dgm:spPr/>
      <dgm:t>
        <a:bodyPr/>
        <a:lstStyle/>
        <a:p>
          <a:endParaRPr lang="hu-HU"/>
        </a:p>
      </dgm:t>
    </dgm:pt>
    <dgm:pt modelId="{C02271C5-02B5-4A36-A64B-16FD9B34F57B}" type="sibTrans" cxnId="{C21E825C-B05A-4BB5-9B6E-CD91A76C07D2}">
      <dgm:prSet/>
      <dgm:spPr/>
      <dgm:t>
        <a:bodyPr/>
        <a:lstStyle/>
        <a:p>
          <a:endParaRPr lang="hu-HU"/>
        </a:p>
      </dgm:t>
    </dgm:pt>
    <dgm:pt modelId="{F3FA7F63-FC9F-4185-B004-39E92E198894}">
      <dgm:prSet phldrT="[Szöveg]"/>
      <dgm:spPr/>
      <dgm:t>
        <a:bodyPr/>
        <a:lstStyle/>
        <a:p>
          <a:r>
            <a:rPr lang="hu-HU" dirty="0" smtClean="0"/>
            <a:t>Jogi ellenjegyzés</a:t>
          </a:r>
          <a:endParaRPr lang="hu-HU" dirty="0"/>
        </a:p>
      </dgm:t>
    </dgm:pt>
    <dgm:pt modelId="{BB8E5036-FB70-4640-AD4C-25DDFCED17DC}" type="parTrans" cxnId="{19A36C13-CB46-4955-B6D7-751624E9F4D2}">
      <dgm:prSet/>
      <dgm:spPr/>
      <dgm:t>
        <a:bodyPr/>
        <a:lstStyle/>
        <a:p>
          <a:endParaRPr lang="hu-HU"/>
        </a:p>
      </dgm:t>
    </dgm:pt>
    <dgm:pt modelId="{7149DE60-278A-4F03-AA44-1C192A443EF1}" type="sibTrans" cxnId="{19A36C13-CB46-4955-B6D7-751624E9F4D2}">
      <dgm:prSet/>
      <dgm:spPr/>
      <dgm:t>
        <a:bodyPr/>
        <a:lstStyle/>
        <a:p>
          <a:endParaRPr lang="hu-HU"/>
        </a:p>
      </dgm:t>
    </dgm:pt>
    <dgm:pt modelId="{3C17B32D-F777-4A36-A4E3-A15B157D29D7}">
      <dgm:prSet phldrT="[Szöveg]"/>
      <dgm:spPr/>
      <dgm:t>
        <a:bodyPr/>
        <a:lstStyle/>
        <a:p>
          <a:r>
            <a:rPr lang="hu-HU" dirty="0" smtClean="0"/>
            <a:t>Jogtanácsosi ellenjegyzés</a:t>
          </a:r>
          <a:endParaRPr lang="hu-HU" dirty="0"/>
        </a:p>
      </dgm:t>
    </dgm:pt>
    <dgm:pt modelId="{FABBE110-5775-48EB-905F-77B7CBF10DE5}" type="parTrans" cxnId="{4C1FDF24-B233-4AC6-A089-BA33FE0325F9}">
      <dgm:prSet/>
      <dgm:spPr/>
      <dgm:t>
        <a:bodyPr/>
        <a:lstStyle/>
        <a:p>
          <a:endParaRPr lang="hu-HU"/>
        </a:p>
      </dgm:t>
    </dgm:pt>
    <dgm:pt modelId="{4B03A8ED-943F-47CC-9782-EFF08BDA45E2}" type="sibTrans" cxnId="{4C1FDF24-B233-4AC6-A089-BA33FE0325F9}">
      <dgm:prSet/>
      <dgm:spPr/>
      <dgm:t>
        <a:bodyPr/>
        <a:lstStyle/>
        <a:p>
          <a:endParaRPr lang="hu-HU"/>
        </a:p>
      </dgm:t>
    </dgm:pt>
    <dgm:pt modelId="{A508735C-1127-40C3-9AAC-6841E4BE364B}">
      <dgm:prSet phldrT="[Szöveg]"/>
      <dgm:spPr/>
      <dgm:t>
        <a:bodyPr/>
        <a:lstStyle/>
        <a:p>
          <a:r>
            <a:rPr lang="hu-HU" dirty="0" smtClean="0"/>
            <a:t>Jogi vizsgálat</a:t>
          </a:r>
          <a:endParaRPr lang="hu-HU" dirty="0"/>
        </a:p>
      </dgm:t>
    </dgm:pt>
    <dgm:pt modelId="{84F7BE85-3DEC-4A8A-A1D9-05EBBBE7B8D8}" type="sibTrans" cxnId="{6D079416-F664-4450-ADBC-A909C35B0AB0}">
      <dgm:prSet/>
      <dgm:spPr/>
      <dgm:t>
        <a:bodyPr/>
        <a:lstStyle/>
        <a:p>
          <a:endParaRPr lang="hu-HU"/>
        </a:p>
      </dgm:t>
    </dgm:pt>
    <dgm:pt modelId="{A77F12C8-E93A-474E-8B3A-502EAE0DE586}" type="parTrans" cxnId="{6D079416-F664-4450-ADBC-A909C35B0AB0}">
      <dgm:prSet/>
      <dgm:spPr/>
      <dgm:t>
        <a:bodyPr/>
        <a:lstStyle/>
        <a:p>
          <a:endParaRPr lang="hu-HU"/>
        </a:p>
      </dgm:t>
    </dgm:pt>
    <dgm:pt modelId="{212070BC-8615-4177-85D5-B92D0E8A802F}" type="pres">
      <dgm:prSet presAssocID="{23FD0E49-5A27-4F5E-B832-6B7D31D5758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9CBEB5D-BA03-4893-88AF-D17A9AA222BD}" type="pres">
      <dgm:prSet presAssocID="{F2F0EC5E-6DF6-4FC0-9B78-124CE8909898}" presName="roof" presStyleLbl="dkBgShp" presStyleIdx="0" presStyleCnt="2"/>
      <dgm:spPr/>
      <dgm:t>
        <a:bodyPr/>
        <a:lstStyle/>
        <a:p>
          <a:endParaRPr lang="hu-HU"/>
        </a:p>
      </dgm:t>
    </dgm:pt>
    <dgm:pt modelId="{7C3E187C-DF90-4288-8CE6-5C7CF71504D0}" type="pres">
      <dgm:prSet presAssocID="{F2F0EC5E-6DF6-4FC0-9B78-124CE8909898}" presName="pillars" presStyleCnt="0"/>
      <dgm:spPr/>
    </dgm:pt>
    <dgm:pt modelId="{5C8F117A-1C33-493F-B72C-D13FF3D1BCE6}" type="pres">
      <dgm:prSet presAssocID="{F2F0EC5E-6DF6-4FC0-9B78-124CE8909898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DFF3F23-AE82-48F7-BBFA-33536694F6F7}" type="pres">
      <dgm:prSet presAssocID="{A508735C-1127-40C3-9AAC-6841E4BE364B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0053C2D-8C15-4CE4-A12B-AA2EE1A2B1B2}" type="pres">
      <dgm:prSet presAssocID="{3C17B32D-F777-4A36-A4E3-A15B157D29D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2D31E48-696D-43BF-922A-D9B1FFEC1F60}" type="pres">
      <dgm:prSet presAssocID="{F2F0EC5E-6DF6-4FC0-9B78-124CE8909898}" presName="base" presStyleLbl="dkBgShp" presStyleIdx="1" presStyleCnt="2"/>
      <dgm:spPr/>
    </dgm:pt>
  </dgm:ptLst>
  <dgm:cxnLst>
    <dgm:cxn modelId="{215A62DB-4918-4341-9B01-B6ED0A48D752}" type="presOf" srcId="{23FD0E49-5A27-4F5E-B832-6B7D31D5758D}" destId="{212070BC-8615-4177-85D5-B92D0E8A802F}" srcOrd="0" destOrd="0" presId="urn:microsoft.com/office/officeart/2005/8/layout/hList3"/>
    <dgm:cxn modelId="{83D2440E-9C9B-4D7A-94E0-E282A311A717}" type="presOf" srcId="{3C17B32D-F777-4A36-A4E3-A15B157D29D7}" destId="{A0053C2D-8C15-4CE4-A12B-AA2EE1A2B1B2}" srcOrd="0" destOrd="0" presId="urn:microsoft.com/office/officeart/2005/8/layout/hList3"/>
    <dgm:cxn modelId="{EF123435-7864-4E5A-9253-F2E7B8B692B8}" type="presOf" srcId="{F3FA7F63-FC9F-4185-B004-39E92E198894}" destId="{5C8F117A-1C33-493F-B72C-D13FF3D1BCE6}" srcOrd="0" destOrd="0" presId="urn:microsoft.com/office/officeart/2005/8/layout/hList3"/>
    <dgm:cxn modelId="{1068605C-B83C-430A-886D-F54FE82F8D18}" type="presOf" srcId="{F2F0EC5E-6DF6-4FC0-9B78-124CE8909898}" destId="{29CBEB5D-BA03-4893-88AF-D17A9AA222BD}" srcOrd="0" destOrd="0" presId="urn:microsoft.com/office/officeart/2005/8/layout/hList3"/>
    <dgm:cxn modelId="{C21E825C-B05A-4BB5-9B6E-CD91A76C07D2}" srcId="{23FD0E49-5A27-4F5E-B832-6B7D31D5758D}" destId="{F2F0EC5E-6DF6-4FC0-9B78-124CE8909898}" srcOrd="0" destOrd="0" parTransId="{DD62C015-5EBE-4391-B801-08BA7B066036}" sibTransId="{C02271C5-02B5-4A36-A64B-16FD9B34F57B}"/>
    <dgm:cxn modelId="{6D079416-F664-4450-ADBC-A909C35B0AB0}" srcId="{F2F0EC5E-6DF6-4FC0-9B78-124CE8909898}" destId="{A508735C-1127-40C3-9AAC-6841E4BE364B}" srcOrd="1" destOrd="0" parTransId="{A77F12C8-E93A-474E-8B3A-502EAE0DE586}" sibTransId="{84F7BE85-3DEC-4A8A-A1D9-05EBBBE7B8D8}"/>
    <dgm:cxn modelId="{0FAC9B8D-DB66-4E8B-810C-1EED2D6A8C4E}" type="presOf" srcId="{A508735C-1127-40C3-9AAC-6841E4BE364B}" destId="{8DFF3F23-AE82-48F7-BBFA-33536694F6F7}" srcOrd="0" destOrd="0" presId="urn:microsoft.com/office/officeart/2005/8/layout/hList3"/>
    <dgm:cxn modelId="{19A36C13-CB46-4955-B6D7-751624E9F4D2}" srcId="{F2F0EC5E-6DF6-4FC0-9B78-124CE8909898}" destId="{F3FA7F63-FC9F-4185-B004-39E92E198894}" srcOrd="0" destOrd="0" parTransId="{BB8E5036-FB70-4640-AD4C-25DDFCED17DC}" sibTransId="{7149DE60-278A-4F03-AA44-1C192A443EF1}"/>
    <dgm:cxn modelId="{4C1FDF24-B233-4AC6-A089-BA33FE0325F9}" srcId="{F2F0EC5E-6DF6-4FC0-9B78-124CE8909898}" destId="{3C17B32D-F777-4A36-A4E3-A15B157D29D7}" srcOrd="2" destOrd="0" parTransId="{FABBE110-5775-48EB-905F-77B7CBF10DE5}" sibTransId="{4B03A8ED-943F-47CC-9782-EFF08BDA45E2}"/>
    <dgm:cxn modelId="{A49DD211-E04B-4004-B49D-58E230AD5853}" type="presParOf" srcId="{212070BC-8615-4177-85D5-B92D0E8A802F}" destId="{29CBEB5D-BA03-4893-88AF-D17A9AA222BD}" srcOrd="0" destOrd="0" presId="urn:microsoft.com/office/officeart/2005/8/layout/hList3"/>
    <dgm:cxn modelId="{CC31BC4A-0A1D-4714-9842-555153B3B542}" type="presParOf" srcId="{212070BC-8615-4177-85D5-B92D0E8A802F}" destId="{7C3E187C-DF90-4288-8CE6-5C7CF71504D0}" srcOrd="1" destOrd="0" presId="urn:microsoft.com/office/officeart/2005/8/layout/hList3"/>
    <dgm:cxn modelId="{83313F7D-9021-4394-B863-BFE2D055AA7A}" type="presParOf" srcId="{7C3E187C-DF90-4288-8CE6-5C7CF71504D0}" destId="{5C8F117A-1C33-493F-B72C-D13FF3D1BCE6}" srcOrd="0" destOrd="0" presId="urn:microsoft.com/office/officeart/2005/8/layout/hList3"/>
    <dgm:cxn modelId="{0DC5E1E1-8BD6-4C39-96B1-AA7F740059CA}" type="presParOf" srcId="{7C3E187C-DF90-4288-8CE6-5C7CF71504D0}" destId="{8DFF3F23-AE82-48F7-BBFA-33536694F6F7}" srcOrd="1" destOrd="0" presId="urn:microsoft.com/office/officeart/2005/8/layout/hList3"/>
    <dgm:cxn modelId="{48CF585A-0B55-47C7-87C1-3C2C1FC97E7E}" type="presParOf" srcId="{7C3E187C-DF90-4288-8CE6-5C7CF71504D0}" destId="{A0053C2D-8C15-4CE4-A12B-AA2EE1A2B1B2}" srcOrd="2" destOrd="0" presId="urn:microsoft.com/office/officeart/2005/8/layout/hList3"/>
    <dgm:cxn modelId="{430A1153-4A0E-4641-82A2-4770CCE17205}" type="presParOf" srcId="{212070BC-8615-4177-85D5-B92D0E8A802F}" destId="{12D31E48-696D-43BF-922A-D9B1FFEC1F6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57F0D7-4EEE-4A19-A7B9-FF5CBD8F579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624C3AD3-0228-4D37-9FDC-B6E3623DE727}">
      <dgm:prSet phldrT="[Szöveg]"/>
      <dgm:spPr/>
      <dgm:t>
        <a:bodyPr/>
        <a:lstStyle/>
        <a:p>
          <a:r>
            <a:rPr lang="hu-HU" dirty="0" smtClean="0"/>
            <a:t>írásbeliség</a:t>
          </a:r>
          <a:endParaRPr lang="hu-HU" dirty="0"/>
        </a:p>
      </dgm:t>
    </dgm:pt>
    <dgm:pt modelId="{4344AEB2-12BA-45F4-AEDD-C2D109461F4B}" type="parTrans" cxnId="{C9E71D35-0B5C-4682-AA0A-4CA7153A2157}">
      <dgm:prSet/>
      <dgm:spPr/>
      <dgm:t>
        <a:bodyPr/>
        <a:lstStyle/>
        <a:p>
          <a:endParaRPr lang="hu-HU"/>
        </a:p>
      </dgm:t>
    </dgm:pt>
    <dgm:pt modelId="{FDDEA021-39C9-4156-AB33-73D57271E2FB}" type="sibTrans" cxnId="{C9E71D35-0B5C-4682-AA0A-4CA7153A2157}">
      <dgm:prSet/>
      <dgm:spPr/>
      <dgm:t>
        <a:bodyPr/>
        <a:lstStyle/>
        <a:p>
          <a:endParaRPr lang="hu-HU"/>
        </a:p>
      </dgm:t>
    </dgm:pt>
    <dgm:pt modelId="{6B7BDEA0-AD11-4AC5-9C0B-B98C1C9C0B1D}">
      <dgm:prSet phldrT="[Szöveg]"/>
      <dgm:spPr/>
      <dgm:t>
        <a:bodyPr/>
        <a:lstStyle/>
        <a:p>
          <a:r>
            <a:rPr lang="hu-HU" dirty="0" smtClean="0"/>
            <a:t>100 000 Ft bruttó </a:t>
          </a:r>
          <a:endParaRPr lang="hu-HU" dirty="0"/>
        </a:p>
      </dgm:t>
    </dgm:pt>
    <dgm:pt modelId="{C0B9DDB2-D42C-4F08-BD62-8F5F9169E55F}" type="parTrans" cxnId="{0A24E7CF-98EC-46E0-8C31-E96A965641A1}">
      <dgm:prSet/>
      <dgm:spPr/>
      <dgm:t>
        <a:bodyPr/>
        <a:lstStyle/>
        <a:p>
          <a:endParaRPr lang="hu-HU"/>
        </a:p>
      </dgm:t>
    </dgm:pt>
    <dgm:pt modelId="{DA247462-38D1-458C-A8B4-BA351ACB7176}" type="sibTrans" cxnId="{0A24E7CF-98EC-46E0-8C31-E96A965641A1}">
      <dgm:prSet/>
      <dgm:spPr/>
      <dgm:t>
        <a:bodyPr/>
        <a:lstStyle/>
        <a:p>
          <a:endParaRPr lang="hu-HU"/>
        </a:p>
      </dgm:t>
    </dgm:pt>
    <dgm:pt modelId="{442D2241-8B9F-46F7-997E-DD1016570BC8}">
      <dgm:prSet phldrT="[Szöveg]"/>
      <dgm:spPr/>
      <dgm:t>
        <a:bodyPr/>
        <a:lstStyle/>
        <a:p>
          <a:r>
            <a:rPr lang="hu-HU" dirty="0" smtClean="0"/>
            <a:t>Egyszerűsített szerződés</a:t>
          </a:r>
          <a:endParaRPr lang="hu-HU" dirty="0"/>
        </a:p>
      </dgm:t>
    </dgm:pt>
    <dgm:pt modelId="{C2757E78-3075-460C-BFD4-E28EBE51031D}" type="parTrans" cxnId="{8C42D62C-379B-4BD5-A16B-10E80FE8D9C3}">
      <dgm:prSet/>
      <dgm:spPr/>
      <dgm:t>
        <a:bodyPr/>
        <a:lstStyle/>
        <a:p>
          <a:endParaRPr lang="hu-HU"/>
        </a:p>
      </dgm:t>
    </dgm:pt>
    <dgm:pt modelId="{312262F4-2C25-42AA-B9D1-80D8BEDB73CB}" type="sibTrans" cxnId="{8C42D62C-379B-4BD5-A16B-10E80FE8D9C3}">
      <dgm:prSet/>
      <dgm:spPr/>
      <dgm:t>
        <a:bodyPr/>
        <a:lstStyle/>
        <a:p>
          <a:endParaRPr lang="hu-HU"/>
        </a:p>
      </dgm:t>
    </dgm:pt>
    <dgm:pt modelId="{25895894-E9B8-4125-84A5-36F4F743B26F}">
      <dgm:prSet phldrT="[Szöveg]"/>
      <dgm:spPr/>
      <dgm:t>
        <a:bodyPr/>
        <a:lstStyle/>
        <a:p>
          <a:r>
            <a:rPr lang="hu-HU" dirty="0" smtClean="0"/>
            <a:t>1 </a:t>
          </a:r>
          <a:r>
            <a:rPr lang="hu-HU" dirty="0" err="1" smtClean="0"/>
            <a:t>mFt</a:t>
          </a:r>
          <a:r>
            <a:rPr lang="hu-HU" dirty="0" smtClean="0"/>
            <a:t> nettó alatt - árubeszerzés</a:t>
          </a:r>
          <a:endParaRPr lang="hu-HU" dirty="0"/>
        </a:p>
      </dgm:t>
    </dgm:pt>
    <dgm:pt modelId="{BDE3AB94-01AF-4747-832A-4ED41E8802A7}" type="parTrans" cxnId="{2C5F09A5-0427-4F2D-89D0-49608C2A3923}">
      <dgm:prSet/>
      <dgm:spPr/>
      <dgm:t>
        <a:bodyPr/>
        <a:lstStyle/>
        <a:p>
          <a:endParaRPr lang="hu-HU"/>
        </a:p>
      </dgm:t>
    </dgm:pt>
    <dgm:pt modelId="{FE2F87C1-97F3-48DE-842C-84685EC0F271}" type="sibTrans" cxnId="{2C5F09A5-0427-4F2D-89D0-49608C2A3923}">
      <dgm:prSet/>
      <dgm:spPr/>
      <dgm:t>
        <a:bodyPr/>
        <a:lstStyle/>
        <a:p>
          <a:endParaRPr lang="hu-HU"/>
        </a:p>
      </dgm:t>
    </dgm:pt>
    <dgm:pt modelId="{A2E0C344-26CB-4A4B-9CE6-42F969EA028F}">
      <dgm:prSet phldrT="[Szöveg]"/>
      <dgm:spPr/>
      <dgm:t>
        <a:bodyPr/>
        <a:lstStyle/>
        <a:p>
          <a:r>
            <a:rPr lang="hu-HU" dirty="0" smtClean="0"/>
            <a:t>5 </a:t>
          </a:r>
          <a:r>
            <a:rPr lang="hu-HU" dirty="0" err="1" smtClean="0"/>
            <a:t>mFt</a:t>
          </a:r>
          <a:r>
            <a:rPr lang="hu-HU" dirty="0" smtClean="0"/>
            <a:t> nettó alatt – bevétellel járó kötelezettségvállalás</a:t>
          </a:r>
          <a:endParaRPr lang="hu-HU" dirty="0"/>
        </a:p>
      </dgm:t>
    </dgm:pt>
    <dgm:pt modelId="{481FD107-5EE8-42EE-B04B-349F13BB03FC}" type="parTrans" cxnId="{62EE5343-25B1-416E-B2AB-3D847460DB08}">
      <dgm:prSet/>
      <dgm:spPr/>
      <dgm:t>
        <a:bodyPr/>
        <a:lstStyle/>
        <a:p>
          <a:endParaRPr lang="hu-HU"/>
        </a:p>
      </dgm:t>
    </dgm:pt>
    <dgm:pt modelId="{4EA85924-4C67-4E58-92CE-58E19669016E}" type="sibTrans" cxnId="{62EE5343-25B1-416E-B2AB-3D847460DB08}">
      <dgm:prSet/>
      <dgm:spPr/>
      <dgm:t>
        <a:bodyPr/>
        <a:lstStyle/>
        <a:p>
          <a:endParaRPr lang="hu-HU"/>
        </a:p>
      </dgm:t>
    </dgm:pt>
    <dgm:pt modelId="{AD924169-6902-4195-B12C-94480212A9AA}">
      <dgm:prSet phldrT="[Szöveg]"/>
      <dgm:spPr/>
      <dgm:t>
        <a:bodyPr/>
        <a:lstStyle/>
        <a:p>
          <a:r>
            <a:rPr lang="hu-HU" dirty="0" smtClean="0"/>
            <a:t>szerződéskötés</a:t>
          </a:r>
          <a:endParaRPr lang="hu-HU" dirty="0"/>
        </a:p>
      </dgm:t>
    </dgm:pt>
    <dgm:pt modelId="{469682FC-D1C9-45FA-8841-2DAF6E629C17}" type="parTrans" cxnId="{01F30FF5-C8B2-4E46-BBDB-C04500EA20BC}">
      <dgm:prSet/>
      <dgm:spPr/>
      <dgm:t>
        <a:bodyPr/>
        <a:lstStyle/>
        <a:p>
          <a:endParaRPr lang="hu-HU"/>
        </a:p>
      </dgm:t>
    </dgm:pt>
    <dgm:pt modelId="{15E18317-0B4C-4052-9AD3-1EEF6F563602}" type="sibTrans" cxnId="{01F30FF5-C8B2-4E46-BBDB-C04500EA20BC}">
      <dgm:prSet/>
      <dgm:spPr/>
      <dgm:t>
        <a:bodyPr/>
        <a:lstStyle/>
        <a:p>
          <a:endParaRPr lang="hu-HU"/>
        </a:p>
      </dgm:t>
    </dgm:pt>
    <dgm:pt modelId="{CFD3103F-F398-4DB0-AA32-510B02FADB38}">
      <dgm:prSet phldrT="[Szöveg]"/>
      <dgm:spPr/>
      <dgm:t>
        <a:bodyPr/>
        <a:lstStyle/>
        <a:p>
          <a:r>
            <a:rPr lang="hu-HU" dirty="0" smtClean="0"/>
            <a:t>1 </a:t>
          </a:r>
          <a:r>
            <a:rPr lang="hu-HU" dirty="0" err="1" smtClean="0"/>
            <a:t>mFt</a:t>
          </a:r>
          <a:r>
            <a:rPr lang="hu-HU" dirty="0" smtClean="0"/>
            <a:t> nettó alatt – kiadással járó kötelezettségvállalás</a:t>
          </a:r>
          <a:endParaRPr lang="hu-HU" dirty="0"/>
        </a:p>
      </dgm:t>
    </dgm:pt>
    <dgm:pt modelId="{1A7432CA-3141-495D-A79E-25D0095E416F}" type="parTrans" cxnId="{B1CD499E-4061-4C89-8316-B350B491CD7E}">
      <dgm:prSet/>
      <dgm:spPr/>
      <dgm:t>
        <a:bodyPr/>
        <a:lstStyle/>
        <a:p>
          <a:endParaRPr lang="hu-HU"/>
        </a:p>
      </dgm:t>
    </dgm:pt>
    <dgm:pt modelId="{C02E9B38-EE2E-4ADD-A472-653F3ADA3475}" type="sibTrans" cxnId="{B1CD499E-4061-4C89-8316-B350B491CD7E}">
      <dgm:prSet/>
      <dgm:spPr/>
      <dgm:t>
        <a:bodyPr/>
        <a:lstStyle/>
        <a:p>
          <a:endParaRPr lang="hu-HU"/>
        </a:p>
      </dgm:t>
    </dgm:pt>
    <dgm:pt modelId="{B707FF33-1CE4-4643-B995-BBB3374B17A5}">
      <dgm:prSet phldrT="[Szöveg]"/>
      <dgm:spPr/>
      <dgm:t>
        <a:bodyPr/>
        <a:lstStyle/>
        <a:p>
          <a:r>
            <a:rPr lang="hu-HU" dirty="0" smtClean="0"/>
            <a:t>5 </a:t>
          </a:r>
          <a:r>
            <a:rPr lang="hu-HU" dirty="0" err="1" smtClean="0"/>
            <a:t>mFt</a:t>
          </a:r>
          <a:r>
            <a:rPr lang="hu-HU" dirty="0" smtClean="0"/>
            <a:t> nettó alatt – bevétellel járó kötelezettségvállalás</a:t>
          </a:r>
          <a:endParaRPr lang="hu-HU" dirty="0"/>
        </a:p>
      </dgm:t>
    </dgm:pt>
    <dgm:pt modelId="{7B6E3238-792E-44BD-8734-11B48B3893E3}" type="parTrans" cxnId="{6DFCB4D2-FDA0-4548-8985-E74D7081C287}">
      <dgm:prSet/>
      <dgm:spPr/>
      <dgm:t>
        <a:bodyPr/>
        <a:lstStyle/>
        <a:p>
          <a:endParaRPr lang="hu-HU"/>
        </a:p>
      </dgm:t>
    </dgm:pt>
    <dgm:pt modelId="{85793241-4D1C-414E-A74B-7D2A87C8101D}" type="sibTrans" cxnId="{6DFCB4D2-FDA0-4548-8985-E74D7081C287}">
      <dgm:prSet/>
      <dgm:spPr/>
      <dgm:t>
        <a:bodyPr/>
        <a:lstStyle/>
        <a:p>
          <a:endParaRPr lang="hu-HU"/>
        </a:p>
      </dgm:t>
    </dgm:pt>
    <dgm:pt modelId="{47C85F5A-814A-46E0-939D-56B44372F430}" type="pres">
      <dgm:prSet presAssocID="{B657F0D7-4EEE-4A19-A7B9-FF5CBD8F579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657648B7-D9E9-4A15-A3FB-CDFC766D6CCD}" type="pres">
      <dgm:prSet presAssocID="{624C3AD3-0228-4D37-9FDC-B6E3623DE727}" presName="linNode" presStyleCnt="0"/>
      <dgm:spPr/>
    </dgm:pt>
    <dgm:pt modelId="{1EF3B945-8D85-4F89-908E-84A5199A993F}" type="pres">
      <dgm:prSet presAssocID="{624C3AD3-0228-4D37-9FDC-B6E3623DE727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04C0446-8018-411D-A7CB-D5E74AD9FFAD}" type="pres">
      <dgm:prSet presAssocID="{624C3AD3-0228-4D37-9FDC-B6E3623DE727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AB39A41-8808-42F2-8E6E-2880CA3C49A5}" type="pres">
      <dgm:prSet presAssocID="{FDDEA021-39C9-4156-AB33-73D57271E2FB}" presName="spacing" presStyleCnt="0"/>
      <dgm:spPr/>
    </dgm:pt>
    <dgm:pt modelId="{814F90C2-B880-416D-8B3A-CDDB7C4ABFF8}" type="pres">
      <dgm:prSet presAssocID="{442D2241-8B9F-46F7-997E-DD1016570BC8}" presName="linNode" presStyleCnt="0"/>
      <dgm:spPr/>
    </dgm:pt>
    <dgm:pt modelId="{D30F512D-5DDD-473E-8CC3-52CCB563BC27}" type="pres">
      <dgm:prSet presAssocID="{442D2241-8B9F-46F7-997E-DD1016570BC8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D4B9588-359D-4ACB-9552-4A4138F38A2B}" type="pres">
      <dgm:prSet presAssocID="{442D2241-8B9F-46F7-997E-DD1016570BC8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9E97A8D-15C9-44DD-A3EE-2CCD838FD694}" type="pres">
      <dgm:prSet presAssocID="{312262F4-2C25-42AA-B9D1-80D8BEDB73CB}" presName="spacing" presStyleCnt="0"/>
      <dgm:spPr/>
    </dgm:pt>
    <dgm:pt modelId="{8CD6273F-ADDE-4E2A-B451-1F6567B6C17F}" type="pres">
      <dgm:prSet presAssocID="{AD924169-6902-4195-B12C-94480212A9AA}" presName="linNode" presStyleCnt="0"/>
      <dgm:spPr/>
    </dgm:pt>
    <dgm:pt modelId="{3ACD1A05-D80F-4E29-88CF-8BB017C0CD77}" type="pres">
      <dgm:prSet presAssocID="{AD924169-6902-4195-B12C-94480212A9AA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49872BA-8732-4D18-9344-0650E734AA04}" type="pres">
      <dgm:prSet presAssocID="{AD924169-6902-4195-B12C-94480212A9AA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1676FEF-8E40-41F9-B4C9-BA8117D782E4}" type="presOf" srcId="{AD924169-6902-4195-B12C-94480212A9AA}" destId="{3ACD1A05-D80F-4E29-88CF-8BB017C0CD77}" srcOrd="0" destOrd="0" presId="urn:microsoft.com/office/officeart/2005/8/layout/vList6"/>
    <dgm:cxn modelId="{2C5F09A5-0427-4F2D-89D0-49608C2A3923}" srcId="{442D2241-8B9F-46F7-997E-DD1016570BC8}" destId="{25895894-E9B8-4125-84A5-36F4F743B26F}" srcOrd="0" destOrd="0" parTransId="{BDE3AB94-01AF-4747-832A-4ED41E8802A7}" sibTransId="{FE2F87C1-97F3-48DE-842C-84685EC0F271}"/>
    <dgm:cxn modelId="{BA119DE8-1B4B-4D42-B56A-4AB57E373BCA}" type="presOf" srcId="{CFD3103F-F398-4DB0-AA32-510B02FADB38}" destId="{949872BA-8732-4D18-9344-0650E734AA04}" srcOrd="0" destOrd="0" presId="urn:microsoft.com/office/officeart/2005/8/layout/vList6"/>
    <dgm:cxn modelId="{5ED30D6E-790E-4B2B-ADDA-06D136BEB2AD}" type="presOf" srcId="{B707FF33-1CE4-4643-B995-BBB3374B17A5}" destId="{949872BA-8732-4D18-9344-0650E734AA04}" srcOrd="0" destOrd="1" presId="urn:microsoft.com/office/officeart/2005/8/layout/vList6"/>
    <dgm:cxn modelId="{8C42D62C-379B-4BD5-A16B-10E80FE8D9C3}" srcId="{B657F0D7-4EEE-4A19-A7B9-FF5CBD8F5792}" destId="{442D2241-8B9F-46F7-997E-DD1016570BC8}" srcOrd="1" destOrd="0" parTransId="{C2757E78-3075-460C-BFD4-E28EBE51031D}" sibTransId="{312262F4-2C25-42AA-B9D1-80D8BEDB73CB}"/>
    <dgm:cxn modelId="{6EC15E86-D7C0-4769-BE9B-8A29889E13B4}" type="presOf" srcId="{B657F0D7-4EEE-4A19-A7B9-FF5CBD8F5792}" destId="{47C85F5A-814A-46E0-939D-56B44372F430}" srcOrd="0" destOrd="0" presId="urn:microsoft.com/office/officeart/2005/8/layout/vList6"/>
    <dgm:cxn modelId="{7FF6BA1D-8022-4D0F-9F83-BF57DCE17EE7}" type="presOf" srcId="{6B7BDEA0-AD11-4AC5-9C0B-B98C1C9C0B1D}" destId="{804C0446-8018-411D-A7CB-D5E74AD9FFAD}" srcOrd="0" destOrd="0" presId="urn:microsoft.com/office/officeart/2005/8/layout/vList6"/>
    <dgm:cxn modelId="{5843E52F-2CBB-4A6E-845D-58AB8124DE53}" type="presOf" srcId="{A2E0C344-26CB-4A4B-9CE6-42F969EA028F}" destId="{1D4B9588-359D-4ACB-9552-4A4138F38A2B}" srcOrd="0" destOrd="1" presId="urn:microsoft.com/office/officeart/2005/8/layout/vList6"/>
    <dgm:cxn modelId="{01F30FF5-C8B2-4E46-BBDB-C04500EA20BC}" srcId="{B657F0D7-4EEE-4A19-A7B9-FF5CBD8F5792}" destId="{AD924169-6902-4195-B12C-94480212A9AA}" srcOrd="2" destOrd="0" parTransId="{469682FC-D1C9-45FA-8841-2DAF6E629C17}" sibTransId="{15E18317-0B4C-4052-9AD3-1EEF6F563602}"/>
    <dgm:cxn modelId="{B1CD499E-4061-4C89-8316-B350B491CD7E}" srcId="{AD924169-6902-4195-B12C-94480212A9AA}" destId="{CFD3103F-F398-4DB0-AA32-510B02FADB38}" srcOrd="0" destOrd="0" parTransId="{1A7432CA-3141-495D-A79E-25D0095E416F}" sibTransId="{C02E9B38-EE2E-4ADD-A472-653F3ADA3475}"/>
    <dgm:cxn modelId="{0A24E7CF-98EC-46E0-8C31-E96A965641A1}" srcId="{624C3AD3-0228-4D37-9FDC-B6E3623DE727}" destId="{6B7BDEA0-AD11-4AC5-9C0B-B98C1C9C0B1D}" srcOrd="0" destOrd="0" parTransId="{C0B9DDB2-D42C-4F08-BD62-8F5F9169E55F}" sibTransId="{DA247462-38D1-458C-A8B4-BA351ACB7176}"/>
    <dgm:cxn modelId="{62EE5343-25B1-416E-B2AB-3D847460DB08}" srcId="{442D2241-8B9F-46F7-997E-DD1016570BC8}" destId="{A2E0C344-26CB-4A4B-9CE6-42F969EA028F}" srcOrd="1" destOrd="0" parTransId="{481FD107-5EE8-42EE-B04B-349F13BB03FC}" sibTransId="{4EA85924-4C67-4E58-92CE-58E19669016E}"/>
    <dgm:cxn modelId="{6DFCB4D2-FDA0-4548-8985-E74D7081C287}" srcId="{AD924169-6902-4195-B12C-94480212A9AA}" destId="{B707FF33-1CE4-4643-B995-BBB3374B17A5}" srcOrd="1" destOrd="0" parTransId="{7B6E3238-792E-44BD-8734-11B48B3893E3}" sibTransId="{85793241-4D1C-414E-A74B-7D2A87C8101D}"/>
    <dgm:cxn modelId="{2D21FDA8-7DF9-45C8-89C8-88308AF0A8C3}" type="presOf" srcId="{442D2241-8B9F-46F7-997E-DD1016570BC8}" destId="{D30F512D-5DDD-473E-8CC3-52CCB563BC27}" srcOrd="0" destOrd="0" presId="urn:microsoft.com/office/officeart/2005/8/layout/vList6"/>
    <dgm:cxn modelId="{7D223946-BA14-4729-A76B-0829A825B5E7}" type="presOf" srcId="{624C3AD3-0228-4D37-9FDC-B6E3623DE727}" destId="{1EF3B945-8D85-4F89-908E-84A5199A993F}" srcOrd="0" destOrd="0" presId="urn:microsoft.com/office/officeart/2005/8/layout/vList6"/>
    <dgm:cxn modelId="{EF8FC284-C2E7-4819-AE98-FBBB9B066FC0}" type="presOf" srcId="{25895894-E9B8-4125-84A5-36F4F743B26F}" destId="{1D4B9588-359D-4ACB-9552-4A4138F38A2B}" srcOrd="0" destOrd="0" presId="urn:microsoft.com/office/officeart/2005/8/layout/vList6"/>
    <dgm:cxn modelId="{C9E71D35-0B5C-4682-AA0A-4CA7153A2157}" srcId="{B657F0D7-4EEE-4A19-A7B9-FF5CBD8F5792}" destId="{624C3AD3-0228-4D37-9FDC-B6E3623DE727}" srcOrd="0" destOrd="0" parTransId="{4344AEB2-12BA-45F4-AEDD-C2D109461F4B}" sibTransId="{FDDEA021-39C9-4156-AB33-73D57271E2FB}"/>
    <dgm:cxn modelId="{E55921F2-9B79-4CAE-B504-97E57EF73486}" type="presParOf" srcId="{47C85F5A-814A-46E0-939D-56B44372F430}" destId="{657648B7-D9E9-4A15-A3FB-CDFC766D6CCD}" srcOrd="0" destOrd="0" presId="urn:microsoft.com/office/officeart/2005/8/layout/vList6"/>
    <dgm:cxn modelId="{47CC21D3-0CB6-4F9D-AC55-B1D0F0448B5A}" type="presParOf" srcId="{657648B7-D9E9-4A15-A3FB-CDFC766D6CCD}" destId="{1EF3B945-8D85-4F89-908E-84A5199A993F}" srcOrd="0" destOrd="0" presId="urn:microsoft.com/office/officeart/2005/8/layout/vList6"/>
    <dgm:cxn modelId="{C98AA3EE-BD03-4B3C-9819-DD1CC6A34AF3}" type="presParOf" srcId="{657648B7-D9E9-4A15-A3FB-CDFC766D6CCD}" destId="{804C0446-8018-411D-A7CB-D5E74AD9FFAD}" srcOrd="1" destOrd="0" presId="urn:microsoft.com/office/officeart/2005/8/layout/vList6"/>
    <dgm:cxn modelId="{402E0636-8B4A-4986-8EAE-74F3383C1456}" type="presParOf" srcId="{47C85F5A-814A-46E0-939D-56B44372F430}" destId="{AAB39A41-8808-42F2-8E6E-2880CA3C49A5}" srcOrd="1" destOrd="0" presId="urn:microsoft.com/office/officeart/2005/8/layout/vList6"/>
    <dgm:cxn modelId="{E16489B6-7147-4D3F-979D-192BE8AA43E5}" type="presParOf" srcId="{47C85F5A-814A-46E0-939D-56B44372F430}" destId="{814F90C2-B880-416D-8B3A-CDDB7C4ABFF8}" srcOrd="2" destOrd="0" presId="urn:microsoft.com/office/officeart/2005/8/layout/vList6"/>
    <dgm:cxn modelId="{8A28D97A-5141-41CA-8BA1-5424E1E1A64D}" type="presParOf" srcId="{814F90C2-B880-416D-8B3A-CDDB7C4ABFF8}" destId="{D30F512D-5DDD-473E-8CC3-52CCB563BC27}" srcOrd="0" destOrd="0" presId="urn:microsoft.com/office/officeart/2005/8/layout/vList6"/>
    <dgm:cxn modelId="{B3B45B02-EEF6-4C56-B701-A54CBBBFDA34}" type="presParOf" srcId="{814F90C2-B880-416D-8B3A-CDDB7C4ABFF8}" destId="{1D4B9588-359D-4ACB-9552-4A4138F38A2B}" srcOrd="1" destOrd="0" presId="urn:microsoft.com/office/officeart/2005/8/layout/vList6"/>
    <dgm:cxn modelId="{92ECE654-996F-4D01-AC1F-317BFF7ACFAD}" type="presParOf" srcId="{47C85F5A-814A-46E0-939D-56B44372F430}" destId="{F9E97A8D-15C9-44DD-A3EE-2CCD838FD694}" srcOrd="3" destOrd="0" presId="urn:microsoft.com/office/officeart/2005/8/layout/vList6"/>
    <dgm:cxn modelId="{ADAAEB5A-0EA9-4838-BBAB-9D486F1B144E}" type="presParOf" srcId="{47C85F5A-814A-46E0-939D-56B44372F430}" destId="{8CD6273F-ADDE-4E2A-B451-1F6567B6C17F}" srcOrd="4" destOrd="0" presId="urn:microsoft.com/office/officeart/2005/8/layout/vList6"/>
    <dgm:cxn modelId="{396B84AB-1F78-458C-8040-26DED71E6DB9}" type="presParOf" srcId="{8CD6273F-ADDE-4E2A-B451-1F6567B6C17F}" destId="{3ACD1A05-D80F-4E29-88CF-8BB017C0CD77}" srcOrd="0" destOrd="0" presId="urn:microsoft.com/office/officeart/2005/8/layout/vList6"/>
    <dgm:cxn modelId="{46B14DA9-21F7-40DC-A42A-2BFED33F1055}" type="presParOf" srcId="{8CD6273F-ADDE-4E2A-B451-1F6567B6C17F}" destId="{949872BA-8732-4D18-9344-0650E734AA0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B4A882-E2FA-424D-9C00-387123B8B353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9710C1C-B3ED-45D5-974A-C9871DA9B1B7}">
      <dgm:prSet phldrT="[Szöveg]"/>
      <dgm:spPr/>
      <dgm:t>
        <a:bodyPr/>
        <a:lstStyle/>
        <a:p>
          <a:r>
            <a:rPr lang="hu-HU" dirty="0" smtClean="0"/>
            <a:t>Jogi vizsgálat</a:t>
          </a:r>
          <a:endParaRPr lang="hu-HU" dirty="0"/>
        </a:p>
      </dgm:t>
    </dgm:pt>
    <dgm:pt modelId="{83CDEC2D-0A62-46BC-ADEA-5ABCD3E3E554}" type="parTrans" cxnId="{989922E7-B252-486F-84E2-40669AC40498}">
      <dgm:prSet/>
      <dgm:spPr/>
      <dgm:t>
        <a:bodyPr/>
        <a:lstStyle/>
        <a:p>
          <a:endParaRPr lang="hu-HU"/>
        </a:p>
      </dgm:t>
    </dgm:pt>
    <dgm:pt modelId="{D7029D86-7402-49B7-9AB3-4A15760AC3FE}" type="sibTrans" cxnId="{989922E7-B252-486F-84E2-40669AC40498}">
      <dgm:prSet/>
      <dgm:spPr/>
      <dgm:t>
        <a:bodyPr/>
        <a:lstStyle/>
        <a:p>
          <a:endParaRPr lang="hu-HU"/>
        </a:p>
      </dgm:t>
    </dgm:pt>
    <dgm:pt modelId="{344FC144-8DCE-4920-A182-78A1EF325733}">
      <dgm:prSet phldrT="[Szöveg]"/>
      <dgm:spPr/>
      <dgm:t>
        <a:bodyPr/>
        <a:lstStyle/>
        <a:p>
          <a:r>
            <a:rPr lang="hu-HU" dirty="0" smtClean="0"/>
            <a:t>1 </a:t>
          </a:r>
          <a:r>
            <a:rPr lang="hu-HU" dirty="0" err="1" smtClean="0"/>
            <a:t>mFt</a:t>
          </a:r>
          <a:r>
            <a:rPr lang="hu-HU" dirty="0" smtClean="0"/>
            <a:t> nettó kiadással járó szerződés – kivéve mintaszerződés</a:t>
          </a:r>
          <a:endParaRPr lang="hu-HU" dirty="0"/>
        </a:p>
      </dgm:t>
    </dgm:pt>
    <dgm:pt modelId="{10018A17-38D0-4E4E-8217-B723138C29E9}" type="parTrans" cxnId="{3CD4C87C-5F9C-44EB-9A24-8EB67A927013}">
      <dgm:prSet/>
      <dgm:spPr/>
      <dgm:t>
        <a:bodyPr/>
        <a:lstStyle/>
        <a:p>
          <a:endParaRPr lang="hu-HU"/>
        </a:p>
      </dgm:t>
    </dgm:pt>
    <dgm:pt modelId="{2C19F65F-3C2F-4455-ABE6-8304EAB4919C}" type="sibTrans" cxnId="{3CD4C87C-5F9C-44EB-9A24-8EB67A927013}">
      <dgm:prSet/>
      <dgm:spPr/>
      <dgm:t>
        <a:bodyPr/>
        <a:lstStyle/>
        <a:p>
          <a:endParaRPr lang="hu-HU"/>
        </a:p>
      </dgm:t>
    </dgm:pt>
    <dgm:pt modelId="{BA0E8890-472F-447F-BDFA-157C591F2ED9}">
      <dgm:prSet phldrT="[Szöveg]"/>
      <dgm:spPr/>
      <dgm:t>
        <a:bodyPr/>
        <a:lstStyle/>
        <a:p>
          <a:r>
            <a:rPr lang="hu-HU" dirty="0" smtClean="0"/>
            <a:t>Ingyenes jogügyletek</a:t>
          </a:r>
          <a:endParaRPr lang="hu-HU" dirty="0"/>
        </a:p>
      </dgm:t>
    </dgm:pt>
    <dgm:pt modelId="{05258401-2E82-40D9-B94F-636630F73E5F}" type="parTrans" cxnId="{15482FC6-7226-4F6B-8B34-E4F20F4E328D}">
      <dgm:prSet/>
      <dgm:spPr/>
      <dgm:t>
        <a:bodyPr/>
        <a:lstStyle/>
        <a:p>
          <a:endParaRPr lang="hu-HU"/>
        </a:p>
      </dgm:t>
    </dgm:pt>
    <dgm:pt modelId="{1C09F18E-A79D-4898-B6EC-3C693A567632}" type="sibTrans" cxnId="{15482FC6-7226-4F6B-8B34-E4F20F4E328D}">
      <dgm:prSet/>
      <dgm:spPr/>
      <dgm:t>
        <a:bodyPr/>
        <a:lstStyle/>
        <a:p>
          <a:endParaRPr lang="hu-HU"/>
        </a:p>
      </dgm:t>
    </dgm:pt>
    <dgm:pt modelId="{AC717ACC-3BAF-4AA7-95AF-1B6881264DD1}">
      <dgm:prSet phldrT="[Szöveg]"/>
      <dgm:spPr/>
      <dgm:t>
        <a:bodyPr/>
        <a:lstStyle/>
        <a:p>
          <a:r>
            <a:rPr lang="hu-HU" dirty="0" smtClean="0"/>
            <a:t>Jogi vizsgálat és ellenjegyzés</a:t>
          </a:r>
          <a:endParaRPr lang="hu-HU" dirty="0"/>
        </a:p>
      </dgm:t>
    </dgm:pt>
    <dgm:pt modelId="{9FD1C8A3-153B-41C9-B462-D31BF01E1F95}" type="parTrans" cxnId="{4EE1807E-4400-4225-9E52-28D7AE1D343B}">
      <dgm:prSet/>
      <dgm:spPr/>
      <dgm:t>
        <a:bodyPr/>
        <a:lstStyle/>
        <a:p>
          <a:endParaRPr lang="hu-HU"/>
        </a:p>
      </dgm:t>
    </dgm:pt>
    <dgm:pt modelId="{D689C546-FAE4-4067-B07C-8D705EF63676}" type="sibTrans" cxnId="{4EE1807E-4400-4225-9E52-28D7AE1D343B}">
      <dgm:prSet/>
      <dgm:spPr/>
      <dgm:t>
        <a:bodyPr/>
        <a:lstStyle/>
        <a:p>
          <a:endParaRPr lang="hu-HU"/>
        </a:p>
      </dgm:t>
    </dgm:pt>
    <dgm:pt modelId="{231A48DE-E0CA-4125-8871-8E850BFBC98A}">
      <dgm:prSet phldrT="[Szöveg]"/>
      <dgm:spPr/>
      <dgm:t>
        <a:bodyPr/>
        <a:lstStyle/>
        <a:p>
          <a:r>
            <a:rPr lang="hu-HU" dirty="0" smtClean="0"/>
            <a:t>3 </a:t>
          </a:r>
          <a:r>
            <a:rPr lang="hu-HU" dirty="0" err="1" smtClean="0"/>
            <a:t>mFt</a:t>
          </a:r>
          <a:r>
            <a:rPr lang="hu-HU" dirty="0" smtClean="0"/>
            <a:t> nettó kiadással járó kötelezettségvállalás</a:t>
          </a:r>
          <a:endParaRPr lang="hu-HU" dirty="0"/>
        </a:p>
      </dgm:t>
    </dgm:pt>
    <dgm:pt modelId="{45BD62C5-F8DD-418F-B15A-4B53C6B5BA70}" type="parTrans" cxnId="{155348E1-1843-40CC-A4FF-FC256C21E199}">
      <dgm:prSet/>
      <dgm:spPr/>
      <dgm:t>
        <a:bodyPr/>
        <a:lstStyle/>
        <a:p>
          <a:endParaRPr lang="hu-HU"/>
        </a:p>
      </dgm:t>
    </dgm:pt>
    <dgm:pt modelId="{3166D2F3-DB6D-4A59-BF42-C4180ED9E4CA}" type="sibTrans" cxnId="{155348E1-1843-40CC-A4FF-FC256C21E199}">
      <dgm:prSet/>
      <dgm:spPr/>
      <dgm:t>
        <a:bodyPr/>
        <a:lstStyle/>
        <a:p>
          <a:endParaRPr lang="hu-HU"/>
        </a:p>
      </dgm:t>
    </dgm:pt>
    <dgm:pt modelId="{4C46A7F7-530E-4CA8-A1D1-8F01477B289E}">
      <dgm:prSet phldrT="[Szöveg]"/>
      <dgm:spPr/>
      <dgm:t>
        <a:bodyPr/>
        <a:lstStyle/>
        <a:p>
          <a:r>
            <a:rPr lang="hu-HU" dirty="0" smtClean="0"/>
            <a:t>5mFt nettó bevétellel járó kötelezettségvállalás</a:t>
          </a:r>
          <a:endParaRPr lang="hu-HU" dirty="0"/>
        </a:p>
      </dgm:t>
    </dgm:pt>
    <dgm:pt modelId="{6C90540D-39A6-469E-A954-B0D5E7C0954B}" type="parTrans" cxnId="{D68EE4C6-4F41-4AA5-BE3E-AD82579EE2CA}">
      <dgm:prSet/>
      <dgm:spPr/>
      <dgm:t>
        <a:bodyPr/>
        <a:lstStyle/>
        <a:p>
          <a:endParaRPr lang="hu-HU"/>
        </a:p>
      </dgm:t>
    </dgm:pt>
    <dgm:pt modelId="{36184059-1554-4F6F-90A3-9AF4FAC241DC}" type="sibTrans" cxnId="{D68EE4C6-4F41-4AA5-BE3E-AD82579EE2CA}">
      <dgm:prSet/>
      <dgm:spPr/>
      <dgm:t>
        <a:bodyPr/>
        <a:lstStyle/>
        <a:p>
          <a:endParaRPr lang="hu-HU"/>
        </a:p>
      </dgm:t>
    </dgm:pt>
    <dgm:pt modelId="{608444EF-3A9D-45B8-917B-27594500B5DC}" type="pres">
      <dgm:prSet presAssocID="{D0B4A882-E2FA-424D-9C00-387123B8B35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45B65DB-727C-4E57-8DB5-254C2389C0C0}" type="pres">
      <dgm:prSet presAssocID="{D9710C1C-B3ED-45D5-974A-C9871DA9B1B7}" presName="compNode" presStyleCnt="0"/>
      <dgm:spPr/>
    </dgm:pt>
    <dgm:pt modelId="{FEBEAFF0-1601-476A-B636-B2F80F53393B}" type="pres">
      <dgm:prSet presAssocID="{D9710C1C-B3ED-45D5-974A-C9871DA9B1B7}" presName="aNode" presStyleLbl="bgShp" presStyleIdx="0" presStyleCnt="2"/>
      <dgm:spPr/>
      <dgm:t>
        <a:bodyPr/>
        <a:lstStyle/>
        <a:p>
          <a:endParaRPr lang="hu-HU"/>
        </a:p>
      </dgm:t>
    </dgm:pt>
    <dgm:pt modelId="{414C7127-FB13-4245-8183-A8B7CC3B2DA3}" type="pres">
      <dgm:prSet presAssocID="{D9710C1C-B3ED-45D5-974A-C9871DA9B1B7}" presName="textNode" presStyleLbl="bgShp" presStyleIdx="0" presStyleCnt="2"/>
      <dgm:spPr/>
      <dgm:t>
        <a:bodyPr/>
        <a:lstStyle/>
        <a:p>
          <a:endParaRPr lang="hu-HU"/>
        </a:p>
      </dgm:t>
    </dgm:pt>
    <dgm:pt modelId="{F5D280A6-869B-460B-8F94-55DE5F7D8683}" type="pres">
      <dgm:prSet presAssocID="{D9710C1C-B3ED-45D5-974A-C9871DA9B1B7}" presName="compChildNode" presStyleCnt="0"/>
      <dgm:spPr/>
    </dgm:pt>
    <dgm:pt modelId="{095FF250-A1CE-4886-977E-D373B2166151}" type="pres">
      <dgm:prSet presAssocID="{D9710C1C-B3ED-45D5-974A-C9871DA9B1B7}" presName="theInnerList" presStyleCnt="0"/>
      <dgm:spPr/>
    </dgm:pt>
    <dgm:pt modelId="{CD6D7B76-695D-49F8-A2D6-4A334B0E293E}" type="pres">
      <dgm:prSet presAssocID="{344FC144-8DCE-4920-A182-78A1EF325733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E58E281-25A7-4123-8B17-86AFE02F765D}" type="pres">
      <dgm:prSet presAssocID="{344FC144-8DCE-4920-A182-78A1EF325733}" presName="aSpace2" presStyleCnt="0"/>
      <dgm:spPr/>
    </dgm:pt>
    <dgm:pt modelId="{5AFC2A6C-0A5A-4EA5-AF22-3247FCE3D050}" type="pres">
      <dgm:prSet presAssocID="{BA0E8890-472F-447F-BDFA-157C591F2ED9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18DF00B-5B81-4FDF-B37E-0DDDEB1CCDA6}" type="pres">
      <dgm:prSet presAssocID="{D9710C1C-B3ED-45D5-974A-C9871DA9B1B7}" presName="aSpace" presStyleCnt="0"/>
      <dgm:spPr/>
    </dgm:pt>
    <dgm:pt modelId="{230976C0-454B-44ED-9AF6-7F25EFE8D051}" type="pres">
      <dgm:prSet presAssocID="{AC717ACC-3BAF-4AA7-95AF-1B6881264DD1}" presName="compNode" presStyleCnt="0"/>
      <dgm:spPr/>
    </dgm:pt>
    <dgm:pt modelId="{1F9E02FB-12AD-4A86-B306-B7DDF4B52F63}" type="pres">
      <dgm:prSet presAssocID="{AC717ACC-3BAF-4AA7-95AF-1B6881264DD1}" presName="aNode" presStyleLbl="bgShp" presStyleIdx="1" presStyleCnt="2"/>
      <dgm:spPr/>
      <dgm:t>
        <a:bodyPr/>
        <a:lstStyle/>
        <a:p>
          <a:endParaRPr lang="hu-HU"/>
        </a:p>
      </dgm:t>
    </dgm:pt>
    <dgm:pt modelId="{B2436066-895B-4266-B25A-3C8BECEB0023}" type="pres">
      <dgm:prSet presAssocID="{AC717ACC-3BAF-4AA7-95AF-1B6881264DD1}" presName="textNode" presStyleLbl="bgShp" presStyleIdx="1" presStyleCnt="2"/>
      <dgm:spPr/>
      <dgm:t>
        <a:bodyPr/>
        <a:lstStyle/>
        <a:p>
          <a:endParaRPr lang="hu-HU"/>
        </a:p>
      </dgm:t>
    </dgm:pt>
    <dgm:pt modelId="{4595BFE2-E001-4189-A328-E5893BF3BD9B}" type="pres">
      <dgm:prSet presAssocID="{AC717ACC-3BAF-4AA7-95AF-1B6881264DD1}" presName="compChildNode" presStyleCnt="0"/>
      <dgm:spPr/>
    </dgm:pt>
    <dgm:pt modelId="{38A0E90A-C5B3-401A-ABCA-A98F23516A52}" type="pres">
      <dgm:prSet presAssocID="{AC717ACC-3BAF-4AA7-95AF-1B6881264DD1}" presName="theInnerList" presStyleCnt="0"/>
      <dgm:spPr/>
    </dgm:pt>
    <dgm:pt modelId="{646660A2-9438-4490-9526-C89049978971}" type="pres">
      <dgm:prSet presAssocID="{231A48DE-E0CA-4125-8871-8E850BFBC98A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F86FAEC-987E-4A0F-9C87-19BFC2CC26BB}" type="pres">
      <dgm:prSet presAssocID="{231A48DE-E0CA-4125-8871-8E850BFBC98A}" presName="aSpace2" presStyleCnt="0"/>
      <dgm:spPr/>
    </dgm:pt>
    <dgm:pt modelId="{E8EEDF85-9512-42CF-9E69-4EE17E418C85}" type="pres">
      <dgm:prSet presAssocID="{4C46A7F7-530E-4CA8-A1D1-8F01477B289E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8B4F85B-5A6E-43FB-8393-FBBCB61D5203}" type="presOf" srcId="{D9710C1C-B3ED-45D5-974A-C9871DA9B1B7}" destId="{FEBEAFF0-1601-476A-B636-B2F80F53393B}" srcOrd="0" destOrd="0" presId="urn:microsoft.com/office/officeart/2005/8/layout/lProcess2"/>
    <dgm:cxn modelId="{3CD4C87C-5F9C-44EB-9A24-8EB67A927013}" srcId="{D9710C1C-B3ED-45D5-974A-C9871DA9B1B7}" destId="{344FC144-8DCE-4920-A182-78A1EF325733}" srcOrd="0" destOrd="0" parTransId="{10018A17-38D0-4E4E-8217-B723138C29E9}" sibTransId="{2C19F65F-3C2F-4455-ABE6-8304EAB4919C}"/>
    <dgm:cxn modelId="{15482FC6-7226-4F6B-8B34-E4F20F4E328D}" srcId="{D9710C1C-B3ED-45D5-974A-C9871DA9B1B7}" destId="{BA0E8890-472F-447F-BDFA-157C591F2ED9}" srcOrd="1" destOrd="0" parTransId="{05258401-2E82-40D9-B94F-636630F73E5F}" sibTransId="{1C09F18E-A79D-4898-B6EC-3C693A567632}"/>
    <dgm:cxn modelId="{D6252B9A-9C57-4C87-8FF5-AAA8196F0BC6}" type="presOf" srcId="{AC717ACC-3BAF-4AA7-95AF-1B6881264DD1}" destId="{B2436066-895B-4266-B25A-3C8BECEB0023}" srcOrd="1" destOrd="0" presId="urn:microsoft.com/office/officeart/2005/8/layout/lProcess2"/>
    <dgm:cxn modelId="{CABCB67C-DF8B-4D83-8D45-CB70ECBE781F}" type="presOf" srcId="{4C46A7F7-530E-4CA8-A1D1-8F01477B289E}" destId="{E8EEDF85-9512-42CF-9E69-4EE17E418C85}" srcOrd="0" destOrd="0" presId="urn:microsoft.com/office/officeart/2005/8/layout/lProcess2"/>
    <dgm:cxn modelId="{4EE1807E-4400-4225-9E52-28D7AE1D343B}" srcId="{D0B4A882-E2FA-424D-9C00-387123B8B353}" destId="{AC717ACC-3BAF-4AA7-95AF-1B6881264DD1}" srcOrd="1" destOrd="0" parTransId="{9FD1C8A3-153B-41C9-B462-D31BF01E1F95}" sibTransId="{D689C546-FAE4-4067-B07C-8D705EF63676}"/>
    <dgm:cxn modelId="{D68EE4C6-4F41-4AA5-BE3E-AD82579EE2CA}" srcId="{AC717ACC-3BAF-4AA7-95AF-1B6881264DD1}" destId="{4C46A7F7-530E-4CA8-A1D1-8F01477B289E}" srcOrd="1" destOrd="0" parTransId="{6C90540D-39A6-469E-A954-B0D5E7C0954B}" sibTransId="{36184059-1554-4F6F-90A3-9AF4FAC241DC}"/>
    <dgm:cxn modelId="{6B890F38-F90C-4AD8-8C8C-8CDAA6B323D4}" type="presOf" srcId="{231A48DE-E0CA-4125-8871-8E850BFBC98A}" destId="{646660A2-9438-4490-9526-C89049978971}" srcOrd="0" destOrd="0" presId="urn:microsoft.com/office/officeart/2005/8/layout/lProcess2"/>
    <dgm:cxn modelId="{D4A8459A-EF66-430E-A6BD-B6BC0A350DA5}" type="presOf" srcId="{D9710C1C-B3ED-45D5-974A-C9871DA9B1B7}" destId="{414C7127-FB13-4245-8183-A8B7CC3B2DA3}" srcOrd="1" destOrd="0" presId="urn:microsoft.com/office/officeart/2005/8/layout/lProcess2"/>
    <dgm:cxn modelId="{E7B12F0C-9045-4AE0-9B42-BB9BFCBFFD26}" type="presOf" srcId="{344FC144-8DCE-4920-A182-78A1EF325733}" destId="{CD6D7B76-695D-49F8-A2D6-4A334B0E293E}" srcOrd="0" destOrd="0" presId="urn:microsoft.com/office/officeart/2005/8/layout/lProcess2"/>
    <dgm:cxn modelId="{0A1FBB0F-8487-435F-847C-7855EACB861E}" type="presOf" srcId="{AC717ACC-3BAF-4AA7-95AF-1B6881264DD1}" destId="{1F9E02FB-12AD-4A86-B306-B7DDF4B52F63}" srcOrd="0" destOrd="0" presId="urn:microsoft.com/office/officeart/2005/8/layout/lProcess2"/>
    <dgm:cxn modelId="{155348E1-1843-40CC-A4FF-FC256C21E199}" srcId="{AC717ACC-3BAF-4AA7-95AF-1B6881264DD1}" destId="{231A48DE-E0CA-4125-8871-8E850BFBC98A}" srcOrd="0" destOrd="0" parTransId="{45BD62C5-F8DD-418F-B15A-4B53C6B5BA70}" sibTransId="{3166D2F3-DB6D-4A59-BF42-C4180ED9E4CA}"/>
    <dgm:cxn modelId="{989922E7-B252-486F-84E2-40669AC40498}" srcId="{D0B4A882-E2FA-424D-9C00-387123B8B353}" destId="{D9710C1C-B3ED-45D5-974A-C9871DA9B1B7}" srcOrd="0" destOrd="0" parTransId="{83CDEC2D-0A62-46BC-ADEA-5ABCD3E3E554}" sibTransId="{D7029D86-7402-49B7-9AB3-4A15760AC3FE}"/>
    <dgm:cxn modelId="{55434295-AF77-4B17-9D92-04D06E2C89BE}" type="presOf" srcId="{BA0E8890-472F-447F-BDFA-157C591F2ED9}" destId="{5AFC2A6C-0A5A-4EA5-AF22-3247FCE3D050}" srcOrd="0" destOrd="0" presId="urn:microsoft.com/office/officeart/2005/8/layout/lProcess2"/>
    <dgm:cxn modelId="{AA8C5D7C-3B7D-47FC-9A1E-3B2FB053B27C}" type="presOf" srcId="{D0B4A882-E2FA-424D-9C00-387123B8B353}" destId="{608444EF-3A9D-45B8-917B-27594500B5DC}" srcOrd="0" destOrd="0" presId="urn:microsoft.com/office/officeart/2005/8/layout/lProcess2"/>
    <dgm:cxn modelId="{78171627-A687-4C88-8830-F4C54B3B057C}" type="presParOf" srcId="{608444EF-3A9D-45B8-917B-27594500B5DC}" destId="{F45B65DB-727C-4E57-8DB5-254C2389C0C0}" srcOrd="0" destOrd="0" presId="urn:microsoft.com/office/officeart/2005/8/layout/lProcess2"/>
    <dgm:cxn modelId="{F5A27950-8632-485C-A44C-2F64BB95BB2A}" type="presParOf" srcId="{F45B65DB-727C-4E57-8DB5-254C2389C0C0}" destId="{FEBEAFF0-1601-476A-B636-B2F80F53393B}" srcOrd="0" destOrd="0" presId="urn:microsoft.com/office/officeart/2005/8/layout/lProcess2"/>
    <dgm:cxn modelId="{E4544B15-7F7C-43FE-B601-A08864864D0F}" type="presParOf" srcId="{F45B65DB-727C-4E57-8DB5-254C2389C0C0}" destId="{414C7127-FB13-4245-8183-A8B7CC3B2DA3}" srcOrd="1" destOrd="0" presId="urn:microsoft.com/office/officeart/2005/8/layout/lProcess2"/>
    <dgm:cxn modelId="{38865F6F-1778-4CC5-938A-F6FB8397BACD}" type="presParOf" srcId="{F45B65DB-727C-4E57-8DB5-254C2389C0C0}" destId="{F5D280A6-869B-460B-8F94-55DE5F7D8683}" srcOrd="2" destOrd="0" presId="urn:microsoft.com/office/officeart/2005/8/layout/lProcess2"/>
    <dgm:cxn modelId="{3C11775D-D069-41B7-B788-61CC7B8AE317}" type="presParOf" srcId="{F5D280A6-869B-460B-8F94-55DE5F7D8683}" destId="{095FF250-A1CE-4886-977E-D373B2166151}" srcOrd="0" destOrd="0" presId="urn:microsoft.com/office/officeart/2005/8/layout/lProcess2"/>
    <dgm:cxn modelId="{B0E0F479-0D0A-40B5-B75F-4D233E360237}" type="presParOf" srcId="{095FF250-A1CE-4886-977E-D373B2166151}" destId="{CD6D7B76-695D-49F8-A2D6-4A334B0E293E}" srcOrd="0" destOrd="0" presId="urn:microsoft.com/office/officeart/2005/8/layout/lProcess2"/>
    <dgm:cxn modelId="{23906C5A-46AB-4F80-9A3C-D707185277A2}" type="presParOf" srcId="{095FF250-A1CE-4886-977E-D373B2166151}" destId="{4E58E281-25A7-4123-8B17-86AFE02F765D}" srcOrd="1" destOrd="0" presId="urn:microsoft.com/office/officeart/2005/8/layout/lProcess2"/>
    <dgm:cxn modelId="{254893E4-C222-4E51-90A7-4D49F3C065CD}" type="presParOf" srcId="{095FF250-A1CE-4886-977E-D373B2166151}" destId="{5AFC2A6C-0A5A-4EA5-AF22-3247FCE3D050}" srcOrd="2" destOrd="0" presId="urn:microsoft.com/office/officeart/2005/8/layout/lProcess2"/>
    <dgm:cxn modelId="{6239D15E-C5C7-4A7B-B497-174879BB9D48}" type="presParOf" srcId="{608444EF-3A9D-45B8-917B-27594500B5DC}" destId="{418DF00B-5B81-4FDF-B37E-0DDDEB1CCDA6}" srcOrd="1" destOrd="0" presId="urn:microsoft.com/office/officeart/2005/8/layout/lProcess2"/>
    <dgm:cxn modelId="{766B3848-AC35-472A-8849-51D81C69B718}" type="presParOf" srcId="{608444EF-3A9D-45B8-917B-27594500B5DC}" destId="{230976C0-454B-44ED-9AF6-7F25EFE8D051}" srcOrd="2" destOrd="0" presId="urn:microsoft.com/office/officeart/2005/8/layout/lProcess2"/>
    <dgm:cxn modelId="{1A4F5A82-4515-4C32-B6C7-B885A012C83B}" type="presParOf" srcId="{230976C0-454B-44ED-9AF6-7F25EFE8D051}" destId="{1F9E02FB-12AD-4A86-B306-B7DDF4B52F63}" srcOrd="0" destOrd="0" presId="urn:microsoft.com/office/officeart/2005/8/layout/lProcess2"/>
    <dgm:cxn modelId="{85837975-777A-44E0-8A89-0411D3E3BBFC}" type="presParOf" srcId="{230976C0-454B-44ED-9AF6-7F25EFE8D051}" destId="{B2436066-895B-4266-B25A-3C8BECEB0023}" srcOrd="1" destOrd="0" presId="urn:microsoft.com/office/officeart/2005/8/layout/lProcess2"/>
    <dgm:cxn modelId="{85D9FEF8-E312-4C79-A31E-5CC0DC51F526}" type="presParOf" srcId="{230976C0-454B-44ED-9AF6-7F25EFE8D051}" destId="{4595BFE2-E001-4189-A328-E5893BF3BD9B}" srcOrd="2" destOrd="0" presId="urn:microsoft.com/office/officeart/2005/8/layout/lProcess2"/>
    <dgm:cxn modelId="{9B743CEC-AE42-4FBD-A000-336B45CD8213}" type="presParOf" srcId="{4595BFE2-E001-4189-A328-E5893BF3BD9B}" destId="{38A0E90A-C5B3-401A-ABCA-A98F23516A52}" srcOrd="0" destOrd="0" presId="urn:microsoft.com/office/officeart/2005/8/layout/lProcess2"/>
    <dgm:cxn modelId="{76673783-87BB-49EC-8100-E11E6F3AE9C9}" type="presParOf" srcId="{38A0E90A-C5B3-401A-ABCA-A98F23516A52}" destId="{646660A2-9438-4490-9526-C89049978971}" srcOrd="0" destOrd="0" presId="urn:microsoft.com/office/officeart/2005/8/layout/lProcess2"/>
    <dgm:cxn modelId="{0B2D579F-A66C-456E-BFCC-3B6A20F459F9}" type="presParOf" srcId="{38A0E90A-C5B3-401A-ABCA-A98F23516A52}" destId="{7F86FAEC-987E-4A0F-9C87-19BFC2CC26BB}" srcOrd="1" destOrd="0" presId="urn:microsoft.com/office/officeart/2005/8/layout/lProcess2"/>
    <dgm:cxn modelId="{1A46C0D5-8913-4F1F-84F8-C5A39EDCF8F2}" type="presParOf" srcId="{38A0E90A-C5B3-401A-ABCA-A98F23516A52}" destId="{E8EEDF85-9512-42CF-9E69-4EE17E418C85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5EB135-404F-42D2-8E40-48B5153D885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E19D5EE8-B483-4EA9-AAA9-C63C13BC376D}">
      <dgm:prSet phldrT="[Szöveg]"/>
      <dgm:spPr/>
      <dgm:t>
        <a:bodyPr/>
        <a:lstStyle/>
        <a:p>
          <a:r>
            <a:rPr lang="hu-HU" dirty="0" smtClean="0"/>
            <a:t>Szerződések kötelező tartalmi elemei</a:t>
          </a:r>
          <a:endParaRPr lang="hu-HU" dirty="0"/>
        </a:p>
      </dgm:t>
    </dgm:pt>
    <dgm:pt modelId="{FB822947-9D61-4070-A04E-D2026EACD909}" type="parTrans" cxnId="{DEB00C35-550A-475A-823E-3D72A30DBB7D}">
      <dgm:prSet/>
      <dgm:spPr/>
      <dgm:t>
        <a:bodyPr/>
        <a:lstStyle/>
        <a:p>
          <a:endParaRPr lang="hu-HU"/>
        </a:p>
      </dgm:t>
    </dgm:pt>
    <dgm:pt modelId="{8394129D-5892-4177-B76C-53D94E208466}" type="sibTrans" cxnId="{DEB00C35-550A-475A-823E-3D72A30DBB7D}">
      <dgm:prSet/>
      <dgm:spPr/>
      <dgm:t>
        <a:bodyPr/>
        <a:lstStyle/>
        <a:p>
          <a:endParaRPr lang="hu-HU"/>
        </a:p>
      </dgm:t>
    </dgm:pt>
    <dgm:pt modelId="{232570F6-10D1-4C5D-8D10-62B854BDB607}">
      <dgm:prSet phldrT="[Szöveg]"/>
      <dgm:spPr/>
      <dgm:t>
        <a:bodyPr/>
        <a:lstStyle/>
        <a:p>
          <a:r>
            <a:rPr lang="hu-HU" dirty="0" smtClean="0"/>
            <a:t>Szerződő felek</a:t>
          </a:r>
          <a:endParaRPr lang="hu-HU" dirty="0"/>
        </a:p>
      </dgm:t>
    </dgm:pt>
    <dgm:pt modelId="{8671C873-C67B-4694-BD55-34DB2F4FDA12}" type="parTrans" cxnId="{E87739A4-B193-4AAE-A3CA-D3E556723E22}">
      <dgm:prSet/>
      <dgm:spPr/>
      <dgm:t>
        <a:bodyPr/>
        <a:lstStyle/>
        <a:p>
          <a:endParaRPr lang="hu-HU"/>
        </a:p>
      </dgm:t>
    </dgm:pt>
    <dgm:pt modelId="{7A2DF7E2-E7F7-4EFF-B1EE-E6004431E1E5}" type="sibTrans" cxnId="{E87739A4-B193-4AAE-A3CA-D3E556723E22}">
      <dgm:prSet/>
      <dgm:spPr/>
      <dgm:t>
        <a:bodyPr/>
        <a:lstStyle/>
        <a:p>
          <a:endParaRPr lang="hu-HU"/>
        </a:p>
      </dgm:t>
    </dgm:pt>
    <dgm:pt modelId="{EC51C63C-A7AA-4F9C-9EDA-B51B40DAC3B2}">
      <dgm:prSet phldrT="[Szöveg]"/>
      <dgm:spPr/>
      <dgm:t>
        <a:bodyPr/>
        <a:lstStyle/>
        <a:p>
          <a:r>
            <a:rPr lang="hu-HU" dirty="0" smtClean="0"/>
            <a:t>Szerződés tárgya</a:t>
          </a:r>
          <a:endParaRPr lang="hu-HU" dirty="0"/>
        </a:p>
      </dgm:t>
    </dgm:pt>
    <dgm:pt modelId="{9FD038A0-637A-4C5E-A7B0-7693DF28D3C1}" type="parTrans" cxnId="{96DD379D-3BCE-4E05-931D-A7192D17DDB6}">
      <dgm:prSet/>
      <dgm:spPr/>
      <dgm:t>
        <a:bodyPr/>
        <a:lstStyle/>
        <a:p>
          <a:endParaRPr lang="hu-HU"/>
        </a:p>
      </dgm:t>
    </dgm:pt>
    <dgm:pt modelId="{7BC45BA5-9606-4B02-B3FF-19D40E5A0ED8}" type="sibTrans" cxnId="{96DD379D-3BCE-4E05-931D-A7192D17DDB6}">
      <dgm:prSet/>
      <dgm:spPr/>
      <dgm:t>
        <a:bodyPr/>
        <a:lstStyle/>
        <a:p>
          <a:endParaRPr lang="hu-HU"/>
        </a:p>
      </dgm:t>
    </dgm:pt>
    <dgm:pt modelId="{B8180919-A0F8-4996-8027-5E5EE39EC68C}">
      <dgm:prSet phldrT="[Szöveg]"/>
      <dgm:spPr/>
      <dgm:t>
        <a:bodyPr/>
        <a:lstStyle/>
        <a:p>
          <a:r>
            <a:rPr lang="hu-HU" dirty="0" smtClean="0"/>
            <a:t>Szerződést biztosító mellékkötelezettségek</a:t>
          </a:r>
          <a:endParaRPr lang="hu-HU" dirty="0"/>
        </a:p>
      </dgm:t>
    </dgm:pt>
    <dgm:pt modelId="{2D276F7D-4BE9-4727-B9AE-29CDE4C8F824}" type="parTrans" cxnId="{B62B73B6-BC7F-4EB7-A5E7-411B74ED5563}">
      <dgm:prSet/>
      <dgm:spPr/>
      <dgm:t>
        <a:bodyPr/>
        <a:lstStyle/>
        <a:p>
          <a:endParaRPr lang="hu-HU"/>
        </a:p>
      </dgm:t>
    </dgm:pt>
    <dgm:pt modelId="{23919C11-FC82-4CF1-AA73-71CA23CDDC0E}" type="sibTrans" cxnId="{B62B73B6-BC7F-4EB7-A5E7-411B74ED5563}">
      <dgm:prSet/>
      <dgm:spPr/>
      <dgm:t>
        <a:bodyPr/>
        <a:lstStyle/>
        <a:p>
          <a:endParaRPr lang="hu-HU"/>
        </a:p>
      </dgm:t>
    </dgm:pt>
    <dgm:pt modelId="{61AB47DB-3CEF-448C-A354-180348A8F5CB}">
      <dgm:prSet/>
      <dgm:spPr/>
      <dgm:t>
        <a:bodyPr/>
        <a:lstStyle/>
        <a:p>
          <a:r>
            <a:rPr lang="hu-HU" dirty="0" smtClean="0"/>
            <a:t>Személyes résztvevők, kötelezettek</a:t>
          </a:r>
          <a:endParaRPr lang="hu-HU" dirty="0"/>
        </a:p>
      </dgm:t>
    </dgm:pt>
    <dgm:pt modelId="{D549AACE-C614-44B4-BAB0-4599E130E803}" type="parTrans" cxnId="{81E8FEA6-EF0E-45C1-BAF4-567806EFC144}">
      <dgm:prSet/>
      <dgm:spPr/>
      <dgm:t>
        <a:bodyPr/>
        <a:lstStyle/>
        <a:p>
          <a:endParaRPr lang="hu-HU"/>
        </a:p>
      </dgm:t>
    </dgm:pt>
    <dgm:pt modelId="{910BFFCC-6678-44FA-A71D-18F7C10DBDDF}" type="sibTrans" cxnId="{81E8FEA6-EF0E-45C1-BAF4-567806EFC144}">
      <dgm:prSet/>
      <dgm:spPr/>
      <dgm:t>
        <a:bodyPr/>
        <a:lstStyle/>
        <a:p>
          <a:endParaRPr lang="hu-HU"/>
        </a:p>
      </dgm:t>
    </dgm:pt>
    <dgm:pt modelId="{ABC89C61-3188-4B69-883F-6E645A5BAEF4}">
      <dgm:prSet/>
      <dgm:spPr/>
      <dgm:t>
        <a:bodyPr/>
        <a:lstStyle/>
        <a:p>
          <a:r>
            <a:rPr lang="hu-HU" dirty="0" smtClean="0"/>
            <a:t>Egységesen alkalmazandó nyilatkozatok</a:t>
          </a:r>
          <a:endParaRPr lang="hu-HU" dirty="0"/>
        </a:p>
      </dgm:t>
    </dgm:pt>
    <dgm:pt modelId="{9BE9D113-09E4-43EF-A514-133D2FBA3441}" type="parTrans" cxnId="{8AC57559-B8D1-4A19-90F1-C7C666C8E676}">
      <dgm:prSet/>
      <dgm:spPr/>
      <dgm:t>
        <a:bodyPr/>
        <a:lstStyle/>
        <a:p>
          <a:endParaRPr lang="hu-HU"/>
        </a:p>
      </dgm:t>
    </dgm:pt>
    <dgm:pt modelId="{648E109F-B3C6-4E24-A0FF-1A6987332C00}" type="sibTrans" cxnId="{8AC57559-B8D1-4A19-90F1-C7C666C8E676}">
      <dgm:prSet/>
      <dgm:spPr/>
      <dgm:t>
        <a:bodyPr/>
        <a:lstStyle/>
        <a:p>
          <a:endParaRPr lang="hu-HU"/>
        </a:p>
      </dgm:t>
    </dgm:pt>
    <dgm:pt modelId="{3748F86D-8D1F-4E7D-BF27-0D6CDA395D1F}">
      <dgm:prSet/>
      <dgm:spPr/>
      <dgm:t>
        <a:bodyPr/>
        <a:lstStyle/>
        <a:p>
          <a:r>
            <a:rPr lang="hu-HU" dirty="0" smtClean="0"/>
            <a:t>Záró rendelkezések</a:t>
          </a:r>
          <a:endParaRPr lang="hu-HU" dirty="0"/>
        </a:p>
      </dgm:t>
    </dgm:pt>
    <dgm:pt modelId="{6376DF78-6489-4A79-8675-00E2483B8B11}" type="parTrans" cxnId="{FEB645D3-F4AA-4948-A4DB-F82CF1014B64}">
      <dgm:prSet/>
      <dgm:spPr/>
      <dgm:t>
        <a:bodyPr/>
        <a:lstStyle/>
        <a:p>
          <a:endParaRPr lang="hu-HU"/>
        </a:p>
      </dgm:t>
    </dgm:pt>
    <dgm:pt modelId="{34140D7B-54AD-44C7-85CC-1A5ADD7BDAD5}" type="sibTrans" cxnId="{FEB645D3-F4AA-4948-A4DB-F82CF1014B64}">
      <dgm:prSet/>
      <dgm:spPr/>
      <dgm:t>
        <a:bodyPr/>
        <a:lstStyle/>
        <a:p>
          <a:endParaRPr lang="hu-HU"/>
        </a:p>
      </dgm:t>
    </dgm:pt>
    <dgm:pt modelId="{7F4A6C12-49DF-4B2D-A237-74D5300951D5}" type="pres">
      <dgm:prSet presAssocID="{B05EB135-404F-42D2-8E40-48B5153D88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88EA23E-F08A-4DAB-9007-397806BB11DB}" type="pres">
      <dgm:prSet presAssocID="{E19D5EE8-B483-4EA9-AAA9-C63C13BC376D}" presName="linNode" presStyleCnt="0"/>
      <dgm:spPr/>
    </dgm:pt>
    <dgm:pt modelId="{31BB5EB6-A006-405A-B181-C7C8D03C6B14}" type="pres">
      <dgm:prSet presAssocID="{E19D5EE8-B483-4EA9-AAA9-C63C13BC376D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0D09345-FA21-4FB7-9019-5AF760E179B9}" type="pres">
      <dgm:prSet presAssocID="{E19D5EE8-B483-4EA9-AAA9-C63C13BC376D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62B73B6-BC7F-4EB7-A5E7-411B74ED5563}" srcId="{E19D5EE8-B483-4EA9-AAA9-C63C13BC376D}" destId="{B8180919-A0F8-4996-8027-5E5EE39EC68C}" srcOrd="2" destOrd="0" parTransId="{2D276F7D-4BE9-4727-B9AE-29CDE4C8F824}" sibTransId="{23919C11-FC82-4CF1-AA73-71CA23CDDC0E}"/>
    <dgm:cxn modelId="{E87739A4-B193-4AAE-A3CA-D3E556723E22}" srcId="{E19D5EE8-B483-4EA9-AAA9-C63C13BC376D}" destId="{232570F6-10D1-4C5D-8D10-62B854BDB607}" srcOrd="0" destOrd="0" parTransId="{8671C873-C67B-4694-BD55-34DB2F4FDA12}" sibTransId="{7A2DF7E2-E7F7-4EFF-B1EE-E6004431E1E5}"/>
    <dgm:cxn modelId="{26645121-2623-488A-B573-B5DFB455F3B2}" type="presOf" srcId="{E19D5EE8-B483-4EA9-AAA9-C63C13BC376D}" destId="{31BB5EB6-A006-405A-B181-C7C8D03C6B14}" srcOrd="0" destOrd="0" presId="urn:microsoft.com/office/officeart/2005/8/layout/vList5"/>
    <dgm:cxn modelId="{8AC57559-B8D1-4A19-90F1-C7C666C8E676}" srcId="{E19D5EE8-B483-4EA9-AAA9-C63C13BC376D}" destId="{ABC89C61-3188-4B69-883F-6E645A5BAEF4}" srcOrd="4" destOrd="0" parTransId="{9BE9D113-09E4-43EF-A514-133D2FBA3441}" sibTransId="{648E109F-B3C6-4E24-A0FF-1A6987332C00}"/>
    <dgm:cxn modelId="{FEB645D3-F4AA-4948-A4DB-F82CF1014B64}" srcId="{E19D5EE8-B483-4EA9-AAA9-C63C13BC376D}" destId="{3748F86D-8D1F-4E7D-BF27-0D6CDA395D1F}" srcOrd="5" destOrd="0" parTransId="{6376DF78-6489-4A79-8675-00E2483B8B11}" sibTransId="{34140D7B-54AD-44C7-85CC-1A5ADD7BDAD5}"/>
    <dgm:cxn modelId="{41A768FA-D971-4241-8D95-2235B59C08D0}" type="presOf" srcId="{EC51C63C-A7AA-4F9C-9EDA-B51B40DAC3B2}" destId="{A0D09345-FA21-4FB7-9019-5AF760E179B9}" srcOrd="0" destOrd="1" presId="urn:microsoft.com/office/officeart/2005/8/layout/vList5"/>
    <dgm:cxn modelId="{75947DE4-0941-469C-9427-6B6072820704}" type="presOf" srcId="{B05EB135-404F-42D2-8E40-48B5153D8857}" destId="{7F4A6C12-49DF-4B2D-A237-74D5300951D5}" srcOrd="0" destOrd="0" presId="urn:microsoft.com/office/officeart/2005/8/layout/vList5"/>
    <dgm:cxn modelId="{D58E1CE1-066B-4507-B73F-8909C4CB2969}" type="presOf" srcId="{3748F86D-8D1F-4E7D-BF27-0D6CDA395D1F}" destId="{A0D09345-FA21-4FB7-9019-5AF760E179B9}" srcOrd="0" destOrd="5" presId="urn:microsoft.com/office/officeart/2005/8/layout/vList5"/>
    <dgm:cxn modelId="{30F98C26-0656-42FD-8A36-9115D5C6FCA4}" type="presOf" srcId="{ABC89C61-3188-4B69-883F-6E645A5BAEF4}" destId="{A0D09345-FA21-4FB7-9019-5AF760E179B9}" srcOrd="0" destOrd="4" presId="urn:microsoft.com/office/officeart/2005/8/layout/vList5"/>
    <dgm:cxn modelId="{81E8FEA6-EF0E-45C1-BAF4-567806EFC144}" srcId="{E19D5EE8-B483-4EA9-AAA9-C63C13BC376D}" destId="{61AB47DB-3CEF-448C-A354-180348A8F5CB}" srcOrd="3" destOrd="0" parTransId="{D549AACE-C614-44B4-BAB0-4599E130E803}" sibTransId="{910BFFCC-6678-44FA-A71D-18F7C10DBDDF}"/>
    <dgm:cxn modelId="{DEB00C35-550A-475A-823E-3D72A30DBB7D}" srcId="{B05EB135-404F-42D2-8E40-48B5153D8857}" destId="{E19D5EE8-B483-4EA9-AAA9-C63C13BC376D}" srcOrd="0" destOrd="0" parTransId="{FB822947-9D61-4070-A04E-D2026EACD909}" sibTransId="{8394129D-5892-4177-B76C-53D94E208466}"/>
    <dgm:cxn modelId="{96DD379D-3BCE-4E05-931D-A7192D17DDB6}" srcId="{E19D5EE8-B483-4EA9-AAA9-C63C13BC376D}" destId="{EC51C63C-A7AA-4F9C-9EDA-B51B40DAC3B2}" srcOrd="1" destOrd="0" parTransId="{9FD038A0-637A-4C5E-A7B0-7693DF28D3C1}" sibTransId="{7BC45BA5-9606-4B02-B3FF-19D40E5A0ED8}"/>
    <dgm:cxn modelId="{E7AB45D9-1E29-4C36-9EAC-1FBCA3F1F6B7}" type="presOf" srcId="{B8180919-A0F8-4996-8027-5E5EE39EC68C}" destId="{A0D09345-FA21-4FB7-9019-5AF760E179B9}" srcOrd="0" destOrd="2" presId="urn:microsoft.com/office/officeart/2005/8/layout/vList5"/>
    <dgm:cxn modelId="{32C0BBFF-24B3-4CB5-969E-21B7E2362587}" type="presOf" srcId="{232570F6-10D1-4C5D-8D10-62B854BDB607}" destId="{A0D09345-FA21-4FB7-9019-5AF760E179B9}" srcOrd="0" destOrd="0" presId="urn:microsoft.com/office/officeart/2005/8/layout/vList5"/>
    <dgm:cxn modelId="{59B610E1-0809-480F-B124-3609792F5FC1}" type="presOf" srcId="{61AB47DB-3CEF-448C-A354-180348A8F5CB}" destId="{A0D09345-FA21-4FB7-9019-5AF760E179B9}" srcOrd="0" destOrd="3" presId="urn:microsoft.com/office/officeart/2005/8/layout/vList5"/>
    <dgm:cxn modelId="{B35ADB26-F390-4D89-9D73-FFBA336B8710}" type="presParOf" srcId="{7F4A6C12-49DF-4B2D-A237-74D5300951D5}" destId="{C88EA23E-F08A-4DAB-9007-397806BB11DB}" srcOrd="0" destOrd="0" presId="urn:microsoft.com/office/officeart/2005/8/layout/vList5"/>
    <dgm:cxn modelId="{E3F14E9E-8C3C-4AB4-8707-E9067860B4E0}" type="presParOf" srcId="{C88EA23E-F08A-4DAB-9007-397806BB11DB}" destId="{31BB5EB6-A006-405A-B181-C7C8D03C6B14}" srcOrd="0" destOrd="0" presId="urn:microsoft.com/office/officeart/2005/8/layout/vList5"/>
    <dgm:cxn modelId="{5B22685F-B6B2-4343-B77F-F7F9FEBD0452}" type="presParOf" srcId="{C88EA23E-F08A-4DAB-9007-397806BB11DB}" destId="{A0D09345-FA21-4FB7-9019-5AF760E179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7E85EB-60FE-494B-89A4-2A864A489AA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4352892-2BEC-4C8F-B359-0B9BD3AB4821}">
      <dgm:prSet phldrT="[Szöveg]"/>
      <dgm:spPr/>
      <dgm:t>
        <a:bodyPr/>
        <a:lstStyle/>
        <a:p>
          <a:r>
            <a:rPr lang="hu-HU" dirty="0" smtClean="0"/>
            <a:t>Megfelelőség vizsgálat</a:t>
          </a:r>
          <a:endParaRPr lang="hu-HU" dirty="0"/>
        </a:p>
      </dgm:t>
    </dgm:pt>
    <dgm:pt modelId="{6B7EBFAB-C15D-429A-8753-DCA67A9D8CCA}" type="parTrans" cxnId="{E30C6DFA-D2D0-45EA-B27A-BB5B1AC46A8E}">
      <dgm:prSet/>
      <dgm:spPr/>
      <dgm:t>
        <a:bodyPr/>
        <a:lstStyle/>
        <a:p>
          <a:endParaRPr lang="hu-HU"/>
        </a:p>
      </dgm:t>
    </dgm:pt>
    <dgm:pt modelId="{09612FF4-9551-4468-A0BB-28C971ED294A}" type="sibTrans" cxnId="{E30C6DFA-D2D0-45EA-B27A-BB5B1AC46A8E}">
      <dgm:prSet/>
      <dgm:spPr/>
      <dgm:t>
        <a:bodyPr/>
        <a:lstStyle/>
        <a:p>
          <a:endParaRPr lang="hu-HU"/>
        </a:p>
      </dgm:t>
    </dgm:pt>
    <dgm:pt modelId="{B2095BFF-460E-4D4A-9B66-19C61E925BB3}">
      <dgm:prSet phldrT="[Szöveg]"/>
      <dgm:spPr/>
      <dgm:t>
        <a:bodyPr/>
        <a:lstStyle/>
        <a:p>
          <a:r>
            <a:rPr lang="hu-HU" dirty="0" smtClean="0"/>
            <a:t>Szerződéskötés</a:t>
          </a:r>
          <a:endParaRPr lang="hu-HU" dirty="0"/>
        </a:p>
      </dgm:t>
    </dgm:pt>
    <dgm:pt modelId="{C14F65AA-BDEF-499F-A87B-78F6977C6B6F}" type="parTrans" cxnId="{206CC950-DB26-42A8-A623-E70BF25896B2}">
      <dgm:prSet/>
      <dgm:spPr/>
      <dgm:t>
        <a:bodyPr/>
        <a:lstStyle/>
        <a:p>
          <a:endParaRPr lang="hu-HU"/>
        </a:p>
      </dgm:t>
    </dgm:pt>
    <dgm:pt modelId="{109D1997-1196-4F09-92A9-003807F236F5}" type="sibTrans" cxnId="{206CC950-DB26-42A8-A623-E70BF25896B2}">
      <dgm:prSet/>
      <dgm:spPr/>
      <dgm:t>
        <a:bodyPr/>
        <a:lstStyle/>
        <a:p>
          <a:endParaRPr lang="hu-HU"/>
        </a:p>
      </dgm:t>
    </dgm:pt>
    <dgm:pt modelId="{BE2CAB57-A2AE-4CDB-86DD-D464C578E85A}">
      <dgm:prSet phldrT="[Szöveg]"/>
      <dgm:spPr/>
      <dgm:t>
        <a:bodyPr/>
        <a:lstStyle/>
        <a:p>
          <a:r>
            <a:rPr lang="hu-HU" dirty="0" smtClean="0"/>
            <a:t>Szerződéstervezet előkészítése</a:t>
          </a:r>
          <a:endParaRPr lang="hu-HU" dirty="0"/>
        </a:p>
      </dgm:t>
    </dgm:pt>
    <dgm:pt modelId="{B9DE1D63-D129-4B3B-9CE4-86FCBD0ABE6F}" type="sibTrans" cxnId="{509A5831-74DC-4017-9A43-ABECACD9B2F3}">
      <dgm:prSet/>
      <dgm:spPr/>
      <dgm:t>
        <a:bodyPr/>
        <a:lstStyle/>
        <a:p>
          <a:endParaRPr lang="hu-HU"/>
        </a:p>
      </dgm:t>
    </dgm:pt>
    <dgm:pt modelId="{5D4DDD36-72C4-45E0-B9ED-F1E5661CEE37}" type="parTrans" cxnId="{509A5831-74DC-4017-9A43-ABECACD9B2F3}">
      <dgm:prSet/>
      <dgm:spPr/>
      <dgm:t>
        <a:bodyPr/>
        <a:lstStyle/>
        <a:p>
          <a:endParaRPr lang="hu-HU"/>
        </a:p>
      </dgm:t>
    </dgm:pt>
    <dgm:pt modelId="{A0B4831F-844E-4B4B-8193-E98DE529AEF0}">
      <dgm:prSet/>
      <dgm:spPr/>
      <dgm:t>
        <a:bodyPr/>
        <a:lstStyle/>
        <a:p>
          <a:r>
            <a:rPr lang="hu-HU" dirty="0" smtClean="0"/>
            <a:t>„Szerződéstárba helyez”</a:t>
          </a:r>
          <a:endParaRPr lang="hu-HU" dirty="0"/>
        </a:p>
      </dgm:t>
    </dgm:pt>
    <dgm:pt modelId="{5450E616-7AA1-4613-9F37-9873C59F9DBE}" type="parTrans" cxnId="{49DD2840-2A40-4F9A-B69E-9A1B8D1FF439}">
      <dgm:prSet/>
      <dgm:spPr/>
    </dgm:pt>
    <dgm:pt modelId="{FE619AA3-4B98-4D95-95AB-C7FC1F1285C2}" type="sibTrans" cxnId="{49DD2840-2A40-4F9A-B69E-9A1B8D1FF439}">
      <dgm:prSet/>
      <dgm:spPr/>
    </dgm:pt>
    <dgm:pt modelId="{A3CA218F-665D-4233-ACD1-59F94D008038}" type="pres">
      <dgm:prSet presAssocID="{4D7E85EB-60FE-494B-89A4-2A864A489AA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A5BED3A-FFE9-480D-A3DD-5E8BF0676C09}" type="pres">
      <dgm:prSet presAssocID="{BE2CAB57-A2AE-4CDB-86DD-D464C578E85A}" presName="parentLin" presStyleCnt="0"/>
      <dgm:spPr/>
    </dgm:pt>
    <dgm:pt modelId="{DA4F0A4F-0AC9-4CF3-B466-168E9222C290}" type="pres">
      <dgm:prSet presAssocID="{BE2CAB57-A2AE-4CDB-86DD-D464C578E85A}" presName="parentLeftMargin" presStyleLbl="node1" presStyleIdx="0" presStyleCnt="4"/>
      <dgm:spPr/>
      <dgm:t>
        <a:bodyPr/>
        <a:lstStyle/>
        <a:p>
          <a:endParaRPr lang="hu-HU"/>
        </a:p>
      </dgm:t>
    </dgm:pt>
    <dgm:pt modelId="{E4FB5A31-73AA-4930-8CA7-B792F1C4267E}" type="pres">
      <dgm:prSet presAssocID="{BE2CAB57-A2AE-4CDB-86DD-D464C578E85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914F7A3-EE3D-4E66-BDA7-DDF9A530CDC0}" type="pres">
      <dgm:prSet presAssocID="{BE2CAB57-A2AE-4CDB-86DD-D464C578E85A}" presName="negativeSpace" presStyleCnt="0"/>
      <dgm:spPr/>
    </dgm:pt>
    <dgm:pt modelId="{E7324450-638F-48F4-84EF-53F07B1B7440}" type="pres">
      <dgm:prSet presAssocID="{BE2CAB57-A2AE-4CDB-86DD-D464C578E85A}" presName="childText" presStyleLbl="conFgAcc1" presStyleIdx="0" presStyleCnt="4">
        <dgm:presLayoutVars>
          <dgm:bulletEnabled val="1"/>
        </dgm:presLayoutVars>
      </dgm:prSet>
      <dgm:spPr/>
    </dgm:pt>
    <dgm:pt modelId="{462F9552-E55D-4F36-B323-67704F6A5810}" type="pres">
      <dgm:prSet presAssocID="{B9DE1D63-D129-4B3B-9CE4-86FCBD0ABE6F}" presName="spaceBetweenRectangles" presStyleCnt="0"/>
      <dgm:spPr/>
    </dgm:pt>
    <dgm:pt modelId="{3D6B4DB8-02F0-4864-8DA6-931D0A4076DA}" type="pres">
      <dgm:prSet presAssocID="{94352892-2BEC-4C8F-B359-0B9BD3AB4821}" presName="parentLin" presStyleCnt="0"/>
      <dgm:spPr/>
    </dgm:pt>
    <dgm:pt modelId="{894A6B88-C8AA-4188-BC2D-4EC83D14409D}" type="pres">
      <dgm:prSet presAssocID="{94352892-2BEC-4C8F-B359-0B9BD3AB4821}" presName="parentLeftMargin" presStyleLbl="node1" presStyleIdx="0" presStyleCnt="4"/>
      <dgm:spPr/>
      <dgm:t>
        <a:bodyPr/>
        <a:lstStyle/>
        <a:p>
          <a:endParaRPr lang="hu-HU"/>
        </a:p>
      </dgm:t>
    </dgm:pt>
    <dgm:pt modelId="{74957163-1DCB-4BC5-947C-B049FABA1CCE}" type="pres">
      <dgm:prSet presAssocID="{94352892-2BEC-4C8F-B359-0B9BD3AB482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B971A4C-E58D-4F5C-8AF3-2554460CA677}" type="pres">
      <dgm:prSet presAssocID="{94352892-2BEC-4C8F-B359-0B9BD3AB4821}" presName="negativeSpace" presStyleCnt="0"/>
      <dgm:spPr/>
    </dgm:pt>
    <dgm:pt modelId="{5EB9EADB-9C89-4E52-9994-E24974B0439A}" type="pres">
      <dgm:prSet presAssocID="{94352892-2BEC-4C8F-B359-0B9BD3AB4821}" presName="childText" presStyleLbl="conFgAcc1" presStyleIdx="1" presStyleCnt="4">
        <dgm:presLayoutVars>
          <dgm:bulletEnabled val="1"/>
        </dgm:presLayoutVars>
      </dgm:prSet>
      <dgm:spPr/>
    </dgm:pt>
    <dgm:pt modelId="{3EBB178E-61ED-4864-BCFC-A3BB2F91F5B2}" type="pres">
      <dgm:prSet presAssocID="{09612FF4-9551-4468-A0BB-28C971ED294A}" presName="spaceBetweenRectangles" presStyleCnt="0"/>
      <dgm:spPr/>
    </dgm:pt>
    <dgm:pt modelId="{0DF4D166-34B7-403F-8391-B54C7C38073B}" type="pres">
      <dgm:prSet presAssocID="{B2095BFF-460E-4D4A-9B66-19C61E925BB3}" presName="parentLin" presStyleCnt="0"/>
      <dgm:spPr/>
    </dgm:pt>
    <dgm:pt modelId="{63847B96-1D54-4CBB-97A2-47C2D564376F}" type="pres">
      <dgm:prSet presAssocID="{B2095BFF-460E-4D4A-9B66-19C61E925BB3}" presName="parentLeftMargin" presStyleLbl="node1" presStyleIdx="1" presStyleCnt="4"/>
      <dgm:spPr/>
      <dgm:t>
        <a:bodyPr/>
        <a:lstStyle/>
        <a:p>
          <a:endParaRPr lang="hu-HU"/>
        </a:p>
      </dgm:t>
    </dgm:pt>
    <dgm:pt modelId="{1C4D1E37-0A7A-4844-834C-F8D213FA1C43}" type="pres">
      <dgm:prSet presAssocID="{B2095BFF-460E-4D4A-9B66-19C61E925BB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DAA3EB3-4FE8-4E17-90AA-47C51D7E1033}" type="pres">
      <dgm:prSet presAssocID="{B2095BFF-460E-4D4A-9B66-19C61E925BB3}" presName="negativeSpace" presStyleCnt="0"/>
      <dgm:spPr/>
    </dgm:pt>
    <dgm:pt modelId="{63706AF0-2D30-4763-8F49-6CE743427EED}" type="pres">
      <dgm:prSet presAssocID="{B2095BFF-460E-4D4A-9B66-19C61E925BB3}" presName="childText" presStyleLbl="conFgAcc1" presStyleIdx="2" presStyleCnt="4">
        <dgm:presLayoutVars>
          <dgm:bulletEnabled val="1"/>
        </dgm:presLayoutVars>
      </dgm:prSet>
      <dgm:spPr/>
    </dgm:pt>
    <dgm:pt modelId="{2987FE7B-7620-4913-AB34-9BEBB79BEC59}" type="pres">
      <dgm:prSet presAssocID="{109D1997-1196-4F09-92A9-003807F236F5}" presName="spaceBetweenRectangles" presStyleCnt="0"/>
      <dgm:spPr/>
    </dgm:pt>
    <dgm:pt modelId="{A573398F-AA63-46A7-A2DF-FF02D4CAB4C7}" type="pres">
      <dgm:prSet presAssocID="{A0B4831F-844E-4B4B-8193-E98DE529AEF0}" presName="parentLin" presStyleCnt="0"/>
      <dgm:spPr/>
    </dgm:pt>
    <dgm:pt modelId="{3E58ABAD-08A4-4C9F-886E-77D65DBA046A}" type="pres">
      <dgm:prSet presAssocID="{A0B4831F-844E-4B4B-8193-E98DE529AEF0}" presName="parentLeftMargin" presStyleLbl="node1" presStyleIdx="2" presStyleCnt="4"/>
      <dgm:spPr/>
      <dgm:t>
        <a:bodyPr/>
        <a:lstStyle/>
        <a:p>
          <a:endParaRPr lang="hu-HU"/>
        </a:p>
      </dgm:t>
    </dgm:pt>
    <dgm:pt modelId="{C4C28C69-350A-4EB8-B301-E6879154BDD2}" type="pres">
      <dgm:prSet presAssocID="{A0B4831F-844E-4B4B-8193-E98DE529AEF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E2097B6-73D9-40F4-B933-7A248A00008A}" type="pres">
      <dgm:prSet presAssocID="{A0B4831F-844E-4B4B-8193-E98DE529AEF0}" presName="negativeSpace" presStyleCnt="0"/>
      <dgm:spPr/>
    </dgm:pt>
    <dgm:pt modelId="{FE73F5F4-BF97-483E-B039-C21425EE93F3}" type="pres">
      <dgm:prSet presAssocID="{A0B4831F-844E-4B4B-8193-E98DE529AEF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0C9E702-3253-416C-A16D-E3DEFCD9427A}" type="presOf" srcId="{94352892-2BEC-4C8F-B359-0B9BD3AB4821}" destId="{74957163-1DCB-4BC5-947C-B049FABA1CCE}" srcOrd="1" destOrd="0" presId="urn:microsoft.com/office/officeart/2005/8/layout/list1"/>
    <dgm:cxn modelId="{780D94E4-63F3-4EFA-885C-E9507679CEF6}" type="presOf" srcId="{B2095BFF-460E-4D4A-9B66-19C61E925BB3}" destId="{63847B96-1D54-4CBB-97A2-47C2D564376F}" srcOrd="0" destOrd="0" presId="urn:microsoft.com/office/officeart/2005/8/layout/list1"/>
    <dgm:cxn modelId="{9FCD6419-A955-49C0-BBB6-3C99BEE2FD64}" type="presOf" srcId="{A0B4831F-844E-4B4B-8193-E98DE529AEF0}" destId="{C4C28C69-350A-4EB8-B301-E6879154BDD2}" srcOrd="1" destOrd="0" presId="urn:microsoft.com/office/officeart/2005/8/layout/list1"/>
    <dgm:cxn modelId="{509A5831-74DC-4017-9A43-ABECACD9B2F3}" srcId="{4D7E85EB-60FE-494B-89A4-2A864A489AAF}" destId="{BE2CAB57-A2AE-4CDB-86DD-D464C578E85A}" srcOrd="0" destOrd="0" parTransId="{5D4DDD36-72C4-45E0-B9ED-F1E5661CEE37}" sibTransId="{B9DE1D63-D129-4B3B-9CE4-86FCBD0ABE6F}"/>
    <dgm:cxn modelId="{49DD2840-2A40-4F9A-B69E-9A1B8D1FF439}" srcId="{4D7E85EB-60FE-494B-89A4-2A864A489AAF}" destId="{A0B4831F-844E-4B4B-8193-E98DE529AEF0}" srcOrd="3" destOrd="0" parTransId="{5450E616-7AA1-4613-9F37-9873C59F9DBE}" sibTransId="{FE619AA3-4B98-4D95-95AB-C7FC1F1285C2}"/>
    <dgm:cxn modelId="{206CC950-DB26-42A8-A623-E70BF25896B2}" srcId="{4D7E85EB-60FE-494B-89A4-2A864A489AAF}" destId="{B2095BFF-460E-4D4A-9B66-19C61E925BB3}" srcOrd="2" destOrd="0" parTransId="{C14F65AA-BDEF-499F-A87B-78F6977C6B6F}" sibTransId="{109D1997-1196-4F09-92A9-003807F236F5}"/>
    <dgm:cxn modelId="{E30C6DFA-D2D0-45EA-B27A-BB5B1AC46A8E}" srcId="{4D7E85EB-60FE-494B-89A4-2A864A489AAF}" destId="{94352892-2BEC-4C8F-B359-0B9BD3AB4821}" srcOrd="1" destOrd="0" parTransId="{6B7EBFAB-C15D-429A-8753-DCA67A9D8CCA}" sibTransId="{09612FF4-9551-4468-A0BB-28C971ED294A}"/>
    <dgm:cxn modelId="{BA3AB7E7-43F9-4A63-9467-350B72D1BE4F}" type="presOf" srcId="{BE2CAB57-A2AE-4CDB-86DD-D464C578E85A}" destId="{E4FB5A31-73AA-4930-8CA7-B792F1C4267E}" srcOrd="1" destOrd="0" presId="urn:microsoft.com/office/officeart/2005/8/layout/list1"/>
    <dgm:cxn modelId="{EA0F8CBB-11E3-46BF-AFBC-B715F6302B2A}" type="presOf" srcId="{A0B4831F-844E-4B4B-8193-E98DE529AEF0}" destId="{3E58ABAD-08A4-4C9F-886E-77D65DBA046A}" srcOrd="0" destOrd="0" presId="urn:microsoft.com/office/officeart/2005/8/layout/list1"/>
    <dgm:cxn modelId="{D7C5FD08-B0D3-4ECA-984B-3E95D9E373F7}" type="presOf" srcId="{BE2CAB57-A2AE-4CDB-86DD-D464C578E85A}" destId="{DA4F0A4F-0AC9-4CF3-B466-168E9222C290}" srcOrd="0" destOrd="0" presId="urn:microsoft.com/office/officeart/2005/8/layout/list1"/>
    <dgm:cxn modelId="{ED98CF10-B732-45E2-900C-DFE8B5F4549F}" type="presOf" srcId="{B2095BFF-460E-4D4A-9B66-19C61E925BB3}" destId="{1C4D1E37-0A7A-4844-834C-F8D213FA1C43}" srcOrd="1" destOrd="0" presId="urn:microsoft.com/office/officeart/2005/8/layout/list1"/>
    <dgm:cxn modelId="{C319679A-F04A-46AE-9A09-255803E9600B}" type="presOf" srcId="{4D7E85EB-60FE-494B-89A4-2A864A489AAF}" destId="{A3CA218F-665D-4233-ACD1-59F94D008038}" srcOrd="0" destOrd="0" presId="urn:microsoft.com/office/officeart/2005/8/layout/list1"/>
    <dgm:cxn modelId="{9AFF0C95-1D07-4BDD-B907-60A064764662}" type="presOf" srcId="{94352892-2BEC-4C8F-B359-0B9BD3AB4821}" destId="{894A6B88-C8AA-4188-BC2D-4EC83D14409D}" srcOrd="0" destOrd="0" presId="urn:microsoft.com/office/officeart/2005/8/layout/list1"/>
    <dgm:cxn modelId="{FDE6EF3C-2803-4580-8656-14426C767257}" type="presParOf" srcId="{A3CA218F-665D-4233-ACD1-59F94D008038}" destId="{8A5BED3A-FFE9-480D-A3DD-5E8BF0676C09}" srcOrd="0" destOrd="0" presId="urn:microsoft.com/office/officeart/2005/8/layout/list1"/>
    <dgm:cxn modelId="{7E46FDD5-D650-4EDD-AB6D-0012E197FED7}" type="presParOf" srcId="{8A5BED3A-FFE9-480D-A3DD-5E8BF0676C09}" destId="{DA4F0A4F-0AC9-4CF3-B466-168E9222C290}" srcOrd="0" destOrd="0" presId="urn:microsoft.com/office/officeart/2005/8/layout/list1"/>
    <dgm:cxn modelId="{A83EBE80-72EB-4EEE-A00C-C252C66BCEA3}" type="presParOf" srcId="{8A5BED3A-FFE9-480D-A3DD-5E8BF0676C09}" destId="{E4FB5A31-73AA-4930-8CA7-B792F1C4267E}" srcOrd="1" destOrd="0" presId="urn:microsoft.com/office/officeart/2005/8/layout/list1"/>
    <dgm:cxn modelId="{632A39CF-01E1-4FA4-BBEE-F38426A3DE6B}" type="presParOf" srcId="{A3CA218F-665D-4233-ACD1-59F94D008038}" destId="{0914F7A3-EE3D-4E66-BDA7-DDF9A530CDC0}" srcOrd="1" destOrd="0" presId="urn:microsoft.com/office/officeart/2005/8/layout/list1"/>
    <dgm:cxn modelId="{227E1496-AD07-40A3-8D01-4DA1FE049925}" type="presParOf" srcId="{A3CA218F-665D-4233-ACD1-59F94D008038}" destId="{E7324450-638F-48F4-84EF-53F07B1B7440}" srcOrd="2" destOrd="0" presId="urn:microsoft.com/office/officeart/2005/8/layout/list1"/>
    <dgm:cxn modelId="{FC6FF6B6-AD77-45CE-9EAE-961151F33CE9}" type="presParOf" srcId="{A3CA218F-665D-4233-ACD1-59F94D008038}" destId="{462F9552-E55D-4F36-B323-67704F6A5810}" srcOrd="3" destOrd="0" presId="urn:microsoft.com/office/officeart/2005/8/layout/list1"/>
    <dgm:cxn modelId="{676A7679-9C75-4E4B-9C09-E53F23074675}" type="presParOf" srcId="{A3CA218F-665D-4233-ACD1-59F94D008038}" destId="{3D6B4DB8-02F0-4864-8DA6-931D0A4076DA}" srcOrd="4" destOrd="0" presId="urn:microsoft.com/office/officeart/2005/8/layout/list1"/>
    <dgm:cxn modelId="{3A154E6D-4D9C-4373-A818-B7070EB7FA15}" type="presParOf" srcId="{3D6B4DB8-02F0-4864-8DA6-931D0A4076DA}" destId="{894A6B88-C8AA-4188-BC2D-4EC83D14409D}" srcOrd="0" destOrd="0" presId="urn:microsoft.com/office/officeart/2005/8/layout/list1"/>
    <dgm:cxn modelId="{423FF81B-F33A-4406-9CA2-6E8A7E392896}" type="presParOf" srcId="{3D6B4DB8-02F0-4864-8DA6-931D0A4076DA}" destId="{74957163-1DCB-4BC5-947C-B049FABA1CCE}" srcOrd="1" destOrd="0" presId="urn:microsoft.com/office/officeart/2005/8/layout/list1"/>
    <dgm:cxn modelId="{1EDAE878-6CC0-494D-93BF-59795FB71A9A}" type="presParOf" srcId="{A3CA218F-665D-4233-ACD1-59F94D008038}" destId="{4B971A4C-E58D-4F5C-8AF3-2554460CA677}" srcOrd="5" destOrd="0" presId="urn:microsoft.com/office/officeart/2005/8/layout/list1"/>
    <dgm:cxn modelId="{7500B362-BAE8-4093-AD8B-9EC70377ACEA}" type="presParOf" srcId="{A3CA218F-665D-4233-ACD1-59F94D008038}" destId="{5EB9EADB-9C89-4E52-9994-E24974B0439A}" srcOrd="6" destOrd="0" presId="urn:microsoft.com/office/officeart/2005/8/layout/list1"/>
    <dgm:cxn modelId="{C6444092-1032-4720-9E0A-127A519C4873}" type="presParOf" srcId="{A3CA218F-665D-4233-ACD1-59F94D008038}" destId="{3EBB178E-61ED-4864-BCFC-A3BB2F91F5B2}" srcOrd="7" destOrd="0" presId="urn:microsoft.com/office/officeart/2005/8/layout/list1"/>
    <dgm:cxn modelId="{53D32F32-7ABB-4B8D-833A-1C8B2272755B}" type="presParOf" srcId="{A3CA218F-665D-4233-ACD1-59F94D008038}" destId="{0DF4D166-34B7-403F-8391-B54C7C38073B}" srcOrd="8" destOrd="0" presId="urn:microsoft.com/office/officeart/2005/8/layout/list1"/>
    <dgm:cxn modelId="{93A8005C-EDCE-46AE-AF24-318DA3050AE7}" type="presParOf" srcId="{0DF4D166-34B7-403F-8391-B54C7C38073B}" destId="{63847B96-1D54-4CBB-97A2-47C2D564376F}" srcOrd="0" destOrd="0" presId="urn:microsoft.com/office/officeart/2005/8/layout/list1"/>
    <dgm:cxn modelId="{2DCEDE56-9205-4F4D-BFFC-A39F5A285F2C}" type="presParOf" srcId="{0DF4D166-34B7-403F-8391-B54C7C38073B}" destId="{1C4D1E37-0A7A-4844-834C-F8D213FA1C43}" srcOrd="1" destOrd="0" presId="urn:microsoft.com/office/officeart/2005/8/layout/list1"/>
    <dgm:cxn modelId="{74809ABA-D1A7-48A9-B507-C97123242E11}" type="presParOf" srcId="{A3CA218F-665D-4233-ACD1-59F94D008038}" destId="{2DAA3EB3-4FE8-4E17-90AA-47C51D7E1033}" srcOrd="9" destOrd="0" presId="urn:microsoft.com/office/officeart/2005/8/layout/list1"/>
    <dgm:cxn modelId="{F7FB9820-2769-4066-B456-FAD3BA10365B}" type="presParOf" srcId="{A3CA218F-665D-4233-ACD1-59F94D008038}" destId="{63706AF0-2D30-4763-8F49-6CE743427EED}" srcOrd="10" destOrd="0" presId="urn:microsoft.com/office/officeart/2005/8/layout/list1"/>
    <dgm:cxn modelId="{187C9733-FB6B-4F5C-B234-04A224D70618}" type="presParOf" srcId="{A3CA218F-665D-4233-ACD1-59F94D008038}" destId="{2987FE7B-7620-4913-AB34-9BEBB79BEC59}" srcOrd="11" destOrd="0" presId="urn:microsoft.com/office/officeart/2005/8/layout/list1"/>
    <dgm:cxn modelId="{A16E0E28-BE1F-483B-902F-2F4587D9D3CB}" type="presParOf" srcId="{A3CA218F-665D-4233-ACD1-59F94D008038}" destId="{A573398F-AA63-46A7-A2DF-FF02D4CAB4C7}" srcOrd="12" destOrd="0" presId="urn:microsoft.com/office/officeart/2005/8/layout/list1"/>
    <dgm:cxn modelId="{84065674-742A-4AB3-8FFB-5009F1DEBAC7}" type="presParOf" srcId="{A573398F-AA63-46A7-A2DF-FF02D4CAB4C7}" destId="{3E58ABAD-08A4-4C9F-886E-77D65DBA046A}" srcOrd="0" destOrd="0" presId="urn:microsoft.com/office/officeart/2005/8/layout/list1"/>
    <dgm:cxn modelId="{A3DE3893-DEF5-4842-8F05-994A820792BA}" type="presParOf" srcId="{A573398F-AA63-46A7-A2DF-FF02D4CAB4C7}" destId="{C4C28C69-350A-4EB8-B301-E6879154BDD2}" srcOrd="1" destOrd="0" presId="urn:microsoft.com/office/officeart/2005/8/layout/list1"/>
    <dgm:cxn modelId="{DBFF52F8-CB5F-47B3-A4A2-46AA979F9CED}" type="presParOf" srcId="{A3CA218F-665D-4233-ACD1-59F94D008038}" destId="{CE2097B6-73D9-40F4-B933-7A248A00008A}" srcOrd="13" destOrd="0" presId="urn:microsoft.com/office/officeart/2005/8/layout/list1"/>
    <dgm:cxn modelId="{EF6ECE32-6190-4214-9746-9CF442478238}" type="presParOf" srcId="{A3CA218F-665D-4233-ACD1-59F94D008038}" destId="{FE73F5F4-BF97-483E-B039-C21425EE93F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9636FD-F082-4D45-AB9B-4D778627DCD1}">
      <dsp:nvSpPr>
        <dsp:cNvPr id="0" name=""/>
        <dsp:cNvSpPr/>
      </dsp:nvSpPr>
      <dsp:spPr>
        <a:xfrm>
          <a:off x="1616200" y="257080"/>
          <a:ext cx="5277818" cy="384048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„általános” szerződések</a:t>
          </a:r>
          <a:endParaRPr lang="hu-HU" sz="1800" kern="1200" dirty="0"/>
        </a:p>
      </dsp:txBody>
      <dsp:txXfrm>
        <a:off x="4485700" y="965740"/>
        <a:ext cx="1790688" cy="1280160"/>
      </dsp:txXfrm>
    </dsp:sp>
    <dsp:sp modelId="{6728E797-E19E-4C5E-B707-204D17E73F0A}">
      <dsp:nvSpPr>
        <dsp:cNvPr id="0" name=""/>
        <dsp:cNvSpPr/>
      </dsp:nvSpPr>
      <dsp:spPr>
        <a:xfrm>
          <a:off x="1610218" y="268321"/>
          <a:ext cx="4893846" cy="4046598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Munkaügyi vizsgálat/megbízási szerződések</a:t>
          </a:r>
          <a:endParaRPr lang="hu-HU" sz="1700" kern="1200" dirty="0"/>
        </a:p>
      </dsp:txBody>
      <dsp:txXfrm>
        <a:off x="2950200" y="2821532"/>
        <a:ext cx="2213883" cy="1252518"/>
      </dsp:txXfrm>
    </dsp:sp>
    <dsp:sp modelId="{0606C138-0B13-4A6D-AC9D-E39ECA1FEB57}">
      <dsp:nvSpPr>
        <dsp:cNvPr id="0" name=""/>
        <dsp:cNvSpPr/>
      </dsp:nvSpPr>
      <dsp:spPr>
        <a:xfrm>
          <a:off x="1633473" y="371380"/>
          <a:ext cx="4847338" cy="384048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Beszerzési eljárás során keletkezett szerződés</a:t>
          </a:r>
          <a:endParaRPr lang="hu-HU" sz="1700" kern="1200" dirty="0"/>
        </a:p>
      </dsp:txBody>
      <dsp:txXfrm>
        <a:off x="2152830" y="1125760"/>
        <a:ext cx="1644632" cy="1280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BEB5D-BA03-4893-88AF-D17A9AA222BD}">
      <dsp:nvSpPr>
        <dsp:cNvPr id="0" name=""/>
        <dsp:cNvSpPr/>
      </dsp:nvSpPr>
      <dsp:spPr>
        <a:xfrm>
          <a:off x="0" y="0"/>
          <a:ext cx="8229600" cy="160843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6500" kern="1200" dirty="0" smtClean="0"/>
            <a:t>Alapfogalmak</a:t>
          </a:r>
          <a:endParaRPr lang="hu-HU" sz="6500" kern="1200" dirty="0"/>
        </a:p>
      </dsp:txBody>
      <dsp:txXfrm>
        <a:off x="0" y="0"/>
        <a:ext cx="8229600" cy="1608437"/>
      </dsp:txXfrm>
    </dsp:sp>
    <dsp:sp modelId="{5C8F117A-1C33-493F-B72C-D13FF3D1BCE6}">
      <dsp:nvSpPr>
        <dsp:cNvPr id="0" name=""/>
        <dsp:cNvSpPr/>
      </dsp:nvSpPr>
      <dsp:spPr>
        <a:xfrm>
          <a:off x="4018" y="1608437"/>
          <a:ext cx="2740521" cy="33777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Jogi ellenjegyzés</a:t>
          </a:r>
          <a:endParaRPr lang="hu-HU" sz="3400" kern="1200" dirty="0"/>
        </a:p>
      </dsp:txBody>
      <dsp:txXfrm>
        <a:off x="4018" y="1608437"/>
        <a:ext cx="2740521" cy="3377719"/>
      </dsp:txXfrm>
    </dsp:sp>
    <dsp:sp modelId="{8DFF3F23-AE82-48F7-BBFA-33536694F6F7}">
      <dsp:nvSpPr>
        <dsp:cNvPr id="0" name=""/>
        <dsp:cNvSpPr/>
      </dsp:nvSpPr>
      <dsp:spPr>
        <a:xfrm>
          <a:off x="2744539" y="1608437"/>
          <a:ext cx="2740521" cy="33777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Jogi vizsgálat</a:t>
          </a:r>
          <a:endParaRPr lang="hu-HU" sz="3400" kern="1200" dirty="0"/>
        </a:p>
      </dsp:txBody>
      <dsp:txXfrm>
        <a:off x="2744539" y="1608437"/>
        <a:ext cx="2740521" cy="3377719"/>
      </dsp:txXfrm>
    </dsp:sp>
    <dsp:sp modelId="{A0053C2D-8C15-4CE4-A12B-AA2EE1A2B1B2}">
      <dsp:nvSpPr>
        <dsp:cNvPr id="0" name=""/>
        <dsp:cNvSpPr/>
      </dsp:nvSpPr>
      <dsp:spPr>
        <a:xfrm>
          <a:off x="5485060" y="1608437"/>
          <a:ext cx="2740521" cy="33777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400" kern="1200" dirty="0" smtClean="0"/>
            <a:t>Jogtanácsosi ellenjegyzés</a:t>
          </a:r>
          <a:endParaRPr lang="hu-HU" sz="3400" kern="1200" dirty="0"/>
        </a:p>
      </dsp:txBody>
      <dsp:txXfrm>
        <a:off x="5485060" y="1608437"/>
        <a:ext cx="2740521" cy="3377719"/>
      </dsp:txXfrm>
    </dsp:sp>
    <dsp:sp modelId="{12D31E48-696D-43BF-922A-D9B1FFEC1F60}">
      <dsp:nvSpPr>
        <dsp:cNvPr id="0" name=""/>
        <dsp:cNvSpPr/>
      </dsp:nvSpPr>
      <dsp:spPr>
        <a:xfrm>
          <a:off x="0" y="4986156"/>
          <a:ext cx="8229600" cy="37530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C0446-8018-411D-A7CB-D5E74AD9FFAD}">
      <dsp:nvSpPr>
        <dsp:cNvPr id="0" name=""/>
        <dsp:cNvSpPr/>
      </dsp:nvSpPr>
      <dsp:spPr>
        <a:xfrm>
          <a:off x="3168352" y="0"/>
          <a:ext cx="4752528" cy="14675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100 000 Ft bruttó </a:t>
          </a:r>
          <a:endParaRPr lang="hu-HU" sz="1900" kern="1200" dirty="0"/>
        </a:p>
      </dsp:txBody>
      <dsp:txXfrm>
        <a:off x="3168352" y="183449"/>
        <a:ext cx="4202181" cy="1100694"/>
      </dsp:txXfrm>
    </dsp:sp>
    <dsp:sp modelId="{1EF3B945-8D85-4F89-908E-84A5199A993F}">
      <dsp:nvSpPr>
        <dsp:cNvPr id="0" name=""/>
        <dsp:cNvSpPr/>
      </dsp:nvSpPr>
      <dsp:spPr>
        <a:xfrm>
          <a:off x="0" y="0"/>
          <a:ext cx="3168352" cy="14675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kern="1200" dirty="0" smtClean="0"/>
            <a:t>írásbeliség</a:t>
          </a:r>
          <a:endParaRPr lang="hu-HU" sz="3100" kern="1200" dirty="0"/>
        </a:p>
      </dsp:txBody>
      <dsp:txXfrm>
        <a:off x="71642" y="71642"/>
        <a:ext cx="3025068" cy="1324308"/>
      </dsp:txXfrm>
    </dsp:sp>
    <dsp:sp modelId="{1D4B9588-359D-4ACB-9552-4A4138F38A2B}">
      <dsp:nvSpPr>
        <dsp:cNvPr id="0" name=""/>
        <dsp:cNvSpPr/>
      </dsp:nvSpPr>
      <dsp:spPr>
        <a:xfrm>
          <a:off x="3168352" y="1614351"/>
          <a:ext cx="4752528" cy="14675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1 </a:t>
          </a:r>
          <a:r>
            <a:rPr lang="hu-HU" sz="1900" kern="1200" dirty="0" err="1" smtClean="0"/>
            <a:t>mFt</a:t>
          </a:r>
          <a:r>
            <a:rPr lang="hu-HU" sz="1900" kern="1200" dirty="0" smtClean="0"/>
            <a:t> nettó alatt - árubeszerzés</a:t>
          </a:r>
          <a:endParaRPr lang="hu-H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5 </a:t>
          </a:r>
          <a:r>
            <a:rPr lang="hu-HU" sz="1900" kern="1200" dirty="0" err="1" smtClean="0"/>
            <a:t>mFt</a:t>
          </a:r>
          <a:r>
            <a:rPr lang="hu-HU" sz="1900" kern="1200" dirty="0" smtClean="0"/>
            <a:t> nettó alatt – bevétellel járó kötelezettségvállalás</a:t>
          </a:r>
          <a:endParaRPr lang="hu-HU" sz="1900" kern="1200" dirty="0"/>
        </a:p>
      </dsp:txBody>
      <dsp:txXfrm>
        <a:off x="3168352" y="1797800"/>
        <a:ext cx="4202181" cy="1100694"/>
      </dsp:txXfrm>
    </dsp:sp>
    <dsp:sp modelId="{D30F512D-5DDD-473E-8CC3-52CCB563BC27}">
      <dsp:nvSpPr>
        <dsp:cNvPr id="0" name=""/>
        <dsp:cNvSpPr/>
      </dsp:nvSpPr>
      <dsp:spPr>
        <a:xfrm>
          <a:off x="0" y="1614351"/>
          <a:ext cx="3168352" cy="14675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kern="1200" dirty="0" smtClean="0"/>
            <a:t>Egyszerűsített szerződés</a:t>
          </a:r>
          <a:endParaRPr lang="hu-HU" sz="3100" kern="1200" dirty="0"/>
        </a:p>
      </dsp:txBody>
      <dsp:txXfrm>
        <a:off x="71642" y="1685993"/>
        <a:ext cx="3025068" cy="1324308"/>
      </dsp:txXfrm>
    </dsp:sp>
    <dsp:sp modelId="{949872BA-8732-4D18-9344-0650E734AA04}">
      <dsp:nvSpPr>
        <dsp:cNvPr id="0" name=""/>
        <dsp:cNvSpPr/>
      </dsp:nvSpPr>
      <dsp:spPr>
        <a:xfrm>
          <a:off x="3168352" y="3228703"/>
          <a:ext cx="4752528" cy="14675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1 </a:t>
          </a:r>
          <a:r>
            <a:rPr lang="hu-HU" sz="1900" kern="1200" dirty="0" err="1" smtClean="0"/>
            <a:t>mFt</a:t>
          </a:r>
          <a:r>
            <a:rPr lang="hu-HU" sz="1900" kern="1200" dirty="0" smtClean="0"/>
            <a:t> nettó alatt – kiadással járó kötelezettségvállalás</a:t>
          </a:r>
          <a:endParaRPr lang="hu-H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5 </a:t>
          </a:r>
          <a:r>
            <a:rPr lang="hu-HU" sz="1900" kern="1200" dirty="0" err="1" smtClean="0"/>
            <a:t>mFt</a:t>
          </a:r>
          <a:r>
            <a:rPr lang="hu-HU" sz="1900" kern="1200" dirty="0" smtClean="0"/>
            <a:t> nettó alatt – bevétellel járó kötelezettségvállalás</a:t>
          </a:r>
          <a:endParaRPr lang="hu-HU" sz="1900" kern="1200" dirty="0"/>
        </a:p>
      </dsp:txBody>
      <dsp:txXfrm>
        <a:off x="3168352" y="3412152"/>
        <a:ext cx="4202181" cy="1100694"/>
      </dsp:txXfrm>
    </dsp:sp>
    <dsp:sp modelId="{3ACD1A05-D80F-4E29-88CF-8BB017C0CD77}">
      <dsp:nvSpPr>
        <dsp:cNvPr id="0" name=""/>
        <dsp:cNvSpPr/>
      </dsp:nvSpPr>
      <dsp:spPr>
        <a:xfrm>
          <a:off x="0" y="3228703"/>
          <a:ext cx="3168352" cy="14675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kern="1200" dirty="0" smtClean="0"/>
            <a:t>szerződéskötés</a:t>
          </a:r>
          <a:endParaRPr lang="hu-HU" sz="3100" kern="1200" dirty="0"/>
        </a:p>
      </dsp:txBody>
      <dsp:txXfrm>
        <a:off x="71642" y="3300345"/>
        <a:ext cx="3025068" cy="13243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EAFF0-1601-476A-B636-B2F80F53393B}">
      <dsp:nvSpPr>
        <dsp:cNvPr id="0" name=""/>
        <dsp:cNvSpPr/>
      </dsp:nvSpPr>
      <dsp:spPr>
        <a:xfrm>
          <a:off x="3856" y="0"/>
          <a:ext cx="3709466" cy="56166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100" kern="1200" dirty="0" smtClean="0"/>
            <a:t>Jogi vizsgálat</a:t>
          </a:r>
          <a:endParaRPr lang="hu-HU" sz="4100" kern="1200" dirty="0"/>
        </a:p>
      </dsp:txBody>
      <dsp:txXfrm>
        <a:off x="3856" y="0"/>
        <a:ext cx="3709466" cy="1684987"/>
      </dsp:txXfrm>
    </dsp:sp>
    <dsp:sp modelId="{CD6D7B76-695D-49F8-A2D6-4A334B0E293E}">
      <dsp:nvSpPr>
        <dsp:cNvPr id="0" name=""/>
        <dsp:cNvSpPr/>
      </dsp:nvSpPr>
      <dsp:spPr>
        <a:xfrm>
          <a:off x="374802" y="1686632"/>
          <a:ext cx="2967573" cy="16934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1 </a:t>
          </a:r>
          <a:r>
            <a:rPr lang="hu-HU" sz="2300" kern="1200" dirty="0" err="1" smtClean="0"/>
            <a:t>mFt</a:t>
          </a:r>
          <a:r>
            <a:rPr lang="hu-HU" sz="2300" kern="1200" dirty="0" smtClean="0"/>
            <a:t> nettó kiadással járó szerződés – kivéve mintaszerződés</a:t>
          </a:r>
          <a:endParaRPr lang="hu-HU" sz="2300" kern="1200" dirty="0"/>
        </a:p>
      </dsp:txBody>
      <dsp:txXfrm>
        <a:off x="424403" y="1736233"/>
        <a:ext cx="2868371" cy="1594286"/>
      </dsp:txXfrm>
    </dsp:sp>
    <dsp:sp modelId="{5AFC2A6C-0A5A-4EA5-AF22-3247FCE3D050}">
      <dsp:nvSpPr>
        <dsp:cNvPr id="0" name=""/>
        <dsp:cNvSpPr/>
      </dsp:nvSpPr>
      <dsp:spPr>
        <a:xfrm>
          <a:off x="374802" y="3640658"/>
          <a:ext cx="2967573" cy="16934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Ingyenes jogügyletek</a:t>
          </a:r>
          <a:endParaRPr lang="hu-HU" sz="2300" kern="1200" dirty="0"/>
        </a:p>
      </dsp:txBody>
      <dsp:txXfrm>
        <a:off x="424403" y="3690259"/>
        <a:ext cx="2868371" cy="1594286"/>
      </dsp:txXfrm>
    </dsp:sp>
    <dsp:sp modelId="{1F9E02FB-12AD-4A86-B306-B7DDF4B52F63}">
      <dsp:nvSpPr>
        <dsp:cNvPr id="0" name=""/>
        <dsp:cNvSpPr/>
      </dsp:nvSpPr>
      <dsp:spPr>
        <a:xfrm>
          <a:off x="3991533" y="0"/>
          <a:ext cx="3709466" cy="56166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100" kern="1200" dirty="0" smtClean="0"/>
            <a:t>Jogi vizsgálat és ellenjegyzés</a:t>
          </a:r>
          <a:endParaRPr lang="hu-HU" sz="4100" kern="1200" dirty="0"/>
        </a:p>
      </dsp:txBody>
      <dsp:txXfrm>
        <a:off x="3991533" y="0"/>
        <a:ext cx="3709466" cy="1684987"/>
      </dsp:txXfrm>
    </dsp:sp>
    <dsp:sp modelId="{646660A2-9438-4490-9526-C89049978971}">
      <dsp:nvSpPr>
        <dsp:cNvPr id="0" name=""/>
        <dsp:cNvSpPr/>
      </dsp:nvSpPr>
      <dsp:spPr>
        <a:xfrm>
          <a:off x="4362479" y="1686632"/>
          <a:ext cx="2967573" cy="16934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3 </a:t>
          </a:r>
          <a:r>
            <a:rPr lang="hu-HU" sz="2300" kern="1200" dirty="0" err="1" smtClean="0"/>
            <a:t>mFt</a:t>
          </a:r>
          <a:r>
            <a:rPr lang="hu-HU" sz="2300" kern="1200" dirty="0" smtClean="0"/>
            <a:t> nettó kiadással járó kötelezettségvállalás</a:t>
          </a:r>
          <a:endParaRPr lang="hu-HU" sz="2300" kern="1200" dirty="0"/>
        </a:p>
      </dsp:txBody>
      <dsp:txXfrm>
        <a:off x="4412080" y="1736233"/>
        <a:ext cx="2868371" cy="1594286"/>
      </dsp:txXfrm>
    </dsp:sp>
    <dsp:sp modelId="{E8EEDF85-9512-42CF-9E69-4EE17E418C85}">
      <dsp:nvSpPr>
        <dsp:cNvPr id="0" name=""/>
        <dsp:cNvSpPr/>
      </dsp:nvSpPr>
      <dsp:spPr>
        <a:xfrm>
          <a:off x="4362479" y="3640658"/>
          <a:ext cx="2967573" cy="16934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5mFt nettó bevétellel járó kötelezettségvállalás</a:t>
          </a:r>
          <a:endParaRPr lang="hu-HU" sz="2300" kern="1200" dirty="0"/>
        </a:p>
      </dsp:txBody>
      <dsp:txXfrm>
        <a:off x="4412080" y="3690259"/>
        <a:ext cx="2868371" cy="15942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09345-FA21-4FB7-9019-5AF760E179B9}">
      <dsp:nvSpPr>
        <dsp:cNvPr id="0" name=""/>
        <dsp:cNvSpPr/>
      </dsp:nvSpPr>
      <dsp:spPr>
        <a:xfrm rot="5400000">
          <a:off x="3032976" y="368680"/>
          <a:ext cx="4608512" cy="50232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900" kern="1200" dirty="0" smtClean="0"/>
            <a:t>Szerződő felek</a:t>
          </a:r>
          <a:endParaRPr lang="hu-H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900" kern="1200" dirty="0" smtClean="0"/>
            <a:t>Szerződés tárgya</a:t>
          </a:r>
          <a:endParaRPr lang="hu-H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900" kern="1200" dirty="0" smtClean="0"/>
            <a:t>Szerződést biztosító mellékkötelezettségek</a:t>
          </a:r>
          <a:endParaRPr lang="hu-H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900" kern="1200" dirty="0" smtClean="0"/>
            <a:t>Személyes résztvevők, kötelezettek</a:t>
          </a:r>
          <a:endParaRPr lang="hu-H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900" kern="1200" dirty="0" smtClean="0"/>
            <a:t>Egységesen alkalmazandó nyilatkozatok</a:t>
          </a:r>
          <a:endParaRPr lang="hu-H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900" kern="1200" dirty="0" smtClean="0"/>
            <a:t>Záró rendelkezések</a:t>
          </a:r>
          <a:endParaRPr lang="hu-HU" sz="2900" kern="1200" dirty="0"/>
        </a:p>
      </dsp:txBody>
      <dsp:txXfrm rot="-5400000">
        <a:off x="2825594" y="801032"/>
        <a:ext cx="4798309" cy="4158574"/>
      </dsp:txXfrm>
    </dsp:sp>
    <dsp:sp modelId="{31BB5EB6-A006-405A-B181-C7C8D03C6B14}">
      <dsp:nvSpPr>
        <dsp:cNvPr id="0" name=""/>
        <dsp:cNvSpPr/>
      </dsp:nvSpPr>
      <dsp:spPr>
        <a:xfrm>
          <a:off x="0" y="0"/>
          <a:ext cx="2825593" cy="5760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300" kern="1200" dirty="0" smtClean="0"/>
            <a:t>Szerződések kötelező tartalmi elemei</a:t>
          </a:r>
          <a:endParaRPr lang="hu-HU" sz="3300" kern="1200" dirty="0"/>
        </a:p>
      </dsp:txBody>
      <dsp:txXfrm>
        <a:off x="137934" y="137934"/>
        <a:ext cx="2549725" cy="54847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églalap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61E1-E56E-46EB-BAA0-6DF5ADB789D2}" type="datetimeFigureOut">
              <a:rPr lang="hu-HU" smtClean="0"/>
              <a:t>2017. 06. 28.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zis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FA40A0-5658-4ED9-AB2C-D67E3DE9A533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61E1-E56E-46EB-BAA0-6DF5ADB789D2}" type="datetimeFigureOut">
              <a:rPr lang="hu-HU" smtClean="0"/>
              <a:t>2017. 06. 28.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40A0-5658-4ED9-AB2C-D67E3DE9A533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Téglalap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zis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7FA40A0-5658-4ED9-AB2C-D67E3DE9A533}" type="slidenum">
              <a:rPr lang="hu-HU" smtClean="0"/>
              <a:t>‹#›</a:t>
            </a:fld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61E1-E56E-46EB-BAA0-6DF5ADB789D2}" type="datetimeFigureOut">
              <a:rPr lang="hu-HU" smtClean="0"/>
              <a:t>2017. 06. 28.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61E1-E56E-46EB-BAA0-6DF5ADB789D2}" type="datetimeFigureOut">
              <a:rPr lang="hu-HU" smtClean="0"/>
              <a:t>2017. 06. 28.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7FA40A0-5658-4ED9-AB2C-D67E3DE9A533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3" name="Téglalap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églalap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61E1-E56E-46EB-BAA0-6DF5ADB789D2}" type="datetimeFigureOut">
              <a:rPr lang="hu-HU" smtClean="0"/>
              <a:t>2017. 06. 28.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zis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zis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FA40A0-5658-4ED9-AB2C-D67E3DE9A533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6EF61E1-E56E-46EB-BAA0-6DF5ADB789D2}" type="datetimeFigureOut">
              <a:rPr lang="hu-HU" smtClean="0"/>
              <a:t>2017. 06. 28.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40A0-5658-4ED9-AB2C-D67E3DE9A533}" type="slidenum">
              <a:rPr lang="hu-HU" smtClean="0"/>
              <a:t>‹#›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artalom hely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Tartalom hely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églalap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Téglalap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Téglalap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61E1-E56E-46EB-BAA0-6DF5ADB789D2}" type="datetimeFigureOut">
              <a:rPr lang="hu-HU" smtClean="0"/>
              <a:t>2017. 06. 28.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u-HU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artalom hely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Tartalom hely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Ellipszis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zis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7FA40A0-5658-4ED9-AB2C-D67E3DE9A533}" type="slidenum">
              <a:rPr lang="hu-HU" smtClean="0"/>
              <a:t>‹#›</a:t>
            </a:fld>
            <a:endParaRPr lang="hu-HU"/>
          </a:p>
        </p:txBody>
      </p:sp>
      <p:sp>
        <p:nvSpPr>
          <p:cNvPr id="23" name="Cím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61E1-E56E-46EB-BAA0-6DF5ADB789D2}" type="datetimeFigureOut">
              <a:rPr lang="hu-HU" smtClean="0"/>
              <a:t>2017. 06. 28.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7FA40A0-5658-4ED9-AB2C-D67E3DE9A53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61E1-E56E-46EB-BAA0-6DF5ADB789D2}" type="datetimeFigureOut">
              <a:rPr lang="hu-HU" smtClean="0"/>
              <a:t>2017. 06. 28.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FA40A0-5658-4ED9-AB2C-D67E3DE9A53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églalap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artalom hely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Ellipszis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zis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FA40A0-5658-4ED9-AB2C-D67E3DE9A533}" type="slidenum">
              <a:rPr lang="hu-HU" smtClean="0"/>
              <a:t>‹#›</a:t>
            </a:fld>
            <a:endParaRPr lang="hu-HU"/>
          </a:p>
        </p:txBody>
      </p:sp>
      <p:sp>
        <p:nvSpPr>
          <p:cNvPr id="21" name="Téglalap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61E1-E56E-46EB-BAA0-6DF5ADB789D2}" type="datetimeFigureOut">
              <a:rPr lang="hu-HU" smtClean="0"/>
              <a:t>2017. 06. 28.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gyenes összekötő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Téglalap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zis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7FA40A0-5658-4ED9-AB2C-D67E3DE9A533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2" name="Téglalap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6EF61E1-E56E-46EB-BAA0-6DF5ADB789D2}" type="datetimeFigureOut">
              <a:rPr lang="hu-HU" smtClean="0"/>
              <a:t>2017. 06. 28.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6EF61E1-E56E-46EB-BAA0-6DF5ADB789D2}" type="datetimeFigureOut">
              <a:rPr lang="hu-HU" smtClean="0"/>
              <a:t>2017. 06. 28.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zis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FA40A0-5658-4ED9-AB2C-D67E3DE9A533}" type="slidenum">
              <a:rPr lang="hu-HU" smtClean="0"/>
              <a:t>‹#›</a:t>
            </a:fld>
            <a:endParaRPr lang="hu-HU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Dr. Kovács Zsolt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Szerződéskötés – regulák és paktumok szintézise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Általános-különös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3200" dirty="0" smtClean="0"/>
              <a:t>Általános szabályok – szerződéskötés rendje</a:t>
            </a:r>
          </a:p>
          <a:p>
            <a:pPr algn="just"/>
            <a:r>
              <a:rPr lang="hu-HU" sz="3200" dirty="0" smtClean="0"/>
              <a:t>Különös szabályok – egyes szerződések specialitásai</a:t>
            </a:r>
          </a:p>
          <a:p>
            <a:pPr algn="just"/>
            <a:r>
              <a:rPr lang="hu-HU" sz="3200" dirty="0" smtClean="0"/>
              <a:t>Általános szabályok – szerződéskötési szabályzat</a:t>
            </a:r>
          </a:p>
          <a:p>
            <a:pPr algn="just"/>
            <a:r>
              <a:rPr lang="hu-HU" sz="3200" dirty="0" smtClean="0"/>
              <a:t>Különös szabályok – egyéb szabályzatban foglalt speciális – anyagi jogi - rendelkezések</a:t>
            </a:r>
            <a:endParaRPr lang="hu-H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3200" dirty="0" smtClean="0"/>
              <a:t>Szerződés előkészítő lap</a:t>
            </a:r>
          </a:p>
          <a:p>
            <a:pPr algn="just"/>
            <a:r>
              <a:rPr lang="hu-HU" sz="3200" dirty="0" smtClean="0"/>
              <a:t>Szerződés legfontosabb jellemzői</a:t>
            </a:r>
          </a:p>
          <a:p>
            <a:pPr algn="just"/>
            <a:r>
              <a:rPr lang="hu-HU" sz="3200" dirty="0" smtClean="0"/>
              <a:t>A szerződés tartalmával és formai követelményeivel összhangban</a:t>
            </a:r>
          </a:p>
          <a:p>
            <a:pPr algn="just"/>
            <a:r>
              <a:rPr lang="hu-HU" sz="3200" dirty="0" smtClean="0"/>
              <a:t>Kötelezettségvállaló neve, beosztása</a:t>
            </a:r>
          </a:p>
          <a:p>
            <a:pPr algn="just"/>
            <a:r>
              <a:rPr lang="hu-HU" sz="3200" dirty="0" smtClean="0"/>
              <a:t>Szerződéses érték meghatározása</a:t>
            </a:r>
            <a:endParaRPr lang="hu-H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Szabályozás célja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Egységes folyamatszabályozás</a:t>
            </a:r>
          </a:p>
          <a:p>
            <a:r>
              <a:rPr lang="hu-HU" sz="3200" dirty="0" smtClean="0"/>
              <a:t>Eljárási rendelkezések</a:t>
            </a:r>
          </a:p>
          <a:p>
            <a:r>
              <a:rPr lang="hu-HU" sz="3200" dirty="0" smtClean="0"/>
              <a:t>Követhető, kiszámítható eljárásrend</a:t>
            </a:r>
          </a:p>
          <a:p>
            <a:r>
              <a:rPr lang="hu-HU" sz="3200" dirty="0" smtClean="0"/>
              <a:t>Egységes elvárások egyetemi szinten</a:t>
            </a:r>
          </a:p>
          <a:p>
            <a:r>
              <a:rPr lang="hu-HU" sz="3200" dirty="0" smtClean="0"/>
              <a:t>Az Egyetem érdekeinek hatékonyabb érvényesítése</a:t>
            </a:r>
            <a:endParaRPr lang="hu-H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303216"/>
              </p:ext>
            </p:extLst>
          </p:nvPr>
        </p:nvGraphicFramePr>
        <p:xfrm>
          <a:off x="899592" y="620684"/>
          <a:ext cx="7344815" cy="4896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0360"/>
                <a:gridCol w="1584176"/>
                <a:gridCol w="1440160"/>
                <a:gridCol w="1080119"/>
              </a:tblGrid>
              <a:tr h="1902959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b="1" u="none" strike="noStrike" dirty="0">
                          <a:effectLst/>
                        </a:rPr>
                        <a:t>Évközi összesítés:</a:t>
                      </a:r>
                      <a:endParaRPr lang="hu-HU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b="1" u="none" strike="noStrike" dirty="0">
                          <a:effectLst/>
                        </a:rPr>
                        <a:t>I. negyedév utolsó napja</a:t>
                      </a:r>
                      <a:endParaRPr lang="hu-HU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b="1" u="none" strike="noStrike" dirty="0">
                          <a:effectLst/>
                        </a:rPr>
                        <a:t>Május utolsó napja</a:t>
                      </a:r>
                      <a:endParaRPr lang="hu-HU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effectLst/>
                        </a:rPr>
                        <a:t>Arány:</a:t>
                      </a:r>
                      <a:endParaRPr lang="hu-HU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372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u="none" strike="noStrike" dirty="0">
                          <a:effectLst/>
                        </a:rPr>
                        <a:t>Véleményezésre küldött </a:t>
                      </a:r>
                      <a:r>
                        <a:rPr lang="hu-HU" sz="2000" u="none" strike="noStrike" dirty="0" smtClean="0">
                          <a:effectLst/>
                        </a:rPr>
                        <a:t>szerződés száma (db</a:t>
                      </a:r>
                      <a:r>
                        <a:rPr lang="hu-HU" sz="2000" u="none" strike="noStrike" dirty="0">
                          <a:effectLst/>
                        </a:rPr>
                        <a:t>):</a:t>
                      </a:r>
                      <a:endParaRPr lang="hu-HU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833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u="none" strike="noStrike" dirty="0">
                          <a:effectLst/>
                        </a:rPr>
                        <a:t>1400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168%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072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u="none" strike="noStrike" dirty="0" smtClean="0">
                          <a:effectLst/>
                        </a:rPr>
                        <a:t>Jogilag </a:t>
                      </a:r>
                      <a:r>
                        <a:rPr lang="hu-HU" sz="2000" u="none" strike="noStrike" dirty="0">
                          <a:effectLst/>
                        </a:rPr>
                        <a:t>ellenjegyzett </a:t>
                      </a:r>
                      <a:r>
                        <a:rPr lang="hu-HU" sz="2000" u="none" strike="noStrike" dirty="0" smtClean="0">
                          <a:effectLst/>
                        </a:rPr>
                        <a:t>szerződés száma (db</a:t>
                      </a:r>
                      <a:r>
                        <a:rPr lang="hu-HU" sz="2000" u="none" strike="noStrike" dirty="0">
                          <a:effectLst/>
                        </a:rPr>
                        <a:t>):</a:t>
                      </a:r>
                      <a:endParaRPr lang="hu-HU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>
                          <a:effectLst/>
                        </a:rPr>
                        <a:t>458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u="none" strike="noStrike" dirty="0">
                          <a:effectLst/>
                        </a:rPr>
                        <a:t>754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 dirty="0">
                          <a:effectLst/>
                        </a:rPr>
                        <a:t>165%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072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Jif-en kívüli ügyintézésen (db):</a:t>
                      </a:r>
                      <a:endParaRPr lang="hu-HU" sz="2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250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560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 dirty="0">
                          <a:effectLst/>
                        </a:rPr>
                        <a:t>224%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072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Jif-en belüli ügyintézésen (db):</a:t>
                      </a:r>
                      <a:endParaRPr lang="hu-HU" sz="2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125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>
                          <a:effectLst/>
                        </a:rPr>
                        <a:t>86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u="none" strike="noStrike" dirty="0">
                          <a:effectLst/>
                        </a:rPr>
                        <a:t>69%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206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Tárgyi hatály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rtalom helye 4"/>
          <p:cNvGraphicFramePr>
            <a:graphicFrameLocks/>
          </p:cNvGraphicFramePr>
          <p:nvPr/>
        </p:nvGraphicFramePr>
        <p:xfrm>
          <a:off x="457200" y="764704"/>
          <a:ext cx="8229600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Értékhatárok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endParaRPr lang="hu-HU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467544" y="1397000"/>
          <a:ext cx="7920880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611560" y="548680"/>
          <a:ext cx="770485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611560" y="548680"/>
          <a:ext cx="784887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szerződéskötés folyamata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lgári">
  <a:themeElements>
    <a:clrScheme name="Polgár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olgár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olgár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67</TotalTime>
  <Words>254</Words>
  <Application>Microsoft Office PowerPoint</Application>
  <PresentationFormat>Diavetítés a képernyőre (4:3 oldalarány)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Polgári</vt:lpstr>
      <vt:lpstr>Szerződéskötés – regulák és paktumok szintézise</vt:lpstr>
      <vt:lpstr>Szabályozás célja</vt:lpstr>
      <vt:lpstr>PowerPoint bemutató</vt:lpstr>
      <vt:lpstr>Tárgyi hatály</vt:lpstr>
      <vt:lpstr>PowerPoint bemutató</vt:lpstr>
      <vt:lpstr>Értékhatárok</vt:lpstr>
      <vt:lpstr>PowerPoint bemutató</vt:lpstr>
      <vt:lpstr>PowerPoint bemutató</vt:lpstr>
      <vt:lpstr>A szerződéskötés folyamata</vt:lpstr>
      <vt:lpstr>Általános-különös</vt:lpstr>
      <vt:lpstr>SZEL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Szerződéskötési szabályzat</dc:title>
  <dc:creator>Tulajdonos</dc:creator>
  <cp:lastModifiedBy>GA</cp:lastModifiedBy>
  <cp:revision>15</cp:revision>
  <dcterms:created xsi:type="dcterms:W3CDTF">2017-06-28T00:24:56Z</dcterms:created>
  <dcterms:modified xsi:type="dcterms:W3CDTF">2017-06-28T07:04:24Z</dcterms:modified>
</cp:coreProperties>
</file>