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2019. 04. 12.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4823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2019. 04. 12.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393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2019. 04. 12.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8567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2019. 04. 12.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155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2019. 04. 12.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718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2019. 04. 12.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021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2019. 04. 12.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516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2019. 04. 12.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948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2019. 04. 12.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6281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2019. 04. 12.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0903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2019. 04. 12.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0680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2C8EC-BBE7-4312-8434-7D7908F1D2D9}" type="datetimeFigureOut">
              <a:rPr lang="hu-HU" smtClean="0"/>
              <a:t>2019. 04. 12.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792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9095" y="1467479"/>
            <a:ext cx="8083611" cy="1470025"/>
          </a:xfrm>
        </p:spPr>
        <p:txBody>
          <a:bodyPr/>
          <a:lstStyle/>
          <a:p>
            <a:pPr algn="l"/>
            <a:r>
              <a:rPr lang="hu-HU" dirty="0"/>
              <a:t>Cím:................................................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16009" y="4047858"/>
            <a:ext cx="8211797" cy="1590942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Gyógyszerellátási szakgyógyszerészet szakirány</a:t>
            </a:r>
          </a:p>
          <a:p>
            <a:r>
              <a:rPr lang="hu-HU" dirty="0"/>
              <a:t>Szakképesítés:………………………………………………………..</a:t>
            </a:r>
          </a:p>
          <a:p>
            <a:r>
              <a:rPr lang="hu-HU"/>
              <a:t>2019.</a:t>
            </a:r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616009" y="21113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hu-HU" b="1" dirty="0"/>
              <a:t>Gyakorlati szakvizsga – 2. nap</a:t>
            </a:r>
          </a:p>
          <a:p>
            <a:pPr>
              <a:lnSpc>
                <a:spcPct val="120000"/>
              </a:lnSpc>
            </a:pPr>
            <a:r>
              <a:rPr lang="hu-HU" b="1" dirty="0"/>
              <a:t>Szakdolgozat-védés</a:t>
            </a:r>
          </a:p>
          <a:p>
            <a:pPr>
              <a:lnSpc>
                <a:spcPct val="120000"/>
              </a:lnSpc>
            </a:pPr>
            <a:r>
              <a:rPr lang="hu-HU" sz="3800" b="1" dirty="0"/>
              <a:t>(3. melléklet)</a:t>
            </a:r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616009" y="3235295"/>
            <a:ext cx="6400800" cy="738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dirty="0"/>
              <a:t>Név:…………………………………………………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2058702071"/>
      </p:ext>
    </p:extLst>
  </p:cSld>
  <p:clrMapOvr>
    <a:masterClrMapping/>
  </p:clrMapOvr>
</p:sld>
</file>

<file path=ppt/theme/theme1.xml><?xml version="1.0" encoding="utf-8"?>
<a:theme xmlns:a="http://schemas.openxmlformats.org/drawingml/2006/main" name="EGYGYSZI általáno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YGYSZI általános" id="{5977D2D2-0664-4C84-A421-FF7160FB7401}" vid="{2B0D1E4A-0524-4E86-B074-4FA30679CD2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EGYGYSZI általános</Template>
  <TotalTime>23</TotalTime>
  <Words>23</Words>
  <Application>Microsoft Office PowerPoint</Application>
  <PresentationFormat>Diavetítés a képernyőre (4:3 oldalarány)</PresentationFormat>
  <Paragraphs>8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Calibri</vt:lpstr>
      <vt:lpstr>EGYGYSZI általános</vt:lpstr>
      <vt:lpstr>Cím:................................................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Cím:................................................</dc:title>
  <dc:creator>Orsolya dr. Somogyi</dc:creator>
  <cp:lastModifiedBy>user</cp:lastModifiedBy>
  <cp:revision>8</cp:revision>
  <dcterms:created xsi:type="dcterms:W3CDTF">2018-08-29T12:21:30Z</dcterms:created>
  <dcterms:modified xsi:type="dcterms:W3CDTF">2019-04-12T13:33:40Z</dcterms:modified>
</cp:coreProperties>
</file>