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5" r:id="rId15"/>
    <p:sldId id="259" r:id="rId16"/>
    <p:sldId id="271" r:id="rId17"/>
    <p:sldId id="270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6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37D7-0E4C-43DE-AE01-434C44CFA4F3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93322-8A0B-43F5-998B-42BF0FA1938A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mtClean="0"/>
              <a:t>https://www.slideserve.com/ismael/als-l-gutak</a:t>
            </a:r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B3310-DD80-4D34-AB97-3AA4DD6EC7A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93322-8A0B-43F5-998B-42BF0FA1938A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2B58-7938-4F8F-88D1-F6EF033E8464}" type="datetimeFigureOut">
              <a:rPr lang="hu-HU" smtClean="0"/>
              <a:pPr/>
              <a:t>2019.02.18.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7646-BD68-4A16-9035-F94510AE556D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hu-HU" dirty="0"/>
              <a:t>0</a:t>
            </a:r>
            <a:r>
              <a:rPr lang="hu-HU" dirty="0" smtClean="0"/>
              <a:t>9. Kehlkopfmuskulatur. Kehlkopfschleimhaut, Bindegewebsskelett, fibroelastische Membrane.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Dávid Csaba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Horizontalschnitt</a:t>
            </a:r>
            <a:endParaRPr lang="hu-HU" dirty="0"/>
          </a:p>
        </p:txBody>
      </p:sp>
      <p:pic>
        <p:nvPicPr>
          <p:cNvPr id="7" name="Inhaltsplatzhalter 6" descr="Benning06-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0014" y="2132856"/>
            <a:ext cx="7583986" cy="4725145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22473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 flipH="1" flipV="1">
            <a:off x="0" y="1988840"/>
            <a:ext cx="2406337" cy="5424"/>
          </a:xfrm>
          <a:prstGeom prst="line">
            <a:avLst/>
          </a:prstGeom>
          <a:ln w="635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Muskeln </a:t>
            </a:r>
            <a:endParaRPr lang="hu-HU" dirty="0"/>
          </a:p>
        </p:txBody>
      </p:sp>
      <p:pic>
        <p:nvPicPr>
          <p:cNvPr id="4" name="Inhaltsplatzhalter 3" descr="Benning06-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19672" y="1180076"/>
            <a:ext cx="5616624" cy="56779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Muskeln</a:t>
            </a:r>
            <a:endParaRPr lang="hu-HU" dirty="0"/>
          </a:p>
        </p:txBody>
      </p:sp>
      <p:pic>
        <p:nvPicPr>
          <p:cNvPr id="4" name="Inhaltsplatzhalter 3" descr="Benning06-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20827" y="1196752"/>
            <a:ext cx="6902749" cy="566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Funktionen der Muskeln</a:t>
            </a:r>
            <a:endParaRPr lang="hu-HU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73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2439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Muskel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Funktion</a:t>
                      </a:r>
                      <a:endParaRPr lang="hu-HU" dirty="0"/>
                    </a:p>
                  </a:txBody>
                  <a:tcPr/>
                </a:tc>
              </a:tr>
              <a:tr h="729141">
                <a:tc>
                  <a:txBody>
                    <a:bodyPr/>
                    <a:lstStyle/>
                    <a:p>
                      <a:r>
                        <a:rPr lang="hu-HU" dirty="0" smtClean="0"/>
                        <a:t>M cricothyroideus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Kippen des Ringknorpels</a:t>
                      </a:r>
                      <a:r>
                        <a:rPr lang="hu-HU" baseline="0" dirty="0" smtClean="0"/>
                        <a:t> (Anspannen des Lig vocale)</a:t>
                      </a:r>
                      <a:endParaRPr lang="hu-HU" dirty="0"/>
                    </a:p>
                  </a:txBody>
                  <a:tcPr/>
                </a:tc>
              </a:tr>
              <a:tr h="422439">
                <a:tc>
                  <a:txBody>
                    <a:bodyPr/>
                    <a:lstStyle/>
                    <a:p>
                      <a:r>
                        <a:rPr lang="hu-HU" dirty="0" smtClean="0"/>
                        <a:t>M cricoarytenoideus posterior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Öffnen der</a:t>
                      </a:r>
                      <a:r>
                        <a:rPr lang="hu-HU" baseline="0" dirty="0" smtClean="0"/>
                        <a:t> Stimmritze</a:t>
                      </a:r>
                      <a:endParaRPr lang="hu-HU" dirty="0"/>
                    </a:p>
                  </a:txBody>
                  <a:tcPr/>
                </a:tc>
              </a:tr>
              <a:tr h="422439">
                <a:tc>
                  <a:txBody>
                    <a:bodyPr/>
                    <a:lstStyle/>
                    <a:p>
                      <a:r>
                        <a:rPr lang="hu-HU" dirty="0" smtClean="0"/>
                        <a:t>M cricoarytenoideus</a:t>
                      </a:r>
                      <a:r>
                        <a:rPr lang="hu-HU" baseline="0" dirty="0" smtClean="0"/>
                        <a:t> lateralis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Schließen der Pars intermembranacea</a:t>
                      </a:r>
                      <a:endParaRPr lang="hu-HU" dirty="0"/>
                    </a:p>
                  </a:txBody>
                  <a:tcPr/>
                </a:tc>
              </a:tr>
              <a:tr h="422439">
                <a:tc>
                  <a:txBody>
                    <a:bodyPr/>
                    <a:lstStyle/>
                    <a:p>
                      <a:r>
                        <a:rPr lang="hu-HU" dirty="0" smtClean="0"/>
                        <a:t>M</a:t>
                      </a:r>
                      <a:r>
                        <a:rPr lang="hu-HU" baseline="0" dirty="0" smtClean="0"/>
                        <a:t> arytenoideus transversus et obliquus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 smtClean="0"/>
                        <a:t>Schließen der Pars intercartilaginea</a:t>
                      </a:r>
                      <a:endParaRPr lang="hu-HU" dirty="0"/>
                    </a:p>
                  </a:txBody>
                  <a:tcPr/>
                </a:tc>
              </a:tr>
              <a:tr h="1354119">
                <a:tc>
                  <a:txBody>
                    <a:bodyPr/>
                    <a:lstStyle/>
                    <a:p>
                      <a:r>
                        <a:rPr lang="hu-HU" dirty="0" smtClean="0"/>
                        <a:t>M thyroarytenoideus</a:t>
                      </a:r>
                    </a:p>
                    <a:p>
                      <a:r>
                        <a:rPr lang="hu-HU" dirty="0" smtClean="0"/>
                        <a:t>      Pars lateralis</a:t>
                      </a:r>
                    </a:p>
                    <a:p>
                      <a:r>
                        <a:rPr lang="hu-HU" dirty="0" smtClean="0"/>
                        <a:t>      Pars vocalis (M vocalis)</a:t>
                      </a:r>
                    </a:p>
                    <a:p>
                      <a:r>
                        <a:rPr lang="hu-HU" dirty="0" smtClean="0"/>
                        <a:t>      Pars thyroepiglottica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Ändert die Form  des Vestibulum laryngis</a:t>
                      </a:r>
                    </a:p>
                    <a:p>
                      <a:r>
                        <a:rPr lang="hu-HU" dirty="0" smtClean="0"/>
                        <a:t>Spannen des Lig vocale</a:t>
                      </a:r>
                    </a:p>
                    <a:p>
                      <a:r>
                        <a:rPr lang="hu-HU" dirty="0" smtClean="0"/>
                        <a:t>Ändert die Form  des Vestibulum laryngis</a:t>
                      </a:r>
                      <a:endParaRPr lang="hu-H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2" y="0"/>
            <a:ext cx="9119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Rollen des Larynx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Atmen/Schlucken</a:t>
            </a:r>
          </a:p>
          <a:p>
            <a:r>
              <a:rPr lang="hu-HU" dirty="0" smtClean="0"/>
              <a:t>Reden</a:t>
            </a:r>
          </a:p>
          <a:p>
            <a:r>
              <a:rPr lang="hu-HU" dirty="0" smtClean="0"/>
              <a:t>Bauchpresse</a:t>
            </a:r>
          </a:p>
          <a:p>
            <a:endParaRPr lang="hu-HU" dirty="0" smtClean="0"/>
          </a:p>
          <a:p>
            <a:r>
              <a:rPr lang="hu-HU" dirty="0" smtClean="0"/>
              <a:t>Lustiges Phänomen: </a:t>
            </a:r>
            <a:br>
              <a:rPr lang="hu-HU" dirty="0" smtClean="0"/>
            </a:br>
            <a:r>
              <a:rPr lang="hu-HU" dirty="0" smtClean="0"/>
              <a:t>Stimmbruch</a:t>
            </a:r>
            <a:endParaRPr lang="hu-HU" dirty="0"/>
          </a:p>
        </p:txBody>
      </p:sp>
      <p:sp>
        <p:nvSpPr>
          <p:cNvPr id="4" name="TextBox 3"/>
          <p:cNvSpPr txBox="1"/>
          <p:nvPr/>
        </p:nvSpPr>
        <p:spPr>
          <a:xfrm>
            <a:off x="5092763" y="1628800"/>
            <a:ext cx="4051237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vielfältige medizinische Bedeutung</a:t>
            </a:r>
          </a:p>
          <a:p>
            <a:r>
              <a:rPr lang="hu-HU" dirty="0" smtClean="0"/>
              <a:t>z.B.: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lockere Submukosa (Ödem!)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Onkologie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Beatmung von Patienten (Koniotomie,</a:t>
            </a:r>
          </a:p>
          <a:p>
            <a:r>
              <a:rPr lang="hu-HU" dirty="0" smtClean="0"/>
              <a:t>Intubation)</a:t>
            </a:r>
          </a:p>
          <a:p>
            <a:r>
              <a:rPr lang="hu-HU" dirty="0" smtClean="0"/>
              <a:t>usw.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Untersuchung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Grafik 4" descr="Benning06-21.jpg"/>
          <p:cNvPicPr>
            <a:picLocks noChangeAspect="1"/>
          </p:cNvPicPr>
          <p:nvPr/>
        </p:nvPicPr>
        <p:blipFill>
          <a:blip r:embed="rId3" cstate="print"/>
          <a:srcRect b="15094"/>
          <a:stretch>
            <a:fillRect/>
          </a:stretch>
        </p:blipFill>
        <p:spPr>
          <a:xfrm>
            <a:off x="0" y="2420888"/>
            <a:ext cx="2915816" cy="2475693"/>
          </a:xfrm>
          <a:prstGeom prst="rect">
            <a:avLst/>
          </a:prstGeom>
        </p:spPr>
      </p:pic>
      <p:pic>
        <p:nvPicPr>
          <p:cNvPr id="6" name="Grafik 5" descr="Benning06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217" y="4077072"/>
            <a:ext cx="6717783" cy="278092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7211299" y="2276872"/>
            <a:ext cx="1932701" cy="166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2483768" y="2276872"/>
            <a:ext cx="1541369" cy="169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4788024" y="2276872"/>
            <a:ext cx="1868810" cy="16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Patholgische Änderungen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221088"/>
            <a:ext cx="4762872" cy="216024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/>
              <a:t>Fibrom </a:t>
            </a:r>
          </a:p>
          <a:p>
            <a:r>
              <a:rPr lang="hu-HU" dirty="0" smtClean="0"/>
              <a:t>Karzinom</a:t>
            </a:r>
          </a:p>
          <a:p>
            <a:r>
              <a:rPr lang="hu-HU" dirty="0" smtClean="0"/>
              <a:t>Granulom </a:t>
            </a:r>
            <a:r>
              <a:rPr lang="hu-HU" sz="2300" dirty="0" smtClean="0"/>
              <a:t>(wegen z.B. Intubation)</a:t>
            </a:r>
            <a:endParaRPr lang="hu-HU" dirty="0" smtClean="0"/>
          </a:p>
          <a:p>
            <a:r>
              <a:rPr lang="hu-HU" dirty="0" smtClean="0"/>
              <a:t>Ödem </a:t>
            </a:r>
            <a:r>
              <a:rPr lang="hu-HU" sz="2200" dirty="0" smtClean="0"/>
              <a:t>(Allergie, Insektenstich)</a:t>
            </a:r>
            <a:endParaRPr lang="hu-HU" dirty="0"/>
          </a:p>
        </p:txBody>
      </p:sp>
      <p:pic>
        <p:nvPicPr>
          <p:cNvPr id="4" name="Picture 2" descr="laryngoscopy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2790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s://encrypted-tbn1.gstatic.com/images?q=tbn:ANd9GcSJKJ5MHGptIE4X63Ow-136s193ruuBVoykQCljHAdzVcgZPl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1944688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580063" y="3716338"/>
            <a:ext cx="1862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hu-HU" altLang="hu-HU" dirty="0">
                <a:solidFill>
                  <a:srgbClr val="003300"/>
                </a:solidFill>
                <a:latin typeface="Calibri" panose="020F0502020204030204" pitchFamily="34" charset="0"/>
              </a:rPr>
              <a:t>Kehlkopfkarzinom</a:t>
            </a:r>
          </a:p>
        </p:txBody>
      </p:sp>
      <p:pic>
        <p:nvPicPr>
          <p:cNvPr id="7" name="Picture 10" descr="http://image.slidesharecdn.com/benigntumoursoflarynx-120826011259-phpapp01/95/slide-6-728.jpg?cb=134596177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9" t="3333" r="2499" b="3333"/>
          <a:stretch>
            <a:fillRect/>
          </a:stretch>
        </p:blipFill>
        <p:spPr bwMode="auto">
          <a:xfrm>
            <a:off x="323850" y="1628775"/>
            <a:ext cx="27352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8313" y="3644900"/>
            <a:ext cx="2479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hu-HU" altLang="hu-HU" dirty="0">
                <a:solidFill>
                  <a:srgbClr val="003300"/>
                </a:solidFill>
                <a:latin typeface="Calibri" panose="020F0502020204030204" pitchFamily="34" charset="0"/>
              </a:rPr>
              <a:t>Sängerknoten = Fibroma</a:t>
            </a:r>
          </a:p>
        </p:txBody>
      </p:sp>
      <p:pic>
        <p:nvPicPr>
          <p:cNvPr id="6146" name="Picture 2" descr="vocal cord granulomas are beginning to mature on both sides and become more pedunculat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4221088"/>
            <a:ext cx="2815580" cy="2111686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724128" y="6381328"/>
            <a:ext cx="21628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hu-HU" altLang="hu-HU" dirty="0" smtClean="0">
                <a:solidFill>
                  <a:srgbClr val="003300"/>
                </a:solidFill>
                <a:latin typeface="Calibri" panose="020F0502020204030204" pitchFamily="34" charset="0"/>
              </a:rPr>
              <a:t>Stimmbandgranulom</a:t>
            </a:r>
            <a:endParaRPr lang="hu-HU" altLang="hu-HU" dirty="0">
              <a:solidFill>
                <a:srgbClr val="0033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hu-HU" dirty="0" smtClean="0"/>
              <a:t>Intubation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 descr="Intub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6250" y="2071688"/>
            <a:ext cx="6127750" cy="480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ntubation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16363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Regio colli mediana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3" descr="tracheosto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111847" y="1628800"/>
            <a:ext cx="3705308" cy="4325100"/>
          </a:xfrm>
          <a:prstGeom prst="rect">
            <a:avLst/>
          </a:prstGeo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064175" y="3212976"/>
            <a:ext cx="20798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000" dirty="0">
                <a:latin typeface="Calibri" pitchFamily="34" charset="0"/>
              </a:rPr>
              <a:t>C</a:t>
            </a:r>
            <a:r>
              <a:rPr lang="en-US" sz="2000" dirty="0" err="1">
                <a:latin typeface="Calibri" pitchFamily="34" charset="0"/>
              </a:rPr>
              <a:t>onicotomi</a:t>
            </a:r>
            <a:r>
              <a:rPr lang="hu-HU" sz="2000" dirty="0">
                <a:latin typeface="Calibri" pitchFamily="34" charset="0"/>
              </a:rPr>
              <a:t>e</a:t>
            </a:r>
          </a:p>
          <a:p>
            <a:pPr algn="ctr">
              <a:spcBef>
                <a:spcPct val="50000"/>
              </a:spcBef>
            </a:pPr>
            <a:endParaRPr lang="hu-HU" sz="24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hu-HU" sz="2000" dirty="0" err="1" smtClean="0">
                <a:latin typeface="Calibri" pitchFamily="34" charset="0"/>
              </a:rPr>
              <a:t>Tracheotomie</a:t>
            </a:r>
            <a:endParaRPr lang="hu-HU" sz="2000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5912047" y="3429000"/>
            <a:ext cx="1440160" cy="143222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5768031" y="4509120"/>
            <a:ext cx="1512168" cy="72529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>
              <a:latin typeface="Calibri" pitchFamily="34" charset="0"/>
            </a:endParaRPr>
          </a:p>
        </p:txBody>
      </p:sp>
      <p:pic>
        <p:nvPicPr>
          <p:cNvPr id="9" name="Picture 2" descr="nyaki haromszogek"/>
          <p:cNvPicPr>
            <a:picLocks noChangeAspect="1" noChangeArrowheads="1"/>
          </p:cNvPicPr>
          <p:nvPr/>
        </p:nvPicPr>
        <p:blipFill>
          <a:blip r:embed="rId4" cstate="print"/>
          <a:srcRect l="18778" r="17361"/>
          <a:stretch>
            <a:fillRect/>
          </a:stretch>
        </p:blipFill>
        <p:spPr bwMode="auto">
          <a:xfrm>
            <a:off x="439439" y="1700808"/>
            <a:ext cx="3528392" cy="425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1937096" y="3196977"/>
            <a:ext cx="493556" cy="1872208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folHlink">
              <a:alpha val="31000"/>
            </a:scheme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Skelett des Kehlkopfes</a:t>
            </a:r>
            <a:endParaRPr lang="hu-HU" dirty="0"/>
          </a:p>
        </p:txBody>
      </p:sp>
      <p:pic>
        <p:nvPicPr>
          <p:cNvPr id="4" name="Inhaltsplatzhalter 3" descr="Benning06-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32459" r="31573"/>
          <a:stretch>
            <a:fillRect/>
          </a:stretch>
        </p:blipFill>
        <p:spPr>
          <a:xfrm>
            <a:off x="3275856" y="1070897"/>
            <a:ext cx="2952328" cy="5787103"/>
          </a:xfrm>
        </p:spPr>
      </p:pic>
      <p:sp>
        <p:nvSpPr>
          <p:cNvPr id="5" name="Rechteck 4"/>
          <p:cNvSpPr/>
          <p:nvPr/>
        </p:nvSpPr>
        <p:spPr>
          <a:xfrm>
            <a:off x="3347864" y="1124744"/>
            <a:ext cx="115212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Descensus laryngis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520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189413"/>
            <a:ext cx="7308304" cy="4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Weitere Strukturelemente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Schleimhautfalten</a:t>
            </a:r>
          </a:p>
          <a:p>
            <a:r>
              <a:rPr lang="hu-HU" dirty="0" smtClean="0"/>
              <a:t>Bänder, Membrane</a:t>
            </a:r>
          </a:p>
          <a:p>
            <a:r>
              <a:rPr lang="hu-HU" dirty="0" smtClean="0"/>
              <a:t>Muskeln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Innere Räume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7" descr="Benning06-13.jpg"/>
          <p:cNvPicPr>
            <a:picLocks noChangeAspect="1"/>
          </p:cNvPicPr>
          <p:nvPr/>
        </p:nvPicPr>
        <p:blipFill>
          <a:blip r:embed="rId3" cstate="print"/>
          <a:srcRect l="27859"/>
          <a:stretch>
            <a:fillRect/>
          </a:stretch>
        </p:blipFill>
        <p:spPr>
          <a:xfrm>
            <a:off x="0" y="1412776"/>
            <a:ext cx="4940078" cy="5445224"/>
          </a:xfrm>
          <a:prstGeom prst="rect">
            <a:avLst/>
          </a:prstGeom>
        </p:spPr>
      </p:pic>
      <p:pic>
        <p:nvPicPr>
          <p:cNvPr id="7" name="Inhaltsplatzhalter 5" descr="Benning06-14.jpg"/>
          <p:cNvPicPr>
            <a:picLocks noChangeAspect="1"/>
          </p:cNvPicPr>
          <p:nvPr/>
        </p:nvPicPr>
        <p:blipFill>
          <a:blip r:embed="rId4" cstate="print"/>
          <a:srcRect r="55227"/>
          <a:stretch>
            <a:fillRect/>
          </a:stretch>
        </p:blipFill>
        <p:spPr>
          <a:xfrm>
            <a:off x="4924917" y="1700808"/>
            <a:ext cx="4219083" cy="4392489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5292080" y="3068960"/>
            <a:ext cx="1800200" cy="36004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7590971" y="2336800"/>
            <a:ext cx="1117600" cy="1320800"/>
          </a:xfrm>
          <a:custGeom>
            <a:avLst/>
            <a:gdLst>
              <a:gd name="connsiteX0" fmla="*/ 0 w 1117600"/>
              <a:gd name="connsiteY0" fmla="*/ 1045029 h 1320800"/>
              <a:gd name="connsiteX1" fmla="*/ 0 w 1117600"/>
              <a:gd name="connsiteY1" fmla="*/ 1045029 h 1320800"/>
              <a:gd name="connsiteX2" fmla="*/ 362858 w 1117600"/>
              <a:gd name="connsiteY2" fmla="*/ 0 h 1320800"/>
              <a:gd name="connsiteX3" fmla="*/ 1117600 w 1117600"/>
              <a:gd name="connsiteY3" fmla="*/ 1320800 h 1320800"/>
              <a:gd name="connsiteX4" fmla="*/ 159658 w 1117600"/>
              <a:gd name="connsiteY4" fmla="*/ 1306286 h 1320800"/>
              <a:gd name="connsiteX5" fmla="*/ 0 w 1117600"/>
              <a:gd name="connsiteY5" fmla="*/ 1045029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600" h="1320800">
                <a:moveTo>
                  <a:pt x="0" y="1045029"/>
                </a:moveTo>
                <a:lnTo>
                  <a:pt x="0" y="1045029"/>
                </a:lnTo>
                <a:lnTo>
                  <a:pt x="362858" y="0"/>
                </a:lnTo>
                <a:lnTo>
                  <a:pt x="1117600" y="1320800"/>
                </a:lnTo>
                <a:lnTo>
                  <a:pt x="159658" y="1306286"/>
                </a:lnTo>
                <a:lnTo>
                  <a:pt x="0" y="1045029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943429" y="1553029"/>
            <a:ext cx="1219200" cy="2380342"/>
          </a:xfrm>
          <a:custGeom>
            <a:avLst/>
            <a:gdLst>
              <a:gd name="connsiteX0" fmla="*/ 174171 w 1219200"/>
              <a:gd name="connsiteY0" fmla="*/ 2365828 h 2380342"/>
              <a:gd name="connsiteX1" fmla="*/ 174171 w 1219200"/>
              <a:gd name="connsiteY1" fmla="*/ 2365828 h 2380342"/>
              <a:gd name="connsiteX2" fmla="*/ 478971 w 1219200"/>
              <a:gd name="connsiteY2" fmla="*/ 2249714 h 2380342"/>
              <a:gd name="connsiteX3" fmla="*/ 798285 w 1219200"/>
              <a:gd name="connsiteY3" fmla="*/ 2380342 h 2380342"/>
              <a:gd name="connsiteX4" fmla="*/ 1219200 w 1219200"/>
              <a:gd name="connsiteY4" fmla="*/ 1524000 h 2380342"/>
              <a:gd name="connsiteX5" fmla="*/ 914400 w 1219200"/>
              <a:gd name="connsiteY5" fmla="*/ 0 h 2380342"/>
              <a:gd name="connsiteX6" fmla="*/ 232228 w 1219200"/>
              <a:gd name="connsiteY6" fmla="*/ 29028 h 2380342"/>
              <a:gd name="connsiteX7" fmla="*/ 0 w 1219200"/>
              <a:gd name="connsiteY7" fmla="*/ 1393371 h 2380342"/>
              <a:gd name="connsiteX8" fmla="*/ 174171 w 1219200"/>
              <a:gd name="connsiteY8" fmla="*/ 2365828 h 2380342"/>
              <a:gd name="connsiteX0" fmla="*/ 244195 w 1219200"/>
              <a:gd name="connsiteY0" fmla="*/ 2308019 h 2380342"/>
              <a:gd name="connsiteX1" fmla="*/ 174171 w 1219200"/>
              <a:gd name="connsiteY1" fmla="*/ 2365828 h 2380342"/>
              <a:gd name="connsiteX2" fmla="*/ 478971 w 1219200"/>
              <a:gd name="connsiteY2" fmla="*/ 2249714 h 2380342"/>
              <a:gd name="connsiteX3" fmla="*/ 798285 w 1219200"/>
              <a:gd name="connsiteY3" fmla="*/ 2380342 h 2380342"/>
              <a:gd name="connsiteX4" fmla="*/ 1219200 w 1219200"/>
              <a:gd name="connsiteY4" fmla="*/ 1524000 h 2380342"/>
              <a:gd name="connsiteX5" fmla="*/ 914400 w 1219200"/>
              <a:gd name="connsiteY5" fmla="*/ 0 h 2380342"/>
              <a:gd name="connsiteX6" fmla="*/ 232228 w 1219200"/>
              <a:gd name="connsiteY6" fmla="*/ 29028 h 2380342"/>
              <a:gd name="connsiteX7" fmla="*/ 0 w 1219200"/>
              <a:gd name="connsiteY7" fmla="*/ 1393371 h 2380342"/>
              <a:gd name="connsiteX8" fmla="*/ 244195 w 1219200"/>
              <a:gd name="connsiteY8" fmla="*/ 2308019 h 238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" h="2380342">
                <a:moveTo>
                  <a:pt x="244195" y="2308019"/>
                </a:moveTo>
                <a:lnTo>
                  <a:pt x="174171" y="2365828"/>
                </a:lnTo>
                <a:lnTo>
                  <a:pt x="478971" y="2249714"/>
                </a:lnTo>
                <a:lnTo>
                  <a:pt x="798285" y="2380342"/>
                </a:lnTo>
                <a:lnTo>
                  <a:pt x="1219200" y="1524000"/>
                </a:lnTo>
                <a:lnTo>
                  <a:pt x="914400" y="0"/>
                </a:lnTo>
                <a:lnTo>
                  <a:pt x="232228" y="29028"/>
                </a:lnTo>
                <a:lnTo>
                  <a:pt x="0" y="1393371"/>
                </a:lnTo>
                <a:lnTo>
                  <a:pt x="244195" y="2308019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Rechteck 10"/>
          <p:cNvSpPr/>
          <p:nvPr/>
        </p:nvSpPr>
        <p:spPr>
          <a:xfrm>
            <a:off x="5364088" y="4077072"/>
            <a:ext cx="1800200" cy="288032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7956376" y="3645024"/>
            <a:ext cx="720080" cy="144016"/>
          </a:xfrm>
          <a:prstGeom prst="rect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794016" y="3860800"/>
            <a:ext cx="1261432" cy="502963"/>
          </a:xfrm>
          <a:custGeom>
            <a:avLst/>
            <a:gdLst>
              <a:gd name="connsiteX0" fmla="*/ 580572 w 986972"/>
              <a:gd name="connsiteY0" fmla="*/ 0 h 449943"/>
              <a:gd name="connsiteX1" fmla="*/ 986972 w 986972"/>
              <a:gd name="connsiteY1" fmla="*/ 145143 h 449943"/>
              <a:gd name="connsiteX2" fmla="*/ 856343 w 986972"/>
              <a:gd name="connsiteY2" fmla="*/ 449943 h 449943"/>
              <a:gd name="connsiteX3" fmla="*/ 638629 w 986972"/>
              <a:gd name="connsiteY3" fmla="*/ 116114 h 449943"/>
              <a:gd name="connsiteX4" fmla="*/ 508000 w 986972"/>
              <a:gd name="connsiteY4" fmla="*/ 116114 h 449943"/>
              <a:gd name="connsiteX5" fmla="*/ 275772 w 986972"/>
              <a:gd name="connsiteY5" fmla="*/ 319314 h 449943"/>
              <a:gd name="connsiteX6" fmla="*/ 0 w 986972"/>
              <a:gd name="connsiteY6" fmla="*/ 348343 h 449943"/>
              <a:gd name="connsiteX7" fmla="*/ 188686 w 986972"/>
              <a:gd name="connsiteY7" fmla="*/ 174171 h 449943"/>
              <a:gd name="connsiteX8" fmla="*/ 580572 w 986972"/>
              <a:gd name="connsiteY8" fmla="*/ 0 h 449943"/>
              <a:gd name="connsiteX0" fmla="*/ 580572 w 986972"/>
              <a:gd name="connsiteY0" fmla="*/ 0 h 432296"/>
              <a:gd name="connsiteX1" fmla="*/ 986972 w 986972"/>
              <a:gd name="connsiteY1" fmla="*/ 145143 h 432296"/>
              <a:gd name="connsiteX2" fmla="*/ 878317 w 986972"/>
              <a:gd name="connsiteY2" fmla="*/ 432296 h 432296"/>
              <a:gd name="connsiteX3" fmla="*/ 638629 w 986972"/>
              <a:gd name="connsiteY3" fmla="*/ 116114 h 432296"/>
              <a:gd name="connsiteX4" fmla="*/ 508000 w 986972"/>
              <a:gd name="connsiteY4" fmla="*/ 116114 h 432296"/>
              <a:gd name="connsiteX5" fmla="*/ 275772 w 986972"/>
              <a:gd name="connsiteY5" fmla="*/ 319314 h 432296"/>
              <a:gd name="connsiteX6" fmla="*/ 0 w 986972"/>
              <a:gd name="connsiteY6" fmla="*/ 348343 h 432296"/>
              <a:gd name="connsiteX7" fmla="*/ 188686 w 986972"/>
              <a:gd name="connsiteY7" fmla="*/ 174171 h 432296"/>
              <a:gd name="connsiteX8" fmla="*/ 580572 w 986972"/>
              <a:gd name="connsiteY8" fmla="*/ 0 h 432296"/>
              <a:gd name="connsiteX0" fmla="*/ 580572 w 1050514"/>
              <a:gd name="connsiteY0" fmla="*/ 0 h 432296"/>
              <a:gd name="connsiteX1" fmla="*/ 986972 w 1050514"/>
              <a:gd name="connsiteY1" fmla="*/ 145143 h 432296"/>
              <a:gd name="connsiteX2" fmla="*/ 878317 w 1050514"/>
              <a:gd name="connsiteY2" fmla="*/ 432296 h 432296"/>
              <a:gd name="connsiteX3" fmla="*/ 638629 w 1050514"/>
              <a:gd name="connsiteY3" fmla="*/ 116114 h 432296"/>
              <a:gd name="connsiteX4" fmla="*/ 508000 w 1050514"/>
              <a:gd name="connsiteY4" fmla="*/ 116114 h 432296"/>
              <a:gd name="connsiteX5" fmla="*/ 275772 w 1050514"/>
              <a:gd name="connsiteY5" fmla="*/ 319314 h 432296"/>
              <a:gd name="connsiteX6" fmla="*/ 0 w 1050514"/>
              <a:gd name="connsiteY6" fmla="*/ 348343 h 432296"/>
              <a:gd name="connsiteX7" fmla="*/ 188686 w 1050514"/>
              <a:gd name="connsiteY7" fmla="*/ 174171 h 432296"/>
              <a:gd name="connsiteX8" fmla="*/ 580572 w 1050514"/>
              <a:gd name="connsiteY8" fmla="*/ 0 h 432296"/>
              <a:gd name="connsiteX0" fmla="*/ 580572 w 1170077"/>
              <a:gd name="connsiteY0" fmla="*/ 0 h 432296"/>
              <a:gd name="connsiteX1" fmla="*/ 986972 w 1170077"/>
              <a:gd name="connsiteY1" fmla="*/ 145143 h 432296"/>
              <a:gd name="connsiteX2" fmla="*/ 878317 w 1170077"/>
              <a:gd name="connsiteY2" fmla="*/ 432296 h 432296"/>
              <a:gd name="connsiteX3" fmla="*/ 638629 w 1170077"/>
              <a:gd name="connsiteY3" fmla="*/ 116114 h 432296"/>
              <a:gd name="connsiteX4" fmla="*/ 508000 w 1170077"/>
              <a:gd name="connsiteY4" fmla="*/ 116114 h 432296"/>
              <a:gd name="connsiteX5" fmla="*/ 275772 w 1170077"/>
              <a:gd name="connsiteY5" fmla="*/ 319314 h 432296"/>
              <a:gd name="connsiteX6" fmla="*/ 0 w 1170077"/>
              <a:gd name="connsiteY6" fmla="*/ 348343 h 432296"/>
              <a:gd name="connsiteX7" fmla="*/ 188686 w 1170077"/>
              <a:gd name="connsiteY7" fmla="*/ 174171 h 432296"/>
              <a:gd name="connsiteX8" fmla="*/ 580572 w 1170077"/>
              <a:gd name="connsiteY8" fmla="*/ 0 h 432296"/>
              <a:gd name="connsiteX0" fmla="*/ 580572 w 1170077"/>
              <a:gd name="connsiteY0" fmla="*/ 0 h 432296"/>
              <a:gd name="connsiteX1" fmla="*/ 986972 w 1170077"/>
              <a:gd name="connsiteY1" fmla="*/ 145143 h 432296"/>
              <a:gd name="connsiteX2" fmla="*/ 878317 w 1170077"/>
              <a:gd name="connsiteY2" fmla="*/ 432296 h 432296"/>
              <a:gd name="connsiteX3" fmla="*/ 638629 w 1170077"/>
              <a:gd name="connsiteY3" fmla="*/ 116114 h 432296"/>
              <a:gd name="connsiteX4" fmla="*/ 508000 w 1170077"/>
              <a:gd name="connsiteY4" fmla="*/ 116114 h 432296"/>
              <a:gd name="connsiteX5" fmla="*/ 275772 w 1170077"/>
              <a:gd name="connsiteY5" fmla="*/ 319314 h 432296"/>
              <a:gd name="connsiteX6" fmla="*/ 0 w 1170077"/>
              <a:gd name="connsiteY6" fmla="*/ 348343 h 432296"/>
              <a:gd name="connsiteX7" fmla="*/ 188686 w 1170077"/>
              <a:gd name="connsiteY7" fmla="*/ 174171 h 432296"/>
              <a:gd name="connsiteX8" fmla="*/ 580572 w 1170077"/>
              <a:gd name="connsiteY8" fmla="*/ 0 h 432296"/>
              <a:gd name="connsiteX0" fmla="*/ 580572 w 1170077"/>
              <a:gd name="connsiteY0" fmla="*/ 0 h 432296"/>
              <a:gd name="connsiteX1" fmla="*/ 986972 w 1170077"/>
              <a:gd name="connsiteY1" fmla="*/ 145143 h 432296"/>
              <a:gd name="connsiteX2" fmla="*/ 878317 w 1170077"/>
              <a:gd name="connsiteY2" fmla="*/ 432296 h 432296"/>
              <a:gd name="connsiteX3" fmla="*/ 662293 w 1170077"/>
              <a:gd name="connsiteY3" fmla="*/ 72256 h 432296"/>
              <a:gd name="connsiteX4" fmla="*/ 508000 w 1170077"/>
              <a:gd name="connsiteY4" fmla="*/ 116114 h 432296"/>
              <a:gd name="connsiteX5" fmla="*/ 275772 w 1170077"/>
              <a:gd name="connsiteY5" fmla="*/ 319314 h 432296"/>
              <a:gd name="connsiteX6" fmla="*/ 0 w 1170077"/>
              <a:gd name="connsiteY6" fmla="*/ 348343 h 432296"/>
              <a:gd name="connsiteX7" fmla="*/ 188686 w 1170077"/>
              <a:gd name="connsiteY7" fmla="*/ 174171 h 432296"/>
              <a:gd name="connsiteX8" fmla="*/ 580572 w 1170077"/>
              <a:gd name="connsiteY8" fmla="*/ 0 h 432296"/>
              <a:gd name="connsiteX0" fmla="*/ 580572 w 1170077"/>
              <a:gd name="connsiteY0" fmla="*/ 0 h 432296"/>
              <a:gd name="connsiteX1" fmla="*/ 986972 w 1170077"/>
              <a:gd name="connsiteY1" fmla="*/ 145143 h 432296"/>
              <a:gd name="connsiteX2" fmla="*/ 878317 w 1170077"/>
              <a:gd name="connsiteY2" fmla="*/ 432296 h 432296"/>
              <a:gd name="connsiteX3" fmla="*/ 662293 w 1170077"/>
              <a:gd name="connsiteY3" fmla="*/ 72256 h 432296"/>
              <a:gd name="connsiteX4" fmla="*/ 518277 w 1170077"/>
              <a:gd name="connsiteY4" fmla="*/ 72256 h 432296"/>
              <a:gd name="connsiteX5" fmla="*/ 275772 w 1170077"/>
              <a:gd name="connsiteY5" fmla="*/ 319314 h 432296"/>
              <a:gd name="connsiteX6" fmla="*/ 0 w 1170077"/>
              <a:gd name="connsiteY6" fmla="*/ 348343 h 432296"/>
              <a:gd name="connsiteX7" fmla="*/ 188686 w 1170077"/>
              <a:gd name="connsiteY7" fmla="*/ 174171 h 432296"/>
              <a:gd name="connsiteX8" fmla="*/ 580572 w 1170077"/>
              <a:gd name="connsiteY8" fmla="*/ 0 h 432296"/>
              <a:gd name="connsiteX0" fmla="*/ 580572 w 1170077"/>
              <a:gd name="connsiteY0" fmla="*/ 0 h 432296"/>
              <a:gd name="connsiteX1" fmla="*/ 986972 w 1170077"/>
              <a:gd name="connsiteY1" fmla="*/ 145143 h 432296"/>
              <a:gd name="connsiteX2" fmla="*/ 878317 w 1170077"/>
              <a:gd name="connsiteY2" fmla="*/ 432296 h 432296"/>
              <a:gd name="connsiteX3" fmla="*/ 662293 w 1170077"/>
              <a:gd name="connsiteY3" fmla="*/ 72256 h 432296"/>
              <a:gd name="connsiteX4" fmla="*/ 518277 w 1170077"/>
              <a:gd name="connsiteY4" fmla="*/ 72256 h 432296"/>
              <a:gd name="connsiteX5" fmla="*/ 302253 w 1170077"/>
              <a:gd name="connsiteY5" fmla="*/ 360288 h 432296"/>
              <a:gd name="connsiteX6" fmla="*/ 0 w 1170077"/>
              <a:gd name="connsiteY6" fmla="*/ 348343 h 432296"/>
              <a:gd name="connsiteX7" fmla="*/ 188686 w 1170077"/>
              <a:gd name="connsiteY7" fmla="*/ 174171 h 432296"/>
              <a:gd name="connsiteX8" fmla="*/ 580572 w 1170077"/>
              <a:gd name="connsiteY8" fmla="*/ 0 h 432296"/>
              <a:gd name="connsiteX0" fmla="*/ 391886 w 981391"/>
              <a:gd name="connsiteY0" fmla="*/ 0 h 432296"/>
              <a:gd name="connsiteX1" fmla="*/ 798286 w 981391"/>
              <a:gd name="connsiteY1" fmla="*/ 145143 h 432296"/>
              <a:gd name="connsiteX2" fmla="*/ 689631 w 981391"/>
              <a:gd name="connsiteY2" fmla="*/ 432296 h 432296"/>
              <a:gd name="connsiteX3" fmla="*/ 473607 w 981391"/>
              <a:gd name="connsiteY3" fmla="*/ 72256 h 432296"/>
              <a:gd name="connsiteX4" fmla="*/ 329591 w 981391"/>
              <a:gd name="connsiteY4" fmla="*/ 72256 h 432296"/>
              <a:gd name="connsiteX5" fmla="*/ 113567 w 981391"/>
              <a:gd name="connsiteY5" fmla="*/ 360288 h 432296"/>
              <a:gd name="connsiteX6" fmla="*/ 0 w 981391"/>
              <a:gd name="connsiteY6" fmla="*/ 174171 h 432296"/>
              <a:gd name="connsiteX7" fmla="*/ 391886 w 981391"/>
              <a:gd name="connsiteY7" fmla="*/ 0 h 432296"/>
              <a:gd name="connsiteX0" fmla="*/ 531678 w 1121183"/>
              <a:gd name="connsiteY0" fmla="*/ 0 h 432296"/>
              <a:gd name="connsiteX1" fmla="*/ 938078 w 1121183"/>
              <a:gd name="connsiteY1" fmla="*/ 145143 h 432296"/>
              <a:gd name="connsiteX2" fmla="*/ 829423 w 1121183"/>
              <a:gd name="connsiteY2" fmla="*/ 432296 h 432296"/>
              <a:gd name="connsiteX3" fmla="*/ 613399 w 1121183"/>
              <a:gd name="connsiteY3" fmla="*/ 72256 h 432296"/>
              <a:gd name="connsiteX4" fmla="*/ 469383 w 1121183"/>
              <a:gd name="connsiteY4" fmla="*/ 72256 h 432296"/>
              <a:gd name="connsiteX5" fmla="*/ 253359 w 1121183"/>
              <a:gd name="connsiteY5" fmla="*/ 360288 h 432296"/>
              <a:gd name="connsiteX6" fmla="*/ 139792 w 1121183"/>
              <a:gd name="connsiteY6" fmla="*/ 174171 h 432296"/>
              <a:gd name="connsiteX7" fmla="*/ 531678 w 1121183"/>
              <a:gd name="connsiteY7" fmla="*/ 0 h 432296"/>
              <a:gd name="connsiteX0" fmla="*/ 671927 w 1261432"/>
              <a:gd name="connsiteY0" fmla="*/ 0 h 432296"/>
              <a:gd name="connsiteX1" fmla="*/ 1078327 w 1261432"/>
              <a:gd name="connsiteY1" fmla="*/ 145143 h 432296"/>
              <a:gd name="connsiteX2" fmla="*/ 969672 w 1261432"/>
              <a:gd name="connsiteY2" fmla="*/ 432296 h 432296"/>
              <a:gd name="connsiteX3" fmla="*/ 753648 w 1261432"/>
              <a:gd name="connsiteY3" fmla="*/ 72256 h 432296"/>
              <a:gd name="connsiteX4" fmla="*/ 609632 w 1261432"/>
              <a:gd name="connsiteY4" fmla="*/ 72256 h 432296"/>
              <a:gd name="connsiteX5" fmla="*/ 393608 w 1261432"/>
              <a:gd name="connsiteY5" fmla="*/ 360288 h 432296"/>
              <a:gd name="connsiteX6" fmla="*/ 280041 w 1261432"/>
              <a:gd name="connsiteY6" fmla="*/ 174171 h 432296"/>
              <a:gd name="connsiteX7" fmla="*/ 671927 w 1261432"/>
              <a:gd name="connsiteY7" fmla="*/ 0 h 432296"/>
              <a:gd name="connsiteX0" fmla="*/ 671927 w 1261432"/>
              <a:gd name="connsiteY0" fmla="*/ 0 h 502963"/>
              <a:gd name="connsiteX1" fmla="*/ 1078327 w 1261432"/>
              <a:gd name="connsiteY1" fmla="*/ 145143 h 502963"/>
              <a:gd name="connsiteX2" fmla="*/ 969672 w 1261432"/>
              <a:gd name="connsiteY2" fmla="*/ 432296 h 502963"/>
              <a:gd name="connsiteX3" fmla="*/ 753648 w 1261432"/>
              <a:gd name="connsiteY3" fmla="*/ 72256 h 502963"/>
              <a:gd name="connsiteX4" fmla="*/ 609632 w 1261432"/>
              <a:gd name="connsiteY4" fmla="*/ 72256 h 502963"/>
              <a:gd name="connsiteX5" fmla="*/ 393608 w 1261432"/>
              <a:gd name="connsiteY5" fmla="*/ 360288 h 502963"/>
              <a:gd name="connsiteX6" fmla="*/ 280041 w 1261432"/>
              <a:gd name="connsiteY6" fmla="*/ 174171 h 502963"/>
              <a:gd name="connsiteX7" fmla="*/ 671927 w 1261432"/>
              <a:gd name="connsiteY7" fmla="*/ 0 h 502963"/>
              <a:gd name="connsiteX0" fmla="*/ 671927 w 1261432"/>
              <a:gd name="connsiteY0" fmla="*/ 0 h 502963"/>
              <a:gd name="connsiteX1" fmla="*/ 1078327 w 1261432"/>
              <a:gd name="connsiteY1" fmla="*/ 145143 h 502963"/>
              <a:gd name="connsiteX2" fmla="*/ 897664 w 1261432"/>
              <a:gd name="connsiteY2" fmla="*/ 360288 h 502963"/>
              <a:gd name="connsiteX3" fmla="*/ 753648 w 1261432"/>
              <a:gd name="connsiteY3" fmla="*/ 72256 h 502963"/>
              <a:gd name="connsiteX4" fmla="*/ 609632 w 1261432"/>
              <a:gd name="connsiteY4" fmla="*/ 72256 h 502963"/>
              <a:gd name="connsiteX5" fmla="*/ 393608 w 1261432"/>
              <a:gd name="connsiteY5" fmla="*/ 360288 h 502963"/>
              <a:gd name="connsiteX6" fmla="*/ 280041 w 1261432"/>
              <a:gd name="connsiteY6" fmla="*/ 174171 h 502963"/>
              <a:gd name="connsiteX7" fmla="*/ 671927 w 1261432"/>
              <a:gd name="connsiteY7" fmla="*/ 0 h 502963"/>
              <a:gd name="connsiteX0" fmla="*/ 671927 w 1261432"/>
              <a:gd name="connsiteY0" fmla="*/ 0 h 502963"/>
              <a:gd name="connsiteX1" fmla="*/ 1078327 w 1261432"/>
              <a:gd name="connsiteY1" fmla="*/ 145143 h 502963"/>
              <a:gd name="connsiteX2" fmla="*/ 897664 w 1261432"/>
              <a:gd name="connsiteY2" fmla="*/ 360288 h 502963"/>
              <a:gd name="connsiteX3" fmla="*/ 753648 w 1261432"/>
              <a:gd name="connsiteY3" fmla="*/ 72256 h 502963"/>
              <a:gd name="connsiteX4" fmla="*/ 609632 w 1261432"/>
              <a:gd name="connsiteY4" fmla="*/ 72256 h 502963"/>
              <a:gd name="connsiteX5" fmla="*/ 393608 w 1261432"/>
              <a:gd name="connsiteY5" fmla="*/ 360288 h 502963"/>
              <a:gd name="connsiteX6" fmla="*/ 280041 w 1261432"/>
              <a:gd name="connsiteY6" fmla="*/ 174171 h 502963"/>
              <a:gd name="connsiteX7" fmla="*/ 671927 w 1261432"/>
              <a:gd name="connsiteY7" fmla="*/ 0 h 50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432" h="502963">
                <a:moveTo>
                  <a:pt x="671927" y="0"/>
                </a:moveTo>
                <a:lnTo>
                  <a:pt x="1078327" y="145143"/>
                </a:lnTo>
                <a:cubicBezTo>
                  <a:pt x="1261432" y="242870"/>
                  <a:pt x="1193040" y="498157"/>
                  <a:pt x="897664" y="360288"/>
                </a:cubicBezTo>
                <a:lnTo>
                  <a:pt x="753648" y="72256"/>
                </a:lnTo>
                <a:lnTo>
                  <a:pt x="609632" y="72256"/>
                </a:lnTo>
                <a:lnTo>
                  <a:pt x="393608" y="360288"/>
                </a:lnTo>
                <a:cubicBezTo>
                  <a:pt x="83620" y="502963"/>
                  <a:pt x="0" y="190594"/>
                  <a:pt x="280041" y="174171"/>
                </a:cubicBezTo>
                <a:lnTo>
                  <a:pt x="671927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hteck 13"/>
          <p:cNvSpPr/>
          <p:nvPr/>
        </p:nvSpPr>
        <p:spPr>
          <a:xfrm>
            <a:off x="5364088" y="4797152"/>
            <a:ext cx="1800200" cy="28803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Freihandform 14"/>
          <p:cNvSpPr/>
          <p:nvPr/>
        </p:nvSpPr>
        <p:spPr>
          <a:xfrm>
            <a:off x="7721600" y="3886200"/>
            <a:ext cx="863600" cy="939800"/>
          </a:xfrm>
          <a:custGeom>
            <a:avLst/>
            <a:gdLst>
              <a:gd name="connsiteX0" fmla="*/ 114300 w 863600"/>
              <a:gd name="connsiteY0" fmla="*/ 0 h 939800"/>
              <a:gd name="connsiteX1" fmla="*/ 114300 w 863600"/>
              <a:gd name="connsiteY1" fmla="*/ 0 h 939800"/>
              <a:gd name="connsiteX2" fmla="*/ 863600 w 863600"/>
              <a:gd name="connsiteY2" fmla="*/ 25400 h 939800"/>
              <a:gd name="connsiteX3" fmla="*/ 812800 w 863600"/>
              <a:gd name="connsiteY3" fmla="*/ 939800 h 939800"/>
              <a:gd name="connsiteX4" fmla="*/ 0 w 863600"/>
              <a:gd name="connsiteY4" fmla="*/ 939800 h 939800"/>
              <a:gd name="connsiteX5" fmla="*/ 114300 w 863600"/>
              <a:gd name="connsiteY5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600" h="939800">
                <a:moveTo>
                  <a:pt x="114300" y="0"/>
                </a:moveTo>
                <a:lnTo>
                  <a:pt x="114300" y="0"/>
                </a:lnTo>
                <a:lnTo>
                  <a:pt x="863600" y="25400"/>
                </a:lnTo>
                <a:lnTo>
                  <a:pt x="812800" y="939800"/>
                </a:lnTo>
                <a:lnTo>
                  <a:pt x="0" y="939800"/>
                </a:lnTo>
                <a:lnTo>
                  <a:pt x="114300" y="0"/>
                </a:ln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>
            <a:off x="976230" y="3933056"/>
            <a:ext cx="991278" cy="1728192"/>
          </a:xfrm>
          <a:custGeom>
            <a:avLst/>
            <a:gdLst>
              <a:gd name="connsiteX0" fmla="*/ 0 w 812800"/>
              <a:gd name="connsiteY0" fmla="*/ 1625600 h 1663700"/>
              <a:gd name="connsiteX1" fmla="*/ 0 w 812800"/>
              <a:gd name="connsiteY1" fmla="*/ 1625600 h 1663700"/>
              <a:gd name="connsiteX2" fmla="*/ 431800 w 812800"/>
              <a:gd name="connsiteY2" fmla="*/ 0 h 1663700"/>
              <a:gd name="connsiteX3" fmla="*/ 812800 w 812800"/>
              <a:gd name="connsiteY3" fmla="*/ 1663700 h 1663700"/>
              <a:gd name="connsiteX4" fmla="*/ 0 w 812800"/>
              <a:gd name="connsiteY4" fmla="*/ 1625600 h 1663700"/>
              <a:gd name="connsiteX0" fmla="*/ 0 w 951508"/>
              <a:gd name="connsiteY0" fmla="*/ 1625600 h 1663700"/>
              <a:gd name="connsiteX1" fmla="*/ 0 w 951508"/>
              <a:gd name="connsiteY1" fmla="*/ 1625600 h 1663700"/>
              <a:gd name="connsiteX2" fmla="*/ 431800 w 951508"/>
              <a:gd name="connsiteY2" fmla="*/ 0 h 1663700"/>
              <a:gd name="connsiteX3" fmla="*/ 812800 w 951508"/>
              <a:gd name="connsiteY3" fmla="*/ 1663700 h 1663700"/>
              <a:gd name="connsiteX4" fmla="*/ 0 w 951508"/>
              <a:gd name="connsiteY4" fmla="*/ 1625600 h 1663700"/>
              <a:gd name="connsiteX0" fmla="*/ 0 w 951508"/>
              <a:gd name="connsiteY0" fmla="*/ 1625600 h 1663700"/>
              <a:gd name="connsiteX1" fmla="*/ 0 w 951508"/>
              <a:gd name="connsiteY1" fmla="*/ 1625600 h 1663700"/>
              <a:gd name="connsiteX2" fmla="*/ 431800 w 951508"/>
              <a:gd name="connsiteY2" fmla="*/ 0 h 1663700"/>
              <a:gd name="connsiteX3" fmla="*/ 812800 w 951508"/>
              <a:gd name="connsiteY3" fmla="*/ 1663700 h 1663700"/>
              <a:gd name="connsiteX4" fmla="*/ 0 w 951508"/>
              <a:gd name="connsiteY4" fmla="*/ 1625600 h 1663700"/>
              <a:gd name="connsiteX0" fmla="*/ 0 w 951508"/>
              <a:gd name="connsiteY0" fmla="*/ 1625600 h 1663700"/>
              <a:gd name="connsiteX1" fmla="*/ 0 w 951508"/>
              <a:gd name="connsiteY1" fmla="*/ 1625600 h 1663700"/>
              <a:gd name="connsiteX2" fmla="*/ 431800 w 951508"/>
              <a:gd name="connsiteY2" fmla="*/ 0 h 1663700"/>
              <a:gd name="connsiteX3" fmla="*/ 812800 w 951508"/>
              <a:gd name="connsiteY3" fmla="*/ 1663700 h 1663700"/>
              <a:gd name="connsiteX4" fmla="*/ 0 w 951508"/>
              <a:gd name="connsiteY4" fmla="*/ 1625600 h 1663700"/>
              <a:gd name="connsiteX0" fmla="*/ 27608 w 951508"/>
              <a:gd name="connsiteY0" fmla="*/ 1673448 h 1673448"/>
              <a:gd name="connsiteX1" fmla="*/ 0 w 951508"/>
              <a:gd name="connsiteY1" fmla="*/ 1625600 h 1673448"/>
              <a:gd name="connsiteX2" fmla="*/ 431800 w 951508"/>
              <a:gd name="connsiteY2" fmla="*/ 0 h 1673448"/>
              <a:gd name="connsiteX3" fmla="*/ 812800 w 951508"/>
              <a:gd name="connsiteY3" fmla="*/ 1663700 h 1673448"/>
              <a:gd name="connsiteX4" fmla="*/ 27608 w 951508"/>
              <a:gd name="connsiteY4" fmla="*/ 1673448 h 1673448"/>
              <a:gd name="connsiteX0" fmla="*/ 94986 w 1018886"/>
              <a:gd name="connsiteY0" fmla="*/ 1673448 h 1673448"/>
              <a:gd name="connsiteX1" fmla="*/ 67378 w 1018886"/>
              <a:gd name="connsiteY1" fmla="*/ 1625600 h 1673448"/>
              <a:gd name="connsiteX2" fmla="*/ 499178 w 1018886"/>
              <a:gd name="connsiteY2" fmla="*/ 0 h 1673448"/>
              <a:gd name="connsiteX3" fmla="*/ 880178 w 1018886"/>
              <a:gd name="connsiteY3" fmla="*/ 1663700 h 1673448"/>
              <a:gd name="connsiteX4" fmla="*/ 94986 w 1018886"/>
              <a:gd name="connsiteY4" fmla="*/ 1673448 h 1673448"/>
              <a:gd name="connsiteX0" fmla="*/ 880178 w 1018886"/>
              <a:gd name="connsiteY0" fmla="*/ 1663700 h 1663700"/>
              <a:gd name="connsiteX1" fmla="*/ 67378 w 1018886"/>
              <a:gd name="connsiteY1" fmla="*/ 1625600 h 1663700"/>
              <a:gd name="connsiteX2" fmla="*/ 499178 w 1018886"/>
              <a:gd name="connsiteY2" fmla="*/ 0 h 1663700"/>
              <a:gd name="connsiteX3" fmla="*/ 880178 w 1018886"/>
              <a:gd name="connsiteY3" fmla="*/ 1663700 h 1663700"/>
              <a:gd name="connsiteX0" fmla="*/ 852570 w 991278"/>
              <a:gd name="connsiteY0" fmla="*/ 1663700 h 1673448"/>
              <a:gd name="connsiteX1" fmla="*/ 67378 w 991278"/>
              <a:gd name="connsiteY1" fmla="*/ 1673448 h 1673448"/>
              <a:gd name="connsiteX2" fmla="*/ 471570 w 991278"/>
              <a:gd name="connsiteY2" fmla="*/ 0 h 1673448"/>
              <a:gd name="connsiteX3" fmla="*/ 852570 w 991278"/>
              <a:gd name="connsiteY3" fmla="*/ 1663700 h 1673448"/>
              <a:gd name="connsiteX0" fmla="*/ 852570 w 991278"/>
              <a:gd name="connsiteY0" fmla="*/ 1718444 h 1728192"/>
              <a:gd name="connsiteX1" fmla="*/ 67378 w 991278"/>
              <a:gd name="connsiteY1" fmla="*/ 1728192 h 1728192"/>
              <a:gd name="connsiteX2" fmla="*/ 499426 w 991278"/>
              <a:gd name="connsiteY2" fmla="*/ 0 h 1728192"/>
              <a:gd name="connsiteX3" fmla="*/ 852570 w 991278"/>
              <a:gd name="connsiteY3" fmla="*/ 1718444 h 172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1278" h="1728192">
                <a:moveTo>
                  <a:pt x="852570" y="1718444"/>
                </a:moveTo>
                <a:lnTo>
                  <a:pt x="67378" y="1728192"/>
                </a:lnTo>
                <a:cubicBezTo>
                  <a:pt x="0" y="835066"/>
                  <a:pt x="395453" y="828585"/>
                  <a:pt x="499426" y="0"/>
                </a:cubicBezTo>
                <a:cubicBezTo>
                  <a:pt x="583712" y="803185"/>
                  <a:pt x="991278" y="712606"/>
                  <a:pt x="852570" y="1718444"/>
                </a:cubicBezTo>
                <a:close/>
              </a:path>
            </a:pathLst>
          </a:custGeom>
          <a:solidFill>
            <a:srgbClr val="00B05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Schleimhautfalten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7" descr="Benning0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6847782" cy="5445224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868144" y="2492896"/>
            <a:ext cx="1835696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reihandform 5"/>
          <p:cNvSpPr/>
          <p:nvPr/>
        </p:nvSpPr>
        <p:spPr>
          <a:xfrm>
            <a:off x="4961253" y="2142309"/>
            <a:ext cx="107135" cy="679268"/>
          </a:xfrm>
          <a:custGeom>
            <a:avLst/>
            <a:gdLst>
              <a:gd name="connsiteX0" fmla="*/ 52252 w 52252"/>
              <a:gd name="connsiteY0" fmla="*/ 679268 h 753291"/>
              <a:gd name="connsiteX1" fmla="*/ 13063 w 52252"/>
              <a:gd name="connsiteY1" fmla="*/ 640080 h 753291"/>
              <a:gd name="connsiteX2" fmla="*/ 0 w 52252"/>
              <a:gd name="connsiteY2" fmla="*/ 0 h 753291"/>
              <a:gd name="connsiteX0" fmla="*/ 73050 w 73050"/>
              <a:gd name="connsiteY0" fmla="*/ 679268 h 716279"/>
              <a:gd name="connsiteX1" fmla="*/ 8709 w 73050"/>
              <a:gd name="connsiteY1" fmla="*/ 350587 h 716279"/>
              <a:gd name="connsiteX2" fmla="*/ 20798 w 73050"/>
              <a:gd name="connsiteY2" fmla="*/ 0 h 716279"/>
              <a:gd name="connsiteX0" fmla="*/ 73050 w 73050"/>
              <a:gd name="connsiteY0" fmla="*/ 679268 h 679268"/>
              <a:gd name="connsiteX1" fmla="*/ 8709 w 73050"/>
              <a:gd name="connsiteY1" fmla="*/ 350587 h 679268"/>
              <a:gd name="connsiteX2" fmla="*/ 20798 w 73050"/>
              <a:gd name="connsiteY2" fmla="*/ 0 h 679268"/>
              <a:gd name="connsiteX0" fmla="*/ 52252 w 52252"/>
              <a:gd name="connsiteY0" fmla="*/ 679268 h 679268"/>
              <a:gd name="connsiteX1" fmla="*/ 0 w 52252"/>
              <a:gd name="connsiteY1" fmla="*/ 0 h 679268"/>
              <a:gd name="connsiteX0" fmla="*/ 71595 w 71595"/>
              <a:gd name="connsiteY0" fmla="*/ 679268 h 679268"/>
              <a:gd name="connsiteX1" fmla="*/ 19343 w 71595"/>
              <a:gd name="connsiteY1" fmla="*/ 0 h 679268"/>
              <a:gd name="connsiteX0" fmla="*/ 107135 w 107135"/>
              <a:gd name="connsiteY0" fmla="*/ 679268 h 679268"/>
              <a:gd name="connsiteX1" fmla="*/ 54883 w 107135"/>
              <a:gd name="connsiteY1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135" h="679268">
                <a:moveTo>
                  <a:pt x="107135" y="679268"/>
                </a:moveTo>
                <a:cubicBezTo>
                  <a:pt x="0" y="573991"/>
                  <a:pt x="35540" y="246887"/>
                  <a:pt x="54883" y="0"/>
                </a:cubicBezTo>
              </a:path>
            </a:pathLst>
          </a:custGeom>
          <a:ln w="508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Rechteck 6"/>
          <p:cNvSpPr/>
          <p:nvPr/>
        </p:nvSpPr>
        <p:spPr>
          <a:xfrm>
            <a:off x="5940152" y="3356992"/>
            <a:ext cx="1080120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Freihandform 7"/>
          <p:cNvSpPr/>
          <p:nvPr/>
        </p:nvSpPr>
        <p:spPr>
          <a:xfrm>
            <a:off x="4419600" y="3517900"/>
            <a:ext cx="279400" cy="114300"/>
          </a:xfrm>
          <a:custGeom>
            <a:avLst/>
            <a:gdLst>
              <a:gd name="connsiteX0" fmla="*/ 0 w 279400"/>
              <a:gd name="connsiteY0" fmla="*/ 0 h 114300"/>
              <a:gd name="connsiteX1" fmla="*/ 279400 w 279400"/>
              <a:gd name="connsiteY1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9400" h="114300">
                <a:moveTo>
                  <a:pt x="0" y="0"/>
                </a:moveTo>
                <a:lnTo>
                  <a:pt x="279400" y="114300"/>
                </a:lnTo>
              </a:path>
            </a:pathLst>
          </a:custGeom>
          <a:ln w="762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Rechteck 8"/>
          <p:cNvSpPr/>
          <p:nvPr/>
        </p:nvSpPr>
        <p:spPr>
          <a:xfrm>
            <a:off x="5868144" y="3933056"/>
            <a:ext cx="1080120" cy="360040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Freihandform 9"/>
          <p:cNvSpPr/>
          <p:nvPr/>
        </p:nvSpPr>
        <p:spPr>
          <a:xfrm>
            <a:off x="4355976" y="3645024"/>
            <a:ext cx="144016" cy="288032"/>
          </a:xfrm>
          <a:custGeom>
            <a:avLst/>
            <a:gdLst>
              <a:gd name="connsiteX0" fmla="*/ 0 w 279400"/>
              <a:gd name="connsiteY0" fmla="*/ 0 h 114300"/>
              <a:gd name="connsiteX1" fmla="*/ 279400 w 279400"/>
              <a:gd name="connsiteY1" fmla="*/ 114300 h 114300"/>
              <a:gd name="connsiteX0" fmla="*/ 0 w 144016"/>
              <a:gd name="connsiteY0" fmla="*/ 0 h 216024"/>
              <a:gd name="connsiteX1" fmla="*/ 144016 w 144016"/>
              <a:gd name="connsiteY1" fmla="*/ 216024 h 216024"/>
              <a:gd name="connsiteX0" fmla="*/ 0 w 144016"/>
              <a:gd name="connsiteY0" fmla="*/ 0 h 216024"/>
              <a:gd name="connsiteX1" fmla="*/ 72008 w 144016"/>
              <a:gd name="connsiteY1" fmla="*/ 72008 h 216024"/>
              <a:gd name="connsiteX2" fmla="*/ 144016 w 144016"/>
              <a:gd name="connsiteY2" fmla="*/ 216024 h 216024"/>
              <a:gd name="connsiteX0" fmla="*/ 0 w 144016"/>
              <a:gd name="connsiteY0" fmla="*/ 0 h 288032"/>
              <a:gd name="connsiteX1" fmla="*/ 72008 w 144016"/>
              <a:gd name="connsiteY1" fmla="*/ 144016 h 288032"/>
              <a:gd name="connsiteX2" fmla="*/ 144016 w 144016"/>
              <a:gd name="connsiteY2" fmla="*/ 288032 h 288032"/>
              <a:gd name="connsiteX0" fmla="*/ 0 w 144016"/>
              <a:gd name="connsiteY0" fmla="*/ 0 h 288032"/>
              <a:gd name="connsiteX1" fmla="*/ 144016 w 144016"/>
              <a:gd name="connsiteY1" fmla="*/ 288032 h 28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6" h="288032">
                <a:moveTo>
                  <a:pt x="0" y="0"/>
                </a:moveTo>
                <a:lnTo>
                  <a:pt x="144016" y="288032"/>
                </a:lnTo>
              </a:path>
            </a:pathLst>
          </a:custGeom>
          <a:ln w="762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Bindegewebige Strukturen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328109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2909" y="1556792"/>
            <a:ext cx="3281091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419872" y="13407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Membrana thyrohyoidea</a:t>
            </a:r>
            <a:endParaRPr lang="hu-HU" dirty="0"/>
          </a:p>
        </p:txBody>
      </p:sp>
      <p:sp>
        <p:nvSpPr>
          <p:cNvPr id="7" name="Pfeil nach unten 6"/>
          <p:cNvSpPr/>
          <p:nvPr/>
        </p:nvSpPr>
        <p:spPr>
          <a:xfrm rot="3673795">
            <a:off x="2499543" y="1398898"/>
            <a:ext cx="216024" cy="1806798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extfeld 7"/>
          <p:cNvSpPr txBox="1"/>
          <p:nvPr/>
        </p:nvSpPr>
        <p:spPr>
          <a:xfrm>
            <a:off x="3491880" y="198884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thyrohyoideum laterale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 rot="3673795">
            <a:off x="2968359" y="2064853"/>
            <a:ext cx="216024" cy="904906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>
            <a:off x="3419872" y="263691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thyrohyoideum medianum</a:t>
            </a:r>
            <a:endParaRPr lang="hu-HU" dirty="0"/>
          </a:p>
        </p:txBody>
      </p:sp>
      <p:sp>
        <p:nvSpPr>
          <p:cNvPr id="11" name="Pfeil nach unten 10"/>
          <p:cNvSpPr/>
          <p:nvPr/>
        </p:nvSpPr>
        <p:spPr>
          <a:xfrm rot="5400000">
            <a:off x="2051720" y="1772816"/>
            <a:ext cx="216024" cy="2520280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xtfeld 11"/>
          <p:cNvSpPr txBox="1"/>
          <p:nvPr/>
        </p:nvSpPr>
        <p:spPr>
          <a:xfrm>
            <a:off x="3635896" y="458112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Conus </a:t>
            </a:r>
            <a:r>
              <a:rPr lang="hu-HU" dirty="0" smtClean="0"/>
              <a:t>elasticus</a:t>
            </a:r>
          </a:p>
          <a:p>
            <a:r>
              <a:rPr lang="hu-HU" sz="1400" dirty="0" smtClean="0"/>
              <a:t>(Membrana triangularis)</a:t>
            </a:r>
            <a:endParaRPr lang="hu-HU" sz="1400" dirty="0"/>
          </a:p>
        </p:txBody>
      </p:sp>
      <p:sp>
        <p:nvSpPr>
          <p:cNvPr id="13" name="Pfeil nach unten 12"/>
          <p:cNvSpPr/>
          <p:nvPr/>
        </p:nvSpPr>
        <p:spPr>
          <a:xfrm rot="16200000">
            <a:off x="6114498" y="4037453"/>
            <a:ext cx="216024" cy="1428806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3635896" y="5157192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cricothyroideum medianum</a:t>
            </a:r>
            <a:endParaRPr lang="hu-HU" dirty="0"/>
          </a:p>
        </p:txBody>
      </p:sp>
      <p:sp>
        <p:nvSpPr>
          <p:cNvPr id="15" name="Pfeil nach unten 14"/>
          <p:cNvSpPr/>
          <p:nvPr/>
        </p:nvSpPr>
        <p:spPr>
          <a:xfrm rot="16200000">
            <a:off x="6042489" y="4838831"/>
            <a:ext cx="216024" cy="852745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xtfeld 15"/>
          <p:cNvSpPr txBox="1"/>
          <p:nvPr/>
        </p:nvSpPr>
        <p:spPr>
          <a:xfrm>
            <a:off x="3707904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cricothracheale</a:t>
            </a:r>
            <a:endParaRPr lang="hu-HU" dirty="0"/>
          </a:p>
        </p:txBody>
      </p:sp>
      <p:sp>
        <p:nvSpPr>
          <p:cNvPr id="17" name="Pfeil nach unten 16"/>
          <p:cNvSpPr/>
          <p:nvPr/>
        </p:nvSpPr>
        <p:spPr>
          <a:xfrm rot="16200000">
            <a:off x="6042488" y="5414895"/>
            <a:ext cx="216024" cy="996761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feld 17"/>
          <p:cNvSpPr txBox="1"/>
          <p:nvPr/>
        </p:nvSpPr>
        <p:spPr>
          <a:xfrm>
            <a:off x="3851920" y="38610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thyroepiglotticum</a:t>
            </a:r>
            <a:endParaRPr lang="hu-HU" dirty="0"/>
          </a:p>
        </p:txBody>
      </p:sp>
      <p:sp>
        <p:nvSpPr>
          <p:cNvPr id="19" name="Pfeil nach unten 18"/>
          <p:cNvSpPr/>
          <p:nvPr/>
        </p:nvSpPr>
        <p:spPr>
          <a:xfrm rot="16200000">
            <a:off x="5466426" y="3110640"/>
            <a:ext cx="216024" cy="1860855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>
            <a:off x="3851920" y="335699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Lig hyoepiglotticum</a:t>
            </a:r>
            <a:endParaRPr lang="hu-HU" dirty="0"/>
          </a:p>
        </p:txBody>
      </p:sp>
      <p:sp>
        <p:nvSpPr>
          <p:cNvPr id="21" name="Pfeil nach unten 20"/>
          <p:cNvSpPr/>
          <p:nvPr/>
        </p:nvSpPr>
        <p:spPr>
          <a:xfrm rot="14971834">
            <a:off x="5503632" y="2076568"/>
            <a:ext cx="216024" cy="2256045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feld 21"/>
          <p:cNvSpPr txBox="1"/>
          <p:nvPr/>
        </p:nvSpPr>
        <p:spPr>
          <a:xfrm>
            <a:off x="8244408" y="3429000"/>
            <a:ext cx="899592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 smtClean="0"/>
              <a:t>Lig </a:t>
            </a:r>
            <a:br>
              <a:rPr lang="hu-HU" dirty="0" smtClean="0"/>
            </a:br>
            <a:r>
              <a:rPr lang="hu-HU" dirty="0" smtClean="0"/>
              <a:t>vocale</a:t>
            </a:r>
            <a:endParaRPr lang="hu-HU" dirty="0"/>
          </a:p>
        </p:txBody>
      </p:sp>
      <p:sp>
        <p:nvSpPr>
          <p:cNvPr id="23" name="Pfeil nach unten 22"/>
          <p:cNvSpPr/>
          <p:nvPr/>
        </p:nvSpPr>
        <p:spPr>
          <a:xfrm rot="4254559">
            <a:off x="7973317" y="3612367"/>
            <a:ext cx="216024" cy="1256468"/>
          </a:xfrm>
          <a:prstGeom prst="downArrow">
            <a:avLst>
              <a:gd name="adj1" fmla="val 50000"/>
              <a:gd name="adj2" fmla="val 1265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6" name="Gruppieren 25"/>
          <p:cNvGrpSpPr/>
          <p:nvPr/>
        </p:nvGrpSpPr>
        <p:grpSpPr>
          <a:xfrm>
            <a:off x="6769100" y="2133600"/>
            <a:ext cx="1043260" cy="2015480"/>
            <a:chOff x="6769100" y="2133600"/>
            <a:chExt cx="1043260" cy="2015480"/>
          </a:xfrm>
        </p:grpSpPr>
        <p:sp>
          <p:nvSpPr>
            <p:cNvPr id="24" name="Freihandform 23"/>
            <p:cNvSpPr/>
            <p:nvPr/>
          </p:nvSpPr>
          <p:spPr>
            <a:xfrm>
              <a:off x="7391400" y="2133600"/>
              <a:ext cx="132928" cy="287288"/>
            </a:xfrm>
            <a:custGeom>
              <a:avLst/>
              <a:gdLst>
                <a:gd name="connsiteX0" fmla="*/ 0 w 469900"/>
                <a:gd name="connsiteY0" fmla="*/ 0 h 406400"/>
                <a:gd name="connsiteX1" fmla="*/ 101600 w 469900"/>
                <a:gd name="connsiteY1" fmla="*/ 139700 h 406400"/>
                <a:gd name="connsiteX2" fmla="*/ 127000 w 469900"/>
                <a:gd name="connsiteY2" fmla="*/ 406400 h 406400"/>
                <a:gd name="connsiteX3" fmla="*/ 469900 w 469900"/>
                <a:gd name="connsiteY3" fmla="*/ 317500 h 406400"/>
                <a:gd name="connsiteX4" fmla="*/ 0 w 469900"/>
                <a:gd name="connsiteY4" fmla="*/ 0 h 406400"/>
                <a:gd name="connsiteX0" fmla="*/ 0 w 306536"/>
                <a:gd name="connsiteY0" fmla="*/ 0 h 406400"/>
                <a:gd name="connsiteX1" fmla="*/ 101600 w 306536"/>
                <a:gd name="connsiteY1" fmla="*/ 139700 h 406400"/>
                <a:gd name="connsiteX2" fmla="*/ 127000 w 306536"/>
                <a:gd name="connsiteY2" fmla="*/ 406400 h 406400"/>
                <a:gd name="connsiteX3" fmla="*/ 306536 w 306536"/>
                <a:gd name="connsiteY3" fmla="*/ 354980 h 406400"/>
                <a:gd name="connsiteX4" fmla="*/ 0 w 306536"/>
                <a:gd name="connsiteY4" fmla="*/ 0 h 406400"/>
                <a:gd name="connsiteX0" fmla="*/ 0 w 234528"/>
                <a:gd name="connsiteY0" fmla="*/ 0 h 406400"/>
                <a:gd name="connsiteX1" fmla="*/ 101600 w 234528"/>
                <a:gd name="connsiteY1" fmla="*/ 139700 h 406400"/>
                <a:gd name="connsiteX2" fmla="*/ 127000 w 234528"/>
                <a:gd name="connsiteY2" fmla="*/ 406400 h 406400"/>
                <a:gd name="connsiteX3" fmla="*/ 234528 w 234528"/>
                <a:gd name="connsiteY3" fmla="*/ 354980 h 406400"/>
                <a:gd name="connsiteX4" fmla="*/ 0 w 234528"/>
                <a:gd name="connsiteY4" fmla="*/ 0 h 406400"/>
                <a:gd name="connsiteX0" fmla="*/ 0 w 288032"/>
                <a:gd name="connsiteY0" fmla="*/ 0 h 411460"/>
                <a:gd name="connsiteX1" fmla="*/ 155104 w 288032"/>
                <a:gd name="connsiteY1" fmla="*/ 144760 h 411460"/>
                <a:gd name="connsiteX2" fmla="*/ 180504 w 288032"/>
                <a:gd name="connsiteY2" fmla="*/ 411460 h 411460"/>
                <a:gd name="connsiteX3" fmla="*/ 288032 w 288032"/>
                <a:gd name="connsiteY3" fmla="*/ 360040 h 411460"/>
                <a:gd name="connsiteX4" fmla="*/ 0 w 288032"/>
                <a:gd name="connsiteY4" fmla="*/ 0 h 411460"/>
                <a:gd name="connsiteX0" fmla="*/ 132928 w 132928"/>
                <a:gd name="connsiteY0" fmla="*/ 0 h 411460"/>
                <a:gd name="connsiteX1" fmla="*/ 0 w 132928"/>
                <a:gd name="connsiteY1" fmla="*/ 144760 h 411460"/>
                <a:gd name="connsiteX2" fmla="*/ 25400 w 132928"/>
                <a:gd name="connsiteY2" fmla="*/ 411460 h 411460"/>
                <a:gd name="connsiteX3" fmla="*/ 132928 w 132928"/>
                <a:gd name="connsiteY3" fmla="*/ 360040 h 411460"/>
                <a:gd name="connsiteX4" fmla="*/ 132928 w 132928"/>
                <a:gd name="connsiteY4" fmla="*/ 0 h 411460"/>
                <a:gd name="connsiteX0" fmla="*/ 132928 w 132928"/>
                <a:gd name="connsiteY0" fmla="*/ 215280 h 266700"/>
                <a:gd name="connsiteX1" fmla="*/ 0 w 132928"/>
                <a:gd name="connsiteY1" fmla="*/ 0 h 266700"/>
                <a:gd name="connsiteX2" fmla="*/ 25400 w 132928"/>
                <a:gd name="connsiteY2" fmla="*/ 266700 h 266700"/>
                <a:gd name="connsiteX3" fmla="*/ 132928 w 132928"/>
                <a:gd name="connsiteY3" fmla="*/ 215280 h 266700"/>
                <a:gd name="connsiteX0" fmla="*/ 132928 w 132928"/>
                <a:gd name="connsiteY0" fmla="*/ 287288 h 287288"/>
                <a:gd name="connsiteX1" fmla="*/ 0 w 132928"/>
                <a:gd name="connsiteY1" fmla="*/ 0 h 287288"/>
                <a:gd name="connsiteX2" fmla="*/ 25400 w 132928"/>
                <a:gd name="connsiteY2" fmla="*/ 266700 h 287288"/>
                <a:gd name="connsiteX3" fmla="*/ 132928 w 132928"/>
                <a:gd name="connsiteY3" fmla="*/ 287288 h 287288"/>
                <a:gd name="connsiteX0" fmla="*/ 132928 w 132928"/>
                <a:gd name="connsiteY0" fmla="*/ 215280 h 266700"/>
                <a:gd name="connsiteX1" fmla="*/ 0 w 132928"/>
                <a:gd name="connsiteY1" fmla="*/ 0 h 266700"/>
                <a:gd name="connsiteX2" fmla="*/ 25400 w 132928"/>
                <a:gd name="connsiteY2" fmla="*/ 266700 h 266700"/>
                <a:gd name="connsiteX3" fmla="*/ 132928 w 132928"/>
                <a:gd name="connsiteY3" fmla="*/ 215280 h 266700"/>
                <a:gd name="connsiteX0" fmla="*/ 132928 w 132928"/>
                <a:gd name="connsiteY0" fmla="*/ 287288 h 287288"/>
                <a:gd name="connsiteX1" fmla="*/ 0 w 132928"/>
                <a:gd name="connsiteY1" fmla="*/ 0 h 287288"/>
                <a:gd name="connsiteX2" fmla="*/ 25400 w 132928"/>
                <a:gd name="connsiteY2" fmla="*/ 266700 h 287288"/>
                <a:gd name="connsiteX3" fmla="*/ 132928 w 132928"/>
                <a:gd name="connsiteY3" fmla="*/ 287288 h 28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928" h="287288">
                  <a:moveTo>
                    <a:pt x="132928" y="287288"/>
                  </a:moveTo>
                  <a:lnTo>
                    <a:pt x="0" y="0"/>
                  </a:lnTo>
                  <a:lnTo>
                    <a:pt x="25400" y="266700"/>
                  </a:lnTo>
                  <a:lnTo>
                    <a:pt x="132928" y="287288"/>
                  </a:lnTo>
                  <a:close/>
                </a:path>
              </a:pathLst>
            </a:cu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6769100" y="2564904"/>
              <a:ext cx="1043260" cy="1584176"/>
            </a:xfrm>
            <a:custGeom>
              <a:avLst/>
              <a:gdLst>
                <a:gd name="connsiteX0" fmla="*/ 666750 w 1339850"/>
                <a:gd name="connsiteY0" fmla="*/ 158750 h 1492250"/>
                <a:gd name="connsiteX1" fmla="*/ 666750 w 1339850"/>
                <a:gd name="connsiteY1" fmla="*/ 158750 h 1492250"/>
                <a:gd name="connsiteX2" fmla="*/ 1003300 w 1339850"/>
                <a:gd name="connsiteY2" fmla="*/ 0 h 1492250"/>
                <a:gd name="connsiteX3" fmla="*/ 1339850 w 1339850"/>
                <a:gd name="connsiteY3" fmla="*/ 1397000 h 1492250"/>
                <a:gd name="connsiteX4" fmla="*/ 1079500 w 1339850"/>
                <a:gd name="connsiteY4" fmla="*/ 1492250 h 1492250"/>
                <a:gd name="connsiteX5" fmla="*/ 0 w 1339850"/>
                <a:gd name="connsiteY5" fmla="*/ 1460500 h 1492250"/>
                <a:gd name="connsiteX6" fmla="*/ 260350 w 1339850"/>
                <a:gd name="connsiteY6" fmla="*/ 863600 h 1492250"/>
                <a:gd name="connsiteX7" fmla="*/ 615950 w 1339850"/>
                <a:gd name="connsiteY7" fmla="*/ 330200 h 1492250"/>
                <a:gd name="connsiteX8" fmla="*/ 666750 w 1339850"/>
                <a:gd name="connsiteY8" fmla="*/ 158750 h 1492250"/>
                <a:gd name="connsiteX0" fmla="*/ 666750 w 1339850"/>
                <a:gd name="connsiteY0" fmla="*/ 57646 h 1391146"/>
                <a:gd name="connsiteX1" fmla="*/ 666750 w 1339850"/>
                <a:gd name="connsiteY1" fmla="*/ 57646 h 1391146"/>
                <a:gd name="connsiteX2" fmla="*/ 827236 w 1339850"/>
                <a:gd name="connsiteY2" fmla="*/ 0 h 1391146"/>
                <a:gd name="connsiteX3" fmla="*/ 1339850 w 1339850"/>
                <a:gd name="connsiteY3" fmla="*/ 1295896 h 1391146"/>
                <a:gd name="connsiteX4" fmla="*/ 1079500 w 1339850"/>
                <a:gd name="connsiteY4" fmla="*/ 1391146 h 1391146"/>
                <a:gd name="connsiteX5" fmla="*/ 0 w 1339850"/>
                <a:gd name="connsiteY5" fmla="*/ 1359396 h 1391146"/>
                <a:gd name="connsiteX6" fmla="*/ 260350 w 1339850"/>
                <a:gd name="connsiteY6" fmla="*/ 762496 h 1391146"/>
                <a:gd name="connsiteX7" fmla="*/ 615950 w 1339850"/>
                <a:gd name="connsiteY7" fmla="*/ 229096 h 1391146"/>
                <a:gd name="connsiteX8" fmla="*/ 666750 w 1339850"/>
                <a:gd name="connsiteY8" fmla="*/ 57646 h 1391146"/>
                <a:gd name="connsiteX0" fmla="*/ 666750 w 1339850"/>
                <a:gd name="connsiteY0" fmla="*/ 57646 h 1391146"/>
                <a:gd name="connsiteX1" fmla="*/ 666750 w 1339850"/>
                <a:gd name="connsiteY1" fmla="*/ 57646 h 1391146"/>
                <a:gd name="connsiteX2" fmla="*/ 827236 w 1339850"/>
                <a:gd name="connsiteY2" fmla="*/ 0 h 1391146"/>
                <a:gd name="connsiteX3" fmla="*/ 1339850 w 1339850"/>
                <a:gd name="connsiteY3" fmla="*/ 1295896 h 1391146"/>
                <a:gd name="connsiteX4" fmla="*/ 1079500 w 1339850"/>
                <a:gd name="connsiteY4" fmla="*/ 1391146 h 1391146"/>
                <a:gd name="connsiteX5" fmla="*/ 179164 w 1339850"/>
                <a:gd name="connsiteY5" fmla="*/ 1368152 h 1391146"/>
                <a:gd name="connsiteX6" fmla="*/ 0 w 1339850"/>
                <a:gd name="connsiteY6" fmla="*/ 1359396 h 1391146"/>
                <a:gd name="connsiteX7" fmla="*/ 260350 w 1339850"/>
                <a:gd name="connsiteY7" fmla="*/ 762496 h 1391146"/>
                <a:gd name="connsiteX8" fmla="*/ 615950 w 1339850"/>
                <a:gd name="connsiteY8" fmla="*/ 229096 h 1391146"/>
                <a:gd name="connsiteX9" fmla="*/ 666750 w 1339850"/>
                <a:gd name="connsiteY9" fmla="*/ 57646 h 1391146"/>
                <a:gd name="connsiteX0" fmla="*/ 666750 w 1339850"/>
                <a:gd name="connsiteY0" fmla="*/ 57646 h 1584176"/>
                <a:gd name="connsiteX1" fmla="*/ 666750 w 1339850"/>
                <a:gd name="connsiteY1" fmla="*/ 57646 h 1584176"/>
                <a:gd name="connsiteX2" fmla="*/ 827236 w 1339850"/>
                <a:gd name="connsiteY2" fmla="*/ 0 h 1584176"/>
                <a:gd name="connsiteX3" fmla="*/ 1339850 w 1339850"/>
                <a:gd name="connsiteY3" fmla="*/ 1295896 h 1584176"/>
                <a:gd name="connsiteX4" fmla="*/ 1079500 w 1339850"/>
                <a:gd name="connsiteY4" fmla="*/ 1391146 h 1584176"/>
                <a:gd name="connsiteX5" fmla="*/ 107156 w 1339850"/>
                <a:gd name="connsiteY5" fmla="*/ 1584176 h 1584176"/>
                <a:gd name="connsiteX6" fmla="*/ 0 w 1339850"/>
                <a:gd name="connsiteY6" fmla="*/ 1359396 h 1584176"/>
                <a:gd name="connsiteX7" fmla="*/ 260350 w 1339850"/>
                <a:gd name="connsiteY7" fmla="*/ 762496 h 1584176"/>
                <a:gd name="connsiteX8" fmla="*/ 615950 w 1339850"/>
                <a:gd name="connsiteY8" fmla="*/ 229096 h 1584176"/>
                <a:gd name="connsiteX9" fmla="*/ 666750 w 1339850"/>
                <a:gd name="connsiteY9" fmla="*/ 57646 h 1584176"/>
                <a:gd name="connsiteX0" fmla="*/ 666750 w 1339850"/>
                <a:gd name="connsiteY0" fmla="*/ 57646 h 1584176"/>
                <a:gd name="connsiteX1" fmla="*/ 666750 w 1339850"/>
                <a:gd name="connsiteY1" fmla="*/ 57646 h 1584176"/>
                <a:gd name="connsiteX2" fmla="*/ 827236 w 1339850"/>
                <a:gd name="connsiteY2" fmla="*/ 0 h 1584176"/>
                <a:gd name="connsiteX3" fmla="*/ 1339850 w 1339850"/>
                <a:gd name="connsiteY3" fmla="*/ 1295896 h 1584176"/>
                <a:gd name="connsiteX4" fmla="*/ 1043260 w 1339850"/>
                <a:gd name="connsiteY4" fmla="*/ 1512168 h 1584176"/>
                <a:gd name="connsiteX5" fmla="*/ 107156 w 1339850"/>
                <a:gd name="connsiteY5" fmla="*/ 1584176 h 1584176"/>
                <a:gd name="connsiteX6" fmla="*/ 0 w 1339850"/>
                <a:gd name="connsiteY6" fmla="*/ 1359396 h 1584176"/>
                <a:gd name="connsiteX7" fmla="*/ 260350 w 1339850"/>
                <a:gd name="connsiteY7" fmla="*/ 762496 h 1584176"/>
                <a:gd name="connsiteX8" fmla="*/ 615950 w 1339850"/>
                <a:gd name="connsiteY8" fmla="*/ 229096 h 1584176"/>
                <a:gd name="connsiteX9" fmla="*/ 666750 w 1339850"/>
                <a:gd name="connsiteY9" fmla="*/ 57646 h 1584176"/>
                <a:gd name="connsiteX0" fmla="*/ 666750 w 1043260"/>
                <a:gd name="connsiteY0" fmla="*/ 57646 h 1584176"/>
                <a:gd name="connsiteX1" fmla="*/ 666750 w 1043260"/>
                <a:gd name="connsiteY1" fmla="*/ 57646 h 1584176"/>
                <a:gd name="connsiteX2" fmla="*/ 827236 w 1043260"/>
                <a:gd name="connsiteY2" fmla="*/ 0 h 1584176"/>
                <a:gd name="connsiteX3" fmla="*/ 971252 w 1043260"/>
                <a:gd name="connsiteY3" fmla="*/ 1080120 h 1584176"/>
                <a:gd name="connsiteX4" fmla="*/ 1043260 w 1043260"/>
                <a:gd name="connsiteY4" fmla="*/ 1512168 h 1584176"/>
                <a:gd name="connsiteX5" fmla="*/ 107156 w 1043260"/>
                <a:gd name="connsiteY5" fmla="*/ 1584176 h 1584176"/>
                <a:gd name="connsiteX6" fmla="*/ 0 w 1043260"/>
                <a:gd name="connsiteY6" fmla="*/ 1359396 h 1584176"/>
                <a:gd name="connsiteX7" fmla="*/ 260350 w 1043260"/>
                <a:gd name="connsiteY7" fmla="*/ 762496 h 1584176"/>
                <a:gd name="connsiteX8" fmla="*/ 615950 w 1043260"/>
                <a:gd name="connsiteY8" fmla="*/ 229096 h 1584176"/>
                <a:gd name="connsiteX9" fmla="*/ 666750 w 1043260"/>
                <a:gd name="connsiteY9" fmla="*/ 57646 h 1584176"/>
                <a:gd name="connsiteX0" fmla="*/ 666750 w 1043260"/>
                <a:gd name="connsiteY0" fmla="*/ 57646 h 1584176"/>
                <a:gd name="connsiteX1" fmla="*/ 666750 w 1043260"/>
                <a:gd name="connsiteY1" fmla="*/ 57646 h 1584176"/>
                <a:gd name="connsiteX2" fmla="*/ 755228 w 1043260"/>
                <a:gd name="connsiteY2" fmla="*/ 0 h 1584176"/>
                <a:gd name="connsiteX3" fmla="*/ 971252 w 1043260"/>
                <a:gd name="connsiteY3" fmla="*/ 1080120 h 1584176"/>
                <a:gd name="connsiteX4" fmla="*/ 1043260 w 1043260"/>
                <a:gd name="connsiteY4" fmla="*/ 1512168 h 1584176"/>
                <a:gd name="connsiteX5" fmla="*/ 107156 w 1043260"/>
                <a:gd name="connsiteY5" fmla="*/ 1584176 h 1584176"/>
                <a:gd name="connsiteX6" fmla="*/ 0 w 1043260"/>
                <a:gd name="connsiteY6" fmla="*/ 1359396 h 1584176"/>
                <a:gd name="connsiteX7" fmla="*/ 260350 w 1043260"/>
                <a:gd name="connsiteY7" fmla="*/ 762496 h 1584176"/>
                <a:gd name="connsiteX8" fmla="*/ 615950 w 1043260"/>
                <a:gd name="connsiteY8" fmla="*/ 229096 h 1584176"/>
                <a:gd name="connsiteX9" fmla="*/ 666750 w 1043260"/>
                <a:gd name="connsiteY9" fmla="*/ 57646 h 1584176"/>
                <a:gd name="connsiteX0" fmla="*/ 666750 w 1043260"/>
                <a:gd name="connsiteY0" fmla="*/ 57646 h 1584176"/>
                <a:gd name="connsiteX1" fmla="*/ 666750 w 1043260"/>
                <a:gd name="connsiteY1" fmla="*/ 57646 h 1584176"/>
                <a:gd name="connsiteX2" fmla="*/ 755228 w 1043260"/>
                <a:gd name="connsiteY2" fmla="*/ 0 h 1584176"/>
                <a:gd name="connsiteX3" fmla="*/ 971252 w 1043260"/>
                <a:gd name="connsiteY3" fmla="*/ 1080120 h 1584176"/>
                <a:gd name="connsiteX4" fmla="*/ 1043260 w 1043260"/>
                <a:gd name="connsiteY4" fmla="*/ 1512168 h 1584176"/>
                <a:gd name="connsiteX5" fmla="*/ 107156 w 1043260"/>
                <a:gd name="connsiteY5" fmla="*/ 1584176 h 1584176"/>
                <a:gd name="connsiteX6" fmla="*/ 0 w 1043260"/>
                <a:gd name="connsiteY6" fmla="*/ 1359396 h 1584176"/>
                <a:gd name="connsiteX7" fmla="*/ 251172 w 1043260"/>
                <a:gd name="connsiteY7" fmla="*/ 648072 h 1584176"/>
                <a:gd name="connsiteX8" fmla="*/ 615950 w 1043260"/>
                <a:gd name="connsiteY8" fmla="*/ 229096 h 1584176"/>
                <a:gd name="connsiteX9" fmla="*/ 666750 w 1043260"/>
                <a:gd name="connsiteY9" fmla="*/ 57646 h 1584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43260" h="1584176">
                  <a:moveTo>
                    <a:pt x="666750" y="57646"/>
                  </a:moveTo>
                  <a:lnTo>
                    <a:pt x="666750" y="57646"/>
                  </a:lnTo>
                  <a:lnTo>
                    <a:pt x="755228" y="0"/>
                  </a:lnTo>
                  <a:lnTo>
                    <a:pt x="971252" y="1080120"/>
                  </a:lnTo>
                  <a:lnTo>
                    <a:pt x="1043260" y="1512168"/>
                  </a:lnTo>
                  <a:lnTo>
                    <a:pt x="107156" y="1584176"/>
                  </a:lnTo>
                  <a:lnTo>
                    <a:pt x="0" y="1359396"/>
                  </a:lnTo>
                  <a:lnTo>
                    <a:pt x="251172" y="648072"/>
                  </a:lnTo>
                  <a:lnTo>
                    <a:pt x="615950" y="229096"/>
                  </a:lnTo>
                  <a:lnTo>
                    <a:pt x="666750" y="57646"/>
                  </a:lnTo>
                  <a:close/>
                </a:path>
              </a:pathLst>
            </a:custGeom>
            <a:solidFill>
              <a:srgbClr val="7030A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27" name="Textfeld 26"/>
          <p:cNvSpPr txBox="1"/>
          <p:nvPr/>
        </p:nvSpPr>
        <p:spPr>
          <a:xfrm>
            <a:off x="7092280" y="1124744"/>
            <a:ext cx="1584176" cy="646331"/>
          </a:xfrm>
          <a:prstGeom prst="rect">
            <a:avLst/>
          </a:prstGeom>
          <a:solidFill>
            <a:srgbClr val="7030A0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Membrana quadrangularis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 animBg="1"/>
      <p:bldP spid="23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Frontalschnitt</a:t>
            </a:r>
            <a:endParaRPr lang="hu-HU" dirty="0"/>
          </a:p>
        </p:txBody>
      </p:sp>
      <p:pic>
        <p:nvPicPr>
          <p:cNvPr id="8" name="Inhaltsplatzhalter 7" descr="Benning06-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96218" y="1412776"/>
            <a:ext cx="6847782" cy="5445224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22473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Gerade Verbindung 5"/>
          <p:cNvCxnSpPr/>
          <p:nvPr/>
        </p:nvCxnSpPr>
        <p:spPr>
          <a:xfrm>
            <a:off x="1224135" y="44624"/>
            <a:ext cx="0" cy="3877584"/>
          </a:xfrm>
          <a:prstGeom prst="line">
            <a:avLst/>
          </a:prstGeom>
          <a:ln w="635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7236296" y="4797152"/>
            <a:ext cx="1368152" cy="36004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reihandform 8"/>
          <p:cNvSpPr/>
          <p:nvPr/>
        </p:nvSpPr>
        <p:spPr>
          <a:xfrm>
            <a:off x="5785908" y="4203700"/>
            <a:ext cx="370417" cy="638175"/>
          </a:xfrm>
          <a:custGeom>
            <a:avLst/>
            <a:gdLst>
              <a:gd name="connsiteX0" fmla="*/ 370417 w 370417"/>
              <a:gd name="connsiteY0" fmla="*/ 638175 h 638175"/>
              <a:gd name="connsiteX1" fmla="*/ 170392 w 370417"/>
              <a:gd name="connsiteY1" fmla="*/ 412750 h 638175"/>
              <a:gd name="connsiteX2" fmla="*/ 27517 w 370417"/>
              <a:gd name="connsiteY2" fmla="*/ 180975 h 638175"/>
              <a:gd name="connsiteX3" fmla="*/ 5292 w 370417"/>
              <a:gd name="connsiteY3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417" h="638175">
                <a:moveTo>
                  <a:pt x="370417" y="638175"/>
                </a:moveTo>
                <a:cubicBezTo>
                  <a:pt x="298979" y="563562"/>
                  <a:pt x="227542" y="488950"/>
                  <a:pt x="170392" y="412750"/>
                </a:cubicBezTo>
                <a:cubicBezTo>
                  <a:pt x="113242" y="336550"/>
                  <a:pt x="55034" y="249767"/>
                  <a:pt x="27517" y="180975"/>
                </a:cubicBezTo>
                <a:cubicBezTo>
                  <a:pt x="0" y="112183"/>
                  <a:pt x="2646" y="56091"/>
                  <a:pt x="5292" y="0"/>
                </a:cubicBezTo>
              </a:path>
            </a:pathLst>
          </a:custGeom>
          <a:ln w="508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Rechteck 9"/>
          <p:cNvSpPr/>
          <p:nvPr/>
        </p:nvSpPr>
        <p:spPr>
          <a:xfrm>
            <a:off x="3275856" y="4293096"/>
            <a:ext cx="936104" cy="36004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Freihandform 10"/>
          <p:cNvSpPr/>
          <p:nvPr/>
        </p:nvSpPr>
        <p:spPr>
          <a:xfrm>
            <a:off x="5424488" y="4193381"/>
            <a:ext cx="71834" cy="104775"/>
          </a:xfrm>
          <a:custGeom>
            <a:avLst/>
            <a:gdLst>
              <a:gd name="connsiteX0" fmla="*/ 0 w 71834"/>
              <a:gd name="connsiteY0" fmla="*/ 0 h 104775"/>
              <a:gd name="connsiteX1" fmla="*/ 61912 w 71834"/>
              <a:gd name="connsiteY1" fmla="*/ 19050 h 104775"/>
              <a:gd name="connsiteX2" fmla="*/ 59531 w 71834"/>
              <a:gd name="connsiteY2" fmla="*/ 104775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34" h="104775">
                <a:moveTo>
                  <a:pt x="0" y="0"/>
                </a:moveTo>
                <a:cubicBezTo>
                  <a:pt x="25995" y="793"/>
                  <a:pt x="51990" y="1587"/>
                  <a:pt x="61912" y="19050"/>
                </a:cubicBezTo>
                <a:cubicBezTo>
                  <a:pt x="71834" y="36513"/>
                  <a:pt x="65682" y="70644"/>
                  <a:pt x="59531" y="104775"/>
                </a:cubicBezTo>
              </a:path>
            </a:pathLst>
          </a:custGeom>
          <a:ln w="508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Rechteck 11"/>
          <p:cNvSpPr/>
          <p:nvPr/>
        </p:nvSpPr>
        <p:spPr>
          <a:xfrm>
            <a:off x="7308304" y="2492896"/>
            <a:ext cx="1835696" cy="360040"/>
          </a:xfrm>
          <a:prstGeom prst="rect">
            <a:avLst/>
          </a:prstGeom>
          <a:solidFill>
            <a:srgbClr val="7030A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Freihandform 12"/>
          <p:cNvSpPr/>
          <p:nvPr/>
        </p:nvSpPr>
        <p:spPr>
          <a:xfrm>
            <a:off x="6810375" y="2324100"/>
            <a:ext cx="171450" cy="695325"/>
          </a:xfrm>
          <a:custGeom>
            <a:avLst/>
            <a:gdLst>
              <a:gd name="connsiteX0" fmla="*/ 0 w 171450"/>
              <a:gd name="connsiteY0" fmla="*/ 695325 h 695325"/>
              <a:gd name="connsiteX1" fmla="*/ 171450 w 171450"/>
              <a:gd name="connsiteY1" fmla="*/ 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695325">
                <a:moveTo>
                  <a:pt x="0" y="695325"/>
                </a:moveTo>
                <a:lnTo>
                  <a:pt x="171450" y="0"/>
                </a:lnTo>
              </a:path>
            </a:pathLst>
          </a:custGeom>
          <a:ln w="508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xtfeld 13"/>
          <p:cNvSpPr txBox="1"/>
          <p:nvPr/>
        </p:nvSpPr>
        <p:spPr>
          <a:xfrm>
            <a:off x="7271792" y="3140968"/>
            <a:ext cx="1332656" cy="523220"/>
          </a:xfrm>
          <a:prstGeom prst="rect">
            <a:avLst/>
          </a:prstGeom>
          <a:solidFill>
            <a:srgbClr val="7030A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Membrana quadrangularis</a:t>
            </a:r>
            <a:endParaRPr lang="hu-HU" sz="1400" dirty="0"/>
          </a:p>
        </p:txBody>
      </p:sp>
      <p:sp>
        <p:nvSpPr>
          <p:cNvPr id="15" name="Freihandform 14"/>
          <p:cNvSpPr/>
          <p:nvPr/>
        </p:nvSpPr>
        <p:spPr>
          <a:xfrm>
            <a:off x="5973762" y="3114675"/>
            <a:ext cx="427038" cy="800100"/>
          </a:xfrm>
          <a:custGeom>
            <a:avLst/>
            <a:gdLst>
              <a:gd name="connsiteX0" fmla="*/ 55563 w 427038"/>
              <a:gd name="connsiteY0" fmla="*/ 800100 h 800100"/>
              <a:gd name="connsiteX1" fmla="*/ 36513 w 427038"/>
              <a:gd name="connsiteY1" fmla="*/ 666750 h 800100"/>
              <a:gd name="connsiteX2" fmla="*/ 274638 w 427038"/>
              <a:gd name="connsiteY2" fmla="*/ 152400 h 800100"/>
              <a:gd name="connsiteX3" fmla="*/ 427038 w 427038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038" h="800100">
                <a:moveTo>
                  <a:pt x="55563" y="800100"/>
                </a:moveTo>
                <a:cubicBezTo>
                  <a:pt x="27781" y="787400"/>
                  <a:pt x="0" y="774700"/>
                  <a:pt x="36513" y="666750"/>
                </a:cubicBezTo>
                <a:cubicBezTo>
                  <a:pt x="73026" y="558800"/>
                  <a:pt x="209551" y="263525"/>
                  <a:pt x="274638" y="152400"/>
                </a:cubicBezTo>
                <a:cubicBezTo>
                  <a:pt x="339726" y="41275"/>
                  <a:pt x="383382" y="20637"/>
                  <a:pt x="427038" y="0"/>
                </a:cubicBezTo>
              </a:path>
            </a:pathLst>
          </a:custGeom>
          <a:ln w="50800">
            <a:solidFill>
              <a:srgbClr val="7030A0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Saggitalschnitt</a:t>
            </a:r>
            <a:endParaRPr lang="hu-HU" dirty="0"/>
          </a:p>
        </p:txBody>
      </p:sp>
      <p:pic>
        <p:nvPicPr>
          <p:cNvPr id="6" name="Inhaltsplatzhalter 5" descr="Benning06-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55227"/>
          <a:stretch>
            <a:fillRect/>
          </a:stretch>
        </p:blipFill>
        <p:spPr>
          <a:xfrm>
            <a:off x="3491880" y="1916832"/>
            <a:ext cx="3527429" cy="3672408"/>
          </a:xfr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600" y="2348880"/>
            <a:ext cx="22473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ihandform 8"/>
          <p:cNvSpPr/>
          <p:nvPr/>
        </p:nvSpPr>
        <p:spPr>
          <a:xfrm>
            <a:off x="644577" y="1543987"/>
            <a:ext cx="2631279" cy="3957403"/>
          </a:xfrm>
          <a:custGeom>
            <a:avLst/>
            <a:gdLst>
              <a:gd name="connsiteX0" fmla="*/ 2008682 w 2173574"/>
              <a:gd name="connsiteY0" fmla="*/ 0 h 3972393"/>
              <a:gd name="connsiteX1" fmla="*/ 0 w 2173574"/>
              <a:gd name="connsiteY1" fmla="*/ 0 h 3972393"/>
              <a:gd name="connsiteX2" fmla="*/ 14990 w 2173574"/>
              <a:gd name="connsiteY2" fmla="*/ 3957403 h 3972393"/>
              <a:gd name="connsiteX3" fmla="*/ 2173574 w 2173574"/>
              <a:gd name="connsiteY3" fmla="*/ 3972393 h 3972393"/>
              <a:gd name="connsiteX4" fmla="*/ 2008682 w 2173574"/>
              <a:gd name="connsiteY4" fmla="*/ 0 h 3972393"/>
              <a:gd name="connsiteX0" fmla="*/ 2559271 w 2559271"/>
              <a:gd name="connsiteY0" fmla="*/ 12805 h 3972393"/>
              <a:gd name="connsiteX1" fmla="*/ 0 w 2559271"/>
              <a:gd name="connsiteY1" fmla="*/ 0 h 3972393"/>
              <a:gd name="connsiteX2" fmla="*/ 14990 w 2559271"/>
              <a:gd name="connsiteY2" fmla="*/ 3957403 h 3972393"/>
              <a:gd name="connsiteX3" fmla="*/ 2173574 w 2559271"/>
              <a:gd name="connsiteY3" fmla="*/ 3972393 h 3972393"/>
              <a:gd name="connsiteX4" fmla="*/ 2559271 w 2559271"/>
              <a:gd name="connsiteY4" fmla="*/ 12805 h 397239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2631279 w 2631279"/>
              <a:gd name="connsiteY3" fmla="*/ 3901237 h 3957403"/>
              <a:gd name="connsiteX4" fmla="*/ 2559271 w 2631279"/>
              <a:gd name="connsiteY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2631279 w 2631279"/>
              <a:gd name="connsiteY4" fmla="*/ 3901237 h 3957403"/>
              <a:gd name="connsiteX5" fmla="*/ 2559271 w 2631279"/>
              <a:gd name="connsiteY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1977853 w 2631279"/>
              <a:gd name="connsiteY4" fmla="*/ 3916534 h 3957403"/>
              <a:gd name="connsiteX5" fmla="*/ 2631279 w 2631279"/>
              <a:gd name="connsiteY5" fmla="*/ 3901237 h 3957403"/>
              <a:gd name="connsiteX6" fmla="*/ 2559271 w 2631279"/>
              <a:gd name="connsiteY6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1589665 w 2631279"/>
              <a:gd name="connsiteY4" fmla="*/ 3933787 h 3957403"/>
              <a:gd name="connsiteX5" fmla="*/ 1977853 w 2631279"/>
              <a:gd name="connsiteY5" fmla="*/ 3916534 h 3957403"/>
              <a:gd name="connsiteX6" fmla="*/ 2631279 w 2631279"/>
              <a:gd name="connsiteY6" fmla="*/ 3901237 h 3957403"/>
              <a:gd name="connsiteX7" fmla="*/ 2559271 w 2631279"/>
              <a:gd name="connsiteY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1479151 w 2631279"/>
              <a:gd name="connsiteY4" fmla="*/ 876901 h 3957403"/>
              <a:gd name="connsiteX5" fmla="*/ 1977853 w 2631279"/>
              <a:gd name="connsiteY5" fmla="*/ 3916534 h 3957403"/>
              <a:gd name="connsiteX6" fmla="*/ 2631279 w 2631279"/>
              <a:gd name="connsiteY6" fmla="*/ 3901237 h 3957403"/>
              <a:gd name="connsiteX7" fmla="*/ 2559271 w 2631279"/>
              <a:gd name="connsiteY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1348125 w 2631279"/>
              <a:gd name="connsiteY4" fmla="*/ 2122239 h 3957403"/>
              <a:gd name="connsiteX5" fmla="*/ 1479151 w 2631279"/>
              <a:gd name="connsiteY5" fmla="*/ 876901 h 3957403"/>
              <a:gd name="connsiteX6" fmla="*/ 1977853 w 2631279"/>
              <a:gd name="connsiteY6" fmla="*/ 3916534 h 3957403"/>
              <a:gd name="connsiteX7" fmla="*/ 2631279 w 2631279"/>
              <a:gd name="connsiteY7" fmla="*/ 3901237 h 3957403"/>
              <a:gd name="connsiteX8" fmla="*/ 2559271 w 2631279"/>
              <a:gd name="connsiteY8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479151 w 2631279"/>
              <a:gd name="connsiteY5" fmla="*/ 876901 h 3957403"/>
              <a:gd name="connsiteX6" fmla="*/ 1977853 w 2631279"/>
              <a:gd name="connsiteY6" fmla="*/ 3916534 h 3957403"/>
              <a:gd name="connsiteX7" fmla="*/ 2631279 w 2631279"/>
              <a:gd name="connsiteY7" fmla="*/ 3901237 h 3957403"/>
              <a:gd name="connsiteX8" fmla="*/ 2559271 w 2631279"/>
              <a:gd name="connsiteY8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479151 w 2631279"/>
              <a:gd name="connsiteY5" fmla="*/ 876901 h 3957403"/>
              <a:gd name="connsiteX6" fmla="*/ 1615544 w 2631279"/>
              <a:gd name="connsiteY6" fmla="*/ 1777183 h 3957403"/>
              <a:gd name="connsiteX7" fmla="*/ 1977853 w 2631279"/>
              <a:gd name="connsiteY7" fmla="*/ 3916534 h 3957403"/>
              <a:gd name="connsiteX8" fmla="*/ 2631279 w 2631279"/>
              <a:gd name="connsiteY8" fmla="*/ 3901237 h 3957403"/>
              <a:gd name="connsiteX9" fmla="*/ 2559271 w 2631279"/>
              <a:gd name="connsiteY9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479151 w 2631279"/>
              <a:gd name="connsiteY5" fmla="*/ 876901 h 3957403"/>
              <a:gd name="connsiteX6" fmla="*/ 1623167 w 2631279"/>
              <a:gd name="connsiteY6" fmla="*/ 1236941 h 3957403"/>
              <a:gd name="connsiteX7" fmla="*/ 1977853 w 2631279"/>
              <a:gd name="connsiteY7" fmla="*/ 3916534 h 3957403"/>
              <a:gd name="connsiteX8" fmla="*/ 2631279 w 2631279"/>
              <a:gd name="connsiteY8" fmla="*/ 3901237 h 3957403"/>
              <a:gd name="connsiteX9" fmla="*/ 2559271 w 2631279"/>
              <a:gd name="connsiteY9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191119 w 2631279"/>
              <a:gd name="connsiteY5" fmla="*/ 1020917 h 3957403"/>
              <a:gd name="connsiteX6" fmla="*/ 1479151 w 2631279"/>
              <a:gd name="connsiteY6" fmla="*/ 876901 h 3957403"/>
              <a:gd name="connsiteX7" fmla="*/ 1623167 w 2631279"/>
              <a:gd name="connsiteY7" fmla="*/ 1236941 h 3957403"/>
              <a:gd name="connsiteX8" fmla="*/ 1977853 w 2631279"/>
              <a:gd name="connsiteY8" fmla="*/ 3916534 h 3957403"/>
              <a:gd name="connsiteX9" fmla="*/ 2631279 w 2631279"/>
              <a:gd name="connsiteY9" fmla="*/ 3901237 h 3957403"/>
              <a:gd name="connsiteX10" fmla="*/ 2559271 w 2631279"/>
              <a:gd name="connsiteY1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335135 w 2631279"/>
              <a:gd name="connsiteY5" fmla="*/ 1308949 h 3957403"/>
              <a:gd name="connsiteX6" fmla="*/ 1479151 w 2631279"/>
              <a:gd name="connsiteY6" fmla="*/ 876901 h 3957403"/>
              <a:gd name="connsiteX7" fmla="*/ 1623167 w 2631279"/>
              <a:gd name="connsiteY7" fmla="*/ 1236941 h 3957403"/>
              <a:gd name="connsiteX8" fmla="*/ 1977853 w 2631279"/>
              <a:gd name="connsiteY8" fmla="*/ 3916534 h 3957403"/>
              <a:gd name="connsiteX9" fmla="*/ 2631279 w 2631279"/>
              <a:gd name="connsiteY9" fmla="*/ 3901237 h 3957403"/>
              <a:gd name="connsiteX10" fmla="*/ 2559271 w 2631279"/>
              <a:gd name="connsiteY1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03087 w 2631279"/>
              <a:gd name="connsiteY4" fmla="*/ 1164933 h 3957403"/>
              <a:gd name="connsiteX5" fmla="*/ 1335135 w 2631279"/>
              <a:gd name="connsiteY5" fmla="*/ 1308949 h 3957403"/>
              <a:gd name="connsiteX6" fmla="*/ 1479151 w 2631279"/>
              <a:gd name="connsiteY6" fmla="*/ 876901 h 3957403"/>
              <a:gd name="connsiteX7" fmla="*/ 1623167 w 2631279"/>
              <a:gd name="connsiteY7" fmla="*/ 1236941 h 3957403"/>
              <a:gd name="connsiteX8" fmla="*/ 1977853 w 2631279"/>
              <a:gd name="connsiteY8" fmla="*/ 3916534 h 3957403"/>
              <a:gd name="connsiteX9" fmla="*/ 2631279 w 2631279"/>
              <a:gd name="connsiteY9" fmla="*/ 3901237 h 3957403"/>
              <a:gd name="connsiteX10" fmla="*/ 2559271 w 2631279"/>
              <a:gd name="connsiteY1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934057 w 2631279"/>
              <a:gd name="connsiteY4" fmla="*/ 1449379 h 3957403"/>
              <a:gd name="connsiteX5" fmla="*/ 903087 w 2631279"/>
              <a:gd name="connsiteY5" fmla="*/ 1164933 h 3957403"/>
              <a:gd name="connsiteX6" fmla="*/ 1335135 w 2631279"/>
              <a:gd name="connsiteY6" fmla="*/ 1308949 h 3957403"/>
              <a:gd name="connsiteX7" fmla="*/ 1479151 w 2631279"/>
              <a:gd name="connsiteY7" fmla="*/ 876901 h 3957403"/>
              <a:gd name="connsiteX8" fmla="*/ 1623167 w 2631279"/>
              <a:gd name="connsiteY8" fmla="*/ 1236941 h 3957403"/>
              <a:gd name="connsiteX9" fmla="*/ 1977853 w 2631279"/>
              <a:gd name="connsiteY9" fmla="*/ 3916534 h 3957403"/>
              <a:gd name="connsiteX10" fmla="*/ 2631279 w 2631279"/>
              <a:gd name="connsiteY10" fmla="*/ 3901237 h 3957403"/>
              <a:gd name="connsiteX11" fmla="*/ 2559271 w 2631279"/>
              <a:gd name="connsiteY1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308949 h 3957403"/>
              <a:gd name="connsiteX5" fmla="*/ 903087 w 2631279"/>
              <a:gd name="connsiteY5" fmla="*/ 1164933 h 3957403"/>
              <a:gd name="connsiteX6" fmla="*/ 1335135 w 2631279"/>
              <a:gd name="connsiteY6" fmla="*/ 1308949 h 3957403"/>
              <a:gd name="connsiteX7" fmla="*/ 1479151 w 2631279"/>
              <a:gd name="connsiteY7" fmla="*/ 876901 h 3957403"/>
              <a:gd name="connsiteX8" fmla="*/ 1623167 w 2631279"/>
              <a:gd name="connsiteY8" fmla="*/ 1236941 h 3957403"/>
              <a:gd name="connsiteX9" fmla="*/ 1977853 w 2631279"/>
              <a:gd name="connsiteY9" fmla="*/ 3916534 h 3957403"/>
              <a:gd name="connsiteX10" fmla="*/ 2631279 w 2631279"/>
              <a:gd name="connsiteY10" fmla="*/ 3901237 h 3957403"/>
              <a:gd name="connsiteX11" fmla="*/ 2559271 w 2631279"/>
              <a:gd name="connsiteY1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873672 w 2631279"/>
              <a:gd name="connsiteY4" fmla="*/ 1975590 h 3957403"/>
              <a:gd name="connsiteX5" fmla="*/ 759071 w 2631279"/>
              <a:gd name="connsiteY5" fmla="*/ 1308949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957021 h 3957403"/>
              <a:gd name="connsiteX5" fmla="*/ 759071 w 2631279"/>
              <a:gd name="connsiteY5" fmla="*/ 1308949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308949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308949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236941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977853 w 2631279"/>
              <a:gd name="connsiteY10" fmla="*/ 3916534 h 3957403"/>
              <a:gd name="connsiteX11" fmla="*/ 2631279 w 2631279"/>
              <a:gd name="connsiteY11" fmla="*/ 3901237 h 3957403"/>
              <a:gd name="connsiteX12" fmla="*/ 2559271 w 2631279"/>
              <a:gd name="connsiteY1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50948 w 2631279"/>
              <a:gd name="connsiteY10" fmla="*/ 1501632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77853 w 2631279"/>
              <a:gd name="connsiteY11" fmla="*/ 3916534 h 3957403"/>
              <a:gd name="connsiteX12" fmla="*/ 2631279 w 2631279"/>
              <a:gd name="connsiteY12" fmla="*/ 3901237 h 3957403"/>
              <a:gd name="connsiteX13" fmla="*/ 2559271 w 2631279"/>
              <a:gd name="connsiteY1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695175 w 2631279"/>
              <a:gd name="connsiteY11" fmla="*/ 1596981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839191 w 2631279"/>
              <a:gd name="connsiteY11" fmla="*/ 1308949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839191 w 2631279"/>
              <a:gd name="connsiteY11" fmla="*/ 1308949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839191 w 2631279"/>
              <a:gd name="connsiteY11" fmla="*/ 1236941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77853 w 2631279"/>
              <a:gd name="connsiteY12" fmla="*/ 3916534 h 3957403"/>
              <a:gd name="connsiteX13" fmla="*/ 2631279 w 2631279"/>
              <a:gd name="connsiteY13" fmla="*/ 3901237 h 3957403"/>
              <a:gd name="connsiteX14" fmla="*/ 2559271 w 2631279"/>
              <a:gd name="connsiteY1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740997 h 3957403"/>
              <a:gd name="connsiteX13" fmla="*/ 1977853 w 2631279"/>
              <a:gd name="connsiteY13" fmla="*/ 3916534 h 3957403"/>
              <a:gd name="connsiteX14" fmla="*/ 2631279 w 2631279"/>
              <a:gd name="connsiteY14" fmla="*/ 3901237 h 3957403"/>
              <a:gd name="connsiteX15" fmla="*/ 2559271 w 2631279"/>
              <a:gd name="connsiteY1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1977853 w 2631279"/>
              <a:gd name="connsiteY13" fmla="*/ 3916534 h 3957403"/>
              <a:gd name="connsiteX14" fmla="*/ 2631279 w 2631279"/>
              <a:gd name="connsiteY14" fmla="*/ 3901237 h 3957403"/>
              <a:gd name="connsiteX15" fmla="*/ 2559271 w 2631279"/>
              <a:gd name="connsiteY1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1979561 w 2631279"/>
              <a:gd name="connsiteY13" fmla="*/ 1404001 h 3957403"/>
              <a:gd name="connsiteX14" fmla="*/ 1977853 w 2631279"/>
              <a:gd name="connsiteY14" fmla="*/ 3916534 h 3957403"/>
              <a:gd name="connsiteX15" fmla="*/ 2631279 w 2631279"/>
              <a:gd name="connsiteY15" fmla="*/ 3901237 h 3957403"/>
              <a:gd name="connsiteX16" fmla="*/ 2559271 w 2631279"/>
              <a:gd name="connsiteY16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1977853 w 2631279"/>
              <a:gd name="connsiteY14" fmla="*/ 3916534 h 3957403"/>
              <a:gd name="connsiteX15" fmla="*/ 2631279 w 2631279"/>
              <a:gd name="connsiteY15" fmla="*/ 3901237 h 3957403"/>
              <a:gd name="connsiteX16" fmla="*/ 2559271 w 2631279"/>
              <a:gd name="connsiteY16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037663 w 2631279"/>
              <a:gd name="connsiteY14" fmla="*/ 2418413 h 3957403"/>
              <a:gd name="connsiteX15" fmla="*/ 1977853 w 2631279"/>
              <a:gd name="connsiteY15" fmla="*/ 3916534 h 3957403"/>
              <a:gd name="connsiteX16" fmla="*/ 2631279 w 2631279"/>
              <a:gd name="connsiteY16" fmla="*/ 3901237 h 3957403"/>
              <a:gd name="connsiteX17" fmla="*/ 2559271 w 2631279"/>
              <a:gd name="connsiteY1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1977853 w 2631279"/>
              <a:gd name="connsiteY15" fmla="*/ 3916534 h 3957403"/>
              <a:gd name="connsiteX16" fmla="*/ 2631279 w 2631279"/>
              <a:gd name="connsiteY16" fmla="*/ 3901237 h 3957403"/>
              <a:gd name="connsiteX17" fmla="*/ 2559271 w 2631279"/>
              <a:gd name="connsiteY1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1977853 w 2631279"/>
              <a:gd name="connsiteY15" fmla="*/ 3916534 h 3957403"/>
              <a:gd name="connsiteX16" fmla="*/ 2631279 w 2631279"/>
              <a:gd name="connsiteY16" fmla="*/ 3901237 h 3957403"/>
              <a:gd name="connsiteX17" fmla="*/ 2559271 w 2631279"/>
              <a:gd name="connsiteY1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1977853 w 2631279"/>
              <a:gd name="connsiteY15" fmla="*/ 3916534 h 3957403"/>
              <a:gd name="connsiteX16" fmla="*/ 2631279 w 2631279"/>
              <a:gd name="connsiteY16" fmla="*/ 3901237 h 3957403"/>
              <a:gd name="connsiteX17" fmla="*/ 2559271 w 2631279"/>
              <a:gd name="connsiteY17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136723 w 2631279"/>
              <a:gd name="connsiteY15" fmla="*/ 2997533 h 3957403"/>
              <a:gd name="connsiteX16" fmla="*/ 1977853 w 2631279"/>
              <a:gd name="connsiteY16" fmla="*/ 3916534 h 3957403"/>
              <a:gd name="connsiteX17" fmla="*/ 2631279 w 2631279"/>
              <a:gd name="connsiteY17" fmla="*/ 3901237 h 3957403"/>
              <a:gd name="connsiteX18" fmla="*/ 2559271 w 2631279"/>
              <a:gd name="connsiteY18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77853 w 2631279"/>
              <a:gd name="connsiteY16" fmla="*/ 3916534 h 3957403"/>
              <a:gd name="connsiteX17" fmla="*/ 2631279 w 2631279"/>
              <a:gd name="connsiteY17" fmla="*/ 3901237 h 3957403"/>
              <a:gd name="connsiteX18" fmla="*/ 2559271 w 2631279"/>
              <a:gd name="connsiteY18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4323 w 2631279"/>
              <a:gd name="connsiteY16" fmla="*/ 3332813 h 3957403"/>
              <a:gd name="connsiteX17" fmla="*/ 1977853 w 2631279"/>
              <a:gd name="connsiteY17" fmla="*/ 3916534 h 3957403"/>
              <a:gd name="connsiteX18" fmla="*/ 2631279 w 2631279"/>
              <a:gd name="connsiteY18" fmla="*/ 3901237 h 3957403"/>
              <a:gd name="connsiteX19" fmla="*/ 2559271 w 2631279"/>
              <a:gd name="connsiteY19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4323 w 2631279"/>
              <a:gd name="connsiteY16" fmla="*/ 3332813 h 3957403"/>
              <a:gd name="connsiteX17" fmla="*/ 1953843 w 2631279"/>
              <a:gd name="connsiteY17" fmla="*/ 3629993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53843 w 2631279"/>
              <a:gd name="connsiteY17" fmla="*/ 3629993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53843 w 2631279"/>
              <a:gd name="connsiteY17" fmla="*/ 3629993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85213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2849 w 2631279"/>
              <a:gd name="connsiteY3" fmla="*/ 393378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9071 w 2631279"/>
              <a:gd name="connsiteY5" fmla="*/ 1236941 h 3957403"/>
              <a:gd name="connsiteX6" fmla="*/ 903087 w 2631279"/>
              <a:gd name="connsiteY6" fmla="*/ 1164933 h 3957403"/>
              <a:gd name="connsiteX7" fmla="*/ 1335135 w 2631279"/>
              <a:gd name="connsiteY7" fmla="*/ 1308949 h 3957403"/>
              <a:gd name="connsiteX8" fmla="*/ 1479151 w 2631279"/>
              <a:gd name="connsiteY8" fmla="*/ 876901 h 3957403"/>
              <a:gd name="connsiteX9" fmla="*/ 1623167 w 2631279"/>
              <a:gd name="connsiteY9" fmla="*/ 1308949 h 3957403"/>
              <a:gd name="connsiteX10" fmla="*/ 1695175 w 2631279"/>
              <a:gd name="connsiteY10" fmla="*/ 1164933 h 3957403"/>
              <a:gd name="connsiteX11" fmla="*/ 1911199 w 2631279"/>
              <a:gd name="connsiteY11" fmla="*/ 1236941 h 3957403"/>
              <a:gd name="connsiteX12" fmla="*/ 1983207 w 2631279"/>
              <a:gd name="connsiteY12" fmla="*/ 1164933 h 3957403"/>
              <a:gd name="connsiteX13" fmla="*/ 2127223 w 2631279"/>
              <a:gd name="connsiteY13" fmla="*/ 1452965 h 3957403"/>
              <a:gd name="connsiteX14" fmla="*/ 2271239 w 2631279"/>
              <a:gd name="connsiteY14" fmla="*/ 2389069 h 3957403"/>
              <a:gd name="connsiteX15" fmla="*/ 2055215 w 2631279"/>
              <a:gd name="connsiteY15" fmla="*/ 2965133 h 3957403"/>
              <a:gd name="connsiteX16" fmla="*/ 1983207 w 2631279"/>
              <a:gd name="connsiteY16" fmla="*/ 3325173 h 3957403"/>
              <a:gd name="connsiteX17" fmla="*/ 1983207 w 2631279"/>
              <a:gd name="connsiteY17" fmla="*/ 3613205 h 3957403"/>
              <a:gd name="connsiteX18" fmla="*/ 1977853 w 2631279"/>
              <a:gd name="connsiteY18" fmla="*/ 3916534 h 3957403"/>
              <a:gd name="connsiteX19" fmla="*/ 2631279 w 2631279"/>
              <a:gd name="connsiteY19" fmla="*/ 3901237 h 3957403"/>
              <a:gd name="connsiteX20" fmla="*/ 2559271 w 2631279"/>
              <a:gd name="connsiteY20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5598 w 2631279"/>
              <a:gd name="connsiteY5" fmla="*/ 1425432 h 3957403"/>
              <a:gd name="connsiteX6" fmla="*/ 759071 w 2631279"/>
              <a:gd name="connsiteY6" fmla="*/ 1236941 h 3957403"/>
              <a:gd name="connsiteX7" fmla="*/ 903087 w 2631279"/>
              <a:gd name="connsiteY7" fmla="*/ 1164933 h 3957403"/>
              <a:gd name="connsiteX8" fmla="*/ 1335135 w 2631279"/>
              <a:gd name="connsiteY8" fmla="*/ 1308949 h 3957403"/>
              <a:gd name="connsiteX9" fmla="*/ 1479151 w 2631279"/>
              <a:gd name="connsiteY9" fmla="*/ 876901 h 3957403"/>
              <a:gd name="connsiteX10" fmla="*/ 1623167 w 2631279"/>
              <a:gd name="connsiteY10" fmla="*/ 1308949 h 3957403"/>
              <a:gd name="connsiteX11" fmla="*/ 1695175 w 2631279"/>
              <a:gd name="connsiteY11" fmla="*/ 1164933 h 3957403"/>
              <a:gd name="connsiteX12" fmla="*/ 1911199 w 2631279"/>
              <a:gd name="connsiteY12" fmla="*/ 1236941 h 3957403"/>
              <a:gd name="connsiteX13" fmla="*/ 1983207 w 2631279"/>
              <a:gd name="connsiteY13" fmla="*/ 1164933 h 3957403"/>
              <a:gd name="connsiteX14" fmla="*/ 2127223 w 2631279"/>
              <a:gd name="connsiteY14" fmla="*/ 1452965 h 3957403"/>
              <a:gd name="connsiteX15" fmla="*/ 2271239 w 2631279"/>
              <a:gd name="connsiteY15" fmla="*/ 2389069 h 3957403"/>
              <a:gd name="connsiteX16" fmla="*/ 2055215 w 2631279"/>
              <a:gd name="connsiteY16" fmla="*/ 2965133 h 3957403"/>
              <a:gd name="connsiteX17" fmla="*/ 1983207 w 2631279"/>
              <a:gd name="connsiteY17" fmla="*/ 3325173 h 3957403"/>
              <a:gd name="connsiteX18" fmla="*/ 1983207 w 2631279"/>
              <a:gd name="connsiteY18" fmla="*/ 3613205 h 3957403"/>
              <a:gd name="connsiteX19" fmla="*/ 1977853 w 2631279"/>
              <a:gd name="connsiteY19" fmla="*/ 3916534 h 3957403"/>
              <a:gd name="connsiteX20" fmla="*/ 2631279 w 2631279"/>
              <a:gd name="connsiteY20" fmla="*/ 3901237 h 3957403"/>
              <a:gd name="connsiteX21" fmla="*/ 2559271 w 2631279"/>
              <a:gd name="connsiteY2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5598 w 2631279"/>
              <a:gd name="connsiteY5" fmla="*/ 1425432 h 3957403"/>
              <a:gd name="connsiteX6" fmla="*/ 759071 w 2631279"/>
              <a:gd name="connsiteY6" fmla="*/ 1236941 h 3957403"/>
              <a:gd name="connsiteX7" fmla="*/ 903087 w 2631279"/>
              <a:gd name="connsiteY7" fmla="*/ 1164933 h 3957403"/>
              <a:gd name="connsiteX8" fmla="*/ 1335135 w 2631279"/>
              <a:gd name="connsiteY8" fmla="*/ 1308949 h 3957403"/>
              <a:gd name="connsiteX9" fmla="*/ 1479151 w 2631279"/>
              <a:gd name="connsiteY9" fmla="*/ 876901 h 3957403"/>
              <a:gd name="connsiteX10" fmla="*/ 1623167 w 2631279"/>
              <a:gd name="connsiteY10" fmla="*/ 1308949 h 3957403"/>
              <a:gd name="connsiteX11" fmla="*/ 1695175 w 2631279"/>
              <a:gd name="connsiteY11" fmla="*/ 1164933 h 3957403"/>
              <a:gd name="connsiteX12" fmla="*/ 1911199 w 2631279"/>
              <a:gd name="connsiteY12" fmla="*/ 1236941 h 3957403"/>
              <a:gd name="connsiteX13" fmla="*/ 1983207 w 2631279"/>
              <a:gd name="connsiteY13" fmla="*/ 1164933 h 3957403"/>
              <a:gd name="connsiteX14" fmla="*/ 2127223 w 2631279"/>
              <a:gd name="connsiteY14" fmla="*/ 1452965 h 3957403"/>
              <a:gd name="connsiteX15" fmla="*/ 2271239 w 2631279"/>
              <a:gd name="connsiteY15" fmla="*/ 2389069 h 3957403"/>
              <a:gd name="connsiteX16" fmla="*/ 2055215 w 2631279"/>
              <a:gd name="connsiteY16" fmla="*/ 2965133 h 3957403"/>
              <a:gd name="connsiteX17" fmla="*/ 1983207 w 2631279"/>
              <a:gd name="connsiteY17" fmla="*/ 3325173 h 3957403"/>
              <a:gd name="connsiteX18" fmla="*/ 1983207 w 2631279"/>
              <a:gd name="connsiteY18" fmla="*/ 3613205 h 3957403"/>
              <a:gd name="connsiteX19" fmla="*/ 1977853 w 2631279"/>
              <a:gd name="connsiteY19" fmla="*/ 3916534 h 3957403"/>
              <a:gd name="connsiteX20" fmla="*/ 2631279 w 2631279"/>
              <a:gd name="connsiteY20" fmla="*/ 3901237 h 3957403"/>
              <a:gd name="connsiteX21" fmla="*/ 2559271 w 2631279"/>
              <a:gd name="connsiteY2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5598 w 2631279"/>
              <a:gd name="connsiteY5" fmla="*/ 1425432 h 3957403"/>
              <a:gd name="connsiteX6" fmla="*/ 759071 w 2631279"/>
              <a:gd name="connsiteY6" fmla="*/ 1236941 h 3957403"/>
              <a:gd name="connsiteX7" fmla="*/ 903087 w 2631279"/>
              <a:gd name="connsiteY7" fmla="*/ 1164933 h 3957403"/>
              <a:gd name="connsiteX8" fmla="*/ 1335135 w 2631279"/>
              <a:gd name="connsiteY8" fmla="*/ 1308949 h 3957403"/>
              <a:gd name="connsiteX9" fmla="*/ 1479151 w 2631279"/>
              <a:gd name="connsiteY9" fmla="*/ 876901 h 3957403"/>
              <a:gd name="connsiteX10" fmla="*/ 1623167 w 2631279"/>
              <a:gd name="connsiteY10" fmla="*/ 1308949 h 3957403"/>
              <a:gd name="connsiteX11" fmla="*/ 1695175 w 2631279"/>
              <a:gd name="connsiteY11" fmla="*/ 1164933 h 3957403"/>
              <a:gd name="connsiteX12" fmla="*/ 1911199 w 2631279"/>
              <a:gd name="connsiteY12" fmla="*/ 1236941 h 3957403"/>
              <a:gd name="connsiteX13" fmla="*/ 1983207 w 2631279"/>
              <a:gd name="connsiteY13" fmla="*/ 1164933 h 3957403"/>
              <a:gd name="connsiteX14" fmla="*/ 2127223 w 2631279"/>
              <a:gd name="connsiteY14" fmla="*/ 1452965 h 3957403"/>
              <a:gd name="connsiteX15" fmla="*/ 2271239 w 2631279"/>
              <a:gd name="connsiteY15" fmla="*/ 2389069 h 3957403"/>
              <a:gd name="connsiteX16" fmla="*/ 2055215 w 2631279"/>
              <a:gd name="connsiteY16" fmla="*/ 2965133 h 3957403"/>
              <a:gd name="connsiteX17" fmla="*/ 1983207 w 2631279"/>
              <a:gd name="connsiteY17" fmla="*/ 3325173 h 3957403"/>
              <a:gd name="connsiteX18" fmla="*/ 1983207 w 2631279"/>
              <a:gd name="connsiteY18" fmla="*/ 3613205 h 3957403"/>
              <a:gd name="connsiteX19" fmla="*/ 1977853 w 2631279"/>
              <a:gd name="connsiteY19" fmla="*/ 3916534 h 3957403"/>
              <a:gd name="connsiteX20" fmla="*/ 2631279 w 2631279"/>
              <a:gd name="connsiteY20" fmla="*/ 3901237 h 3957403"/>
              <a:gd name="connsiteX21" fmla="*/ 2559271 w 2631279"/>
              <a:gd name="connsiteY2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5598 w 2631279"/>
              <a:gd name="connsiteY5" fmla="*/ 1425432 h 3957403"/>
              <a:gd name="connsiteX6" fmla="*/ 759071 w 2631279"/>
              <a:gd name="connsiteY6" fmla="*/ 1236941 h 3957403"/>
              <a:gd name="connsiteX7" fmla="*/ 903087 w 2631279"/>
              <a:gd name="connsiteY7" fmla="*/ 1164933 h 3957403"/>
              <a:gd name="connsiteX8" fmla="*/ 1335135 w 2631279"/>
              <a:gd name="connsiteY8" fmla="*/ 1308949 h 3957403"/>
              <a:gd name="connsiteX9" fmla="*/ 1479151 w 2631279"/>
              <a:gd name="connsiteY9" fmla="*/ 876901 h 3957403"/>
              <a:gd name="connsiteX10" fmla="*/ 1623167 w 2631279"/>
              <a:gd name="connsiteY10" fmla="*/ 1308949 h 3957403"/>
              <a:gd name="connsiteX11" fmla="*/ 1695175 w 2631279"/>
              <a:gd name="connsiteY11" fmla="*/ 1164933 h 3957403"/>
              <a:gd name="connsiteX12" fmla="*/ 1911199 w 2631279"/>
              <a:gd name="connsiteY12" fmla="*/ 1236941 h 3957403"/>
              <a:gd name="connsiteX13" fmla="*/ 1983207 w 2631279"/>
              <a:gd name="connsiteY13" fmla="*/ 1164933 h 3957403"/>
              <a:gd name="connsiteX14" fmla="*/ 2127223 w 2631279"/>
              <a:gd name="connsiteY14" fmla="*/ 1452965 h 3957403"/>
              <a:gd name="connsiteX15" fmla="*/ 2271239 w 2631279"/>
              <a:gd name="connsiteY15" fmla="*/ 2389069 h 3957403"/>
              <a:gd name="connsiteX16" fmla="*/ 2055215 w 2631279"/>
              <a:gd name="connsiteY16" fmla="*/ 2965133 h 3957403"/>
              <a:gd name="connsiteX17" fmla="*/ 1983207 w 2631279"/>
              <a:gd name="connsiteY17" fmla="*/ 3325173 h 3957403"/>
              <a:gd name="connsiteX18" fmla="*/ 1983207 w 2631279"/>
              <a:gd name="connsiteY18" fmla="*/ 3613205 h 3957403"/>
              <a:gd name="connsiteX19" fmla="*/ 1977853 w 2631279"/>
              <a:gd name="connsiteY19" fmla="*/ 3916534 h 3957403"/>
              <a:gd name="connsiteX20" fmla="*/ 2631279 w 2631279"/>
              <a:gd name="connsiteY20" fmla="*/ 3901237 h 3957403"/>
              <a:gd name="connsiteX21" fmla="*/ 2559271 w 2631279"/>
              <a:gd name="connsiteY2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759071 w 2631279"/>
              <a:gd name="connsiteY4" fmla="*/ 1885013 h 3957403"/>
              <a:gd name="connsiteX5" fmla="*/ 755598 w 2631279"/>
              <a:gd name="connsiteY5" fmla="*/ 1425432 h 3957403"/>
              <a:gd name="connsiteX6" fmla="*/ 759071 w 2631279"/>
              <a:gd name="connsiteY6" fmla="*/ 1236941 h 3957403"/>
              <a:gd name="connsiteX7" fmla="*/ 903087 w 2631279"/>
              <a:gd name="connsiteY7" fmla="*/ 1164933 h 3957403"/>
              <a:gd name="connsiteX8" fmla="*/ 1335135 w 2631279"/>
              <a:gd name="connsiteY8" fmla="*/ 1308949 h 3957403"/>
              <a:gd name="connsiteX9" fmla="*/ 1479151 w 2631279"/>
              <a:gd name="connsiteY9" fmla="*/ 876901 h 3957403"/>
              <a:gd name="connsiteX10" fmla="*/ 1623167 w 2631279"/>
              <a:gd name="connsiteY10" fmla="*/ 1308949 h 3957403"/>
              <a:gd name="connsiteX11" fmla="*/ 1695175 w 2631279"/>
              <a:gd name="connsiteY11" fmla="*/ 1164933 h 3957403"/>
              <a:gd name="connsiteX12" fmla="*/ 1911199 w 2631279"/>
              <a:gd name="connsiteY12" fmla="*/ 1236941 h 3957403"/>
              <a:gd name="connsiteX13" fmla="*/ 1983207 w 2631279"/>
              <a:gd name="connsiteY13" fmla="*/ 1164933 h 3957403"/>
              <a:gd name="connsiteX14" fmla="*/ 2127223 w 2631279"/>
              <a:gd name="connsiteY14" fmla="*/ 1452965 h 3957403"/>
              <a:gd name="connsiteX15" fmla="*/ 2271239 w 2631279"/>
              <a:gd name="connsiteY15" fmla="*/ 2389069 h 3957403"/>
              <a:gd name="connsiteX16" fmla="*/ 2055215 w 2631279"/>
              <a:gd name="connsiteY16" fmla="*/ 2965133 h 3957403"/>
              <a:gd name="connsiteX17" fmla="*/ 1983207 w 2631279"/>
              <a:gd name="connsiteY17" fmla="*/ 3325173 h 3957403"/>
              <a:gd name="connsiteX18" fmla="*/ 1983207 w 2631279"/>
              <a:gd name="connsiteY18" fmla="*/ 3613205 h 3957403"/>
              <a:gd name="connsiteX19" fmla="*/ 1977853 w 2631279"/>
              <a:gd name="connsiteY19" fmla="*/ 3916534 h 3957403"/>
              <a:gd name="connsiteX20" fmla="*/ 2631279 w 2631279"/>
              <a:gd name="connsiteY20" fmla="*/ 3901237 h 3957403"/>
              <a:gd name="connsiteX21" fmla="*/ 2559271 w 2631279"/>
              <a:gd name="connsiteY21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934192 w 2631279"/>
              <a:gd name="connsiteY4" fmla="*/ 2344594 h 3957403"/>
              <a:gd name="connsiteX5" fmla="*/ 759071 w 2631279"/>
              <a:gd name="connsiteY5" fmla="*/ 1885013 h 3957403"/>
              <a:gd name="connsiteX6" fmla="*/ 755598 w 2631279"/>
              <a:gd name="connsiteY6" fmla="*/ 1425432 h 3957403"/>
              <a:gd name="connsiteX7" fmla="*/ 759071 w 2631279"/>
              <a:gd name="connsiteY7" fmla="*/ 1236941 h 3957403"/>
              <a:gd name="connsiteX8" fmla="*/ 903087 w 2631279"/>
              <a:gd name="connsiteY8" fmla="*/ 1164933 h 3957403"/>
              <a:gd name="connsiteX9" fmla="*/ 1335135 w 2631279"/>
              <a:gd name="connsiteY9" fmla="*/ 1308949 h 3957403"/>
              <a:gd name="connsiteX10" fmla="*/ 1479151 w 2631279"/>
              <a:gd name="connsiteY10" fmla="*/ 876901 h 3957403"/>
              <a:gd name="connsiteX11" fmla="*/ 1623167 w 2631279"/>
              <a:gd name="connsiteY11" fmla="*/ 1308949 h 3957403"/>
              <a:gd name="connsiteX12" fmla="*/ 1695175 w 2631279"/>
              <a:gd name="connsiteY12" fmla="*/ 1164933 h 3957403"/>
              <a:gd name="connsiteX13" fmla="*/ 1911199 w 2631279"/>
              <a:gd name="connsiteY13" fmla="*/ 1236941 h 3957403"/>
              <a:gd name="connsiteX14" fmla="*/ 1983207 w 2631279"/>
              <a:gd name="connsiteY14" fmla="*/ 1164933 h 3957403"/>
              <a:gd name="connsiteX15" fmla="*/ 2127223 w 2631279"/>
              <a:gd name="connsiteY15" fmla="*/ 1452965 h 3957403"/>
              <a:gd name="connsiteX16" fmla="*/ 2271239 w 2631279"/>
              <a:gd name="connsiteY16" fmla="*/ 2389069 h 3957403"/>
              <a:gd name="connsiteX17" fmla="*/ 2055215 w 2631279"/>
              <a:gd name="connsiteY17" fmla="*/ 2965133 h 3957403"/>
              <a:gd name="connsiteX18" fmla="*/ 1983207 w 2631279"/>
              <a:gd name="connsiteY18" fmla="*/ 3325173 h 3957403"/>
              <a:gd name="connsiteX19" fmla="*/ 1983207 w 2631279"/>
              <a:gd name="connsiteY19" fmla="*/ 3613205 h 3957403"/>
              <a:gd name="connsiteX20" fmla="*/ 1977853 w 2631279"/>
              <a:gd name="connsiteY20" fmla="*/ 3916534 h 3957403"/>
              <a:gd name="connsiteX21" fmla="*/ 2631279 w 2631279"/>
              <a:gd name="connsiteY21" fmla="*/ 3901237 h 3957403"/>
              <a:gd name="connsiteX22" fmla="*/ 2559271 w 2631279"/>
              <a:gd name="connsiteY2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975095 w 2631279"/>
              <a:gd name="connsiteY4" fmla="*/ 2389069 h 3957403"/>
              <a:gd name="connsiteX5" fmla="*/ 759071 w 2631279"/>
              <a:gd name="connsiteY5" fmla="*/ 1885013 h 3957403"/>
              <a:gd name="connsiteX6" fmla="*/ 755598 w 2631279"/>
              <a:gd name="connsiteY6" fmla="*/ 1425432 h 3957403"/>
              <a:gd name="connsiteX7" fmla="*/ 759071 w 2631279"/>
              <a:gd name="connsiteY7" fmla="*/ 1236941 h 3957403"/>
              <a:gd name="connsiteX8" fmla="*/ 903087 w 2631279"/>
              <a:gd name="connsiteY8" fmla="*/ 1164933 h 3957403"/>
              <a:gd name="connsiteX9" fmla="*/ 1335135 w 2631279"/>
              <a:gd name="connsiteY9" fmla="*/ 1308949 h 3957403"/>
              <a:gd name="connsiteX10" fmla="*/ 1479151 w 2631279"/>
              <a:gd name="connsiteY10" fmla="*/ 876901 h 3957403"/>
              <a:gd name="connsiteX11" fmla="*/ 1623167 w 2631279"/>
              <a:gd name="connsiteY11" fmla="*/ 1308949 h 3957403"/>
              <a:gd name="connsiteX12" fmla="*/ 1695175 w 2631279"/>
              <a:gd name="connsiteY12" fmla="*/ 1164933 h 3957403"/>
              <a:gd name="connsiteX13" fmla="*/ 1911199 w 2631279"/>
              <a:gd name="connsiteY13" fmla="*/ 1236941 h 3957403"/>
              <a:gd name="connsiteX14" fmla="*/ 1983207 w 2631279"/>
              <a:gd name="connsiteY14" fmla="*/ 1164933 h 3957403"/>
              <a:gd name="connsiteX15" fmla="*/ 2127223 w 2631279"/>
              <a:gd name="connsiteY15" fmla="*/ 1452965 h 3957403"/>
              <a:gd name="connsiteX16" fmla="*/ 2271239 w 2631279"/>
              <a:gd name="connsiteY16" fmla="*/ 2389069 h 3957403"/>
              <a:gd name="connsiteX17" fmla="*/ 2055215 w 2631279"/>
              <a:gd name="connsiteY17" fmla="*/ 2965133 h 3957403"/>
              <a:gd name="connsiteX18" fmla="*/ 1983207 w 2631279"/>
              <a:gd name="connsiteY18" fmla="*/ 3325173 h 3957403"/>
              <a:gd name="connsiteX19" fmla="*/ 1983207 w 2631279"/>
              <a:gd name="connsiteY19" fmla="*/ 3613205 h 3957403"/>
              <a:gd name="connsiteX20" fmla="*/ 1977853 w 2631279"/>
              <a:gd name="connsiteY20" fmla="*/ 3916534 h 3957403"/>
              <a:gd name="connsiteX21" fmla="*/ 2631279 w 2631279"/>
              <a:gd name="connsiteY21" fmla="*/ 3901237 h 3957403"/>
              <a:gd name="connsiteX22" fmla="*/ 2559271 w 2631279"/>
              <a:gd name="connsiteY2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975095 w 2631279"/>
              <a:gd name="connsiteY4" fmla="*/ 2389069 h 3957403"/>
              <a:gd name="connsiteX5" fmla="*/ 759071 w 2631279"/>
              <a:gd name="connsiteY5" fmla="*/ 1885013 h 3957403"/>
              <a:gd name="connsiteX6" fmla="*/ 755598 w 2631279"/>
              <a:gd name="connsiteY6" fmla="*/ 1425432 h 3957403"/>
              <a:gd name="connsiteX7" fmla="*/ 759071 w 2631279"/>
              <a:gd name="connsiteY7" fmla="*/ 1236941 h 3957403"/>
              <a:gd name="connsiteX8" fmla="*/ 903087 w 2631279"/>
              <a:gd name="connsiteY8" fmla="*/ 1164933 h 3957403"/>
              <a:gd name="connsiteX9" fmla="*/ 1335135 w 2631279"/>
              <a:gd name="connsiteY9" fmla="*/ 1308949 h 3957403"/>
              <a:gd name="connsiteX10" fmla="*/ 1479151 w 2631279"/>
              <a:gd name="connsiteY10" fmla="*/ 876901 h 3957403"/>
              <a:gd name="connsiteX11" fmla="*/ 1623167 w 2631279"/>
              <a:gd name="connsiteY11" fmla="*/ 1308949 h 3957403"/>
              <a:gd name="connsiteX12" fmla="*/ 1695175 w 2631279"/>
              <a:gd name="connsiteY12" fmla="*/ 1164933 h 3957403"/>
              <a:gd name="connsiteX13" fmla="*/ 1911199 w 2631279"/>
              <a:gd name="connsiteY13" fmla="*/ 1236941 h 3957403"/>
              <a:gd name="connsiteX14" fmla="*/ 1983207 w 2631279"/>
              <a:gd name="connsiteY14" fmla="*/ 1164933 h 3957403"/>
              <a:gd name="connsiteX15" fmla="*/ 2127223 w 2631279"/>
              <a:gd name="connsiteY15" fmla="*/ 1452965 h 3957403"/>
              <a:gd name="connsiteX16" fmla="*/ 2271239 w 2631279"/>
              <a:gd name="connsiteY16" fmla="*/ 2389069 h 3957403"/>
              <a:gd name="connsiteX17" fmla="*/ 2055215 w 2631279"/>
              <a:gd name="connsiteY17" fmla="*/ 2965133 h 3957403"/>
              <a:gd name="connsiteX18" fmla="*/ 1983207 w 2631279"/>
              <a:gd name="connsiteY18" fmla="*/ 3325173 h 3957403"/>
              <a:gd name="connsiteX19" fmla="*/ 1983207 w 2631279"/>
              <a:gd name="connsiteY19" fmla="*/ 3613205 h 3957403"/>
              <a:gd name="connsiteX20" fmla="*/ 1977853 w 2631279"/>
              <a:gd name="connsiteY20" fmla="*/ 3916534 h 3957403"/>
              <a:gd name="connsiteX21" fmla="*/ 2631279 w 2631279"/>
              <a:gd name="connsiteY21" fmla="*/ 3901237 h 3957403"/>
              <a:gd name="connsiteX22" fmla="*/ 2559271 w 2631279"/>
              <a:gd name="connsiteY22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081829 w 2631279"/>
              <a:gd name="connsiteY4" fmla="*/ 2916094 h 3957403"/>
              <a:gd name="connsiteX5" fmla="*/ 975095 w 2631279"/>
              <a:gd name="connsiteY5" fmla="*/ 2389069 h 3957403"/>
              <a:gd name="connsiteX6" fmla="*/ 759071 w 2631279"/>
              <a:gd name="connsiteY6" fmla="*/ 1885013 h 3957403"/>
              <a:gd name="connsiteX7" fmla="*/ 755598 w 2631279"/>
              <a:gd name="connsiteY7" fmla="*/ 1425432 h 3957403"/>
              <a:gd name="connsiteX8" fmla="*/ 759071 w 2631279"/>
              <a:gd name="connsiteY8" fmla="*/ 1236941 h 3957403"/>
              <a:gd name="connsiteX9" fmla="*/ 903087 w 2631279"/>
              <a:gd name="connsiteY9" fmla="*/ 1164933 h 3957403"/>
              <a:gd name="connsiteX10" fmla="*/ 1335135 w 2631279"/>
              <a:gd name="connsiteY10" fmla="*/ 1308949 h 3957403"/>
              <a:gd name="connsiteX11" fmla="*/ 1479151 w 2631279"/>
              <a:gd name="connsiteY11" fmla="*/ 876901 h 3957403"/>
              <a:gd name="connsiteX12" fmla="*/ 1623167 w 2631279"/>
              <a:gd name="connsiteY12" fmla="*/ 1308949 h 3957403"/>
              <a:gd name="connsiteX13" fmla="*/ 1695175 w 2631279"/>
              <a:gd name="connsiteY13" fmla="*/ 1164933 h 3957403"/>
              <a:gd name="connsiteX14" fmla="*/ 1911199 w 2631279"/>
              <a:gd name="connsiteY14" fmla="*/ 1236941 h 3957403"/>
              <a:gd name="connsiteX15" fmla="*/ 1983207 w 2631279"/>
              <a:gd name="connsiteY15" fmla="*/ 1164933 h 3957403"/>
              <a:gd name="connsiteX16" fmla="*/ 2127223 w 2631279"/>
              <a:gd name="connsiteY16" fmla="*/ 1452965 h 3957403"/>
              <a:gd name="connsiteX17" fmla="*/ 2271239 w 2631279"/>
              <a:gd name="connsiteY17" fmla="*/ 2389069 h 3957403"/>
              <a:gd name="connsiteX18" fmla="*/ 2055215 w 2631279"/>
              <a:gd name="connsiteY18" fmla="*/ 2965133 h 3957403"/>
              <a:gd name="connsiteX19" fmla="*/ 1983207 w 2631279"/>
              <a:gd name="connsiteY19" fmla="*/ 3325173 h 3957403"/>
              <a:gd name="connsiteX20" fmla="*/ 1983207 w 2631279"/>
              <a:gd name="connsiteY20" fmla="*/ 3613205 h 3957403"/>
              <a:gd name="connsiteX21" fmla="*/ 1977853 w 2631279"/>
              <a:gd name="connsiteY21" fmla="*/ 3916534 h 3957403"/>
              <a:gd name="connsiteX22" fmla="*/ 2631279 w 2631279"/>
              <a:gd name="connsiteY22" fmla="*/ 3901237 h 3957403"/>
              <a:gd name="connsiteX23" fmla="*/ 2559271 w 2631279"/>
              <a:gd name="connsiteY2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081829 w 2631279"/>
              <a:gd name="connsiteY4" fmla="*/ 2916094 h 3957403"/>
              <a:gd name="connsiteX5" fmla="*/ 975095 w 2631279"/>
              <a:gd name="connsiteY5" fmla="*/ 2389069 h 3957403"/>
              <a:gd name="connsiteX6" fmla="*/ 759071 w 2631279"/>
              <a:gd name="connsiteY6" fmla="*/ 1885013 h 3957403"/>
              <a:gd name="connsiteX7" fmla="*/ 755598 w 2631279"/>
              <a:gd name="connsiteY7" fmla="*/ 1425432 h 3957403"/>
              <a:gd name="connsiteX8" fmla="*/ 759071 w 2631279"/>
              <a:gd name="connsiteY8" fmla="*/ 1236941 h 3957403"/>
              <a:gd name="connsiteX9" fmla="*/ 903087 w 2631279"/>
              <a:gd name="connsiteY9" fmla="*/ 1164933 h 3957403"/>
              <a:gd name="connsiteX10" fmla="*/ 1335135 w 2631279"/>
              <a:gd name="connsiteY10" fmla="*/ 1308949 h 3957403"/>
              <a:gd name="connsiteX11" fmla="*/ 1479151 w 2631279"/>
              <a:gd name="connsiteY11" fmla="*/ 876901 h 3957403"/>
              <a:gd name="connsiteX12" fmla="*/ 1623167 w 2631279"/>
              <a:gd name="connsiteY12" fmla="*/ 1308949 h 3957403"/>
              <a:gd name="connsiteX13" fmla="*/ 1695175 w 2631279"/>
              <a:gd name="connsiteY13" fmla="*/ 1164933 h 3957403"/>
              <a:gd name="connsiteX14" fmla="*/ 1911199 w 2631279"/>
              <a:gd name="connsiteY14" fmla="*/ 1236941 h 3957403"/>
              <a:gd name="connsiteX15" fmla="*/ 1983207 w 2631279"/>
              <a:gd name="connsiteY15" fmla="*/ 1164933 h 3957403"/>
              <a:gd name="connsiteX16" fmla="*/ 2127223 w 2631279"/>
              <a:gd name="connsiteY16" fmla="*/ 1452965 h 3957403"/>
              <a:gd name="connsiteX17" fmla="*/ 2271239 w 2631279"/>
              <a:gd name="connsiteY17" fmla="*/ 2389069 h 3957403"/>
              <a:gd name="connsiteX18" fmla="*/ 2055215 w 2631279"/>
              <a:gd name="connsiteY18" fmla="*/ 2965133 h 3957403"/>
              <a:gd name="connsiteX19" fmla="*/ 1983207 w 2631279"/>
              <a:gd name="connsiteY19" fmla="*/ 3325173 h 3957403"/>
              <a:gd name="connsiteX20" fmla="*/ 1983207 w 2631279"/>
              <a:gd name="connsiteY20" fmla="*/ 3613205 h 3957403"/>
              <a:gd name="connsiteX21" fmla="*/ 1977853 w 2631279"/>
              <a:gd name="connsiteY21" fmla="*/ 3916534 h 3957403"/>
              <a:gd name="connsiteX22" fmla="*/ 2631279 w 2631279"/>
              <a:gd name="connsiteY22" fmla="*/ 3901237 h 3957403"/>
              <a:gd name="connsiteX23" fmla="*/ 2559271 w 2631279"/>
              <a:gd name="connsiteY23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222323 w 2631279"/>
              <a:gd name="connsiteY4" fmla="*/ 3559032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613205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613205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613205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623167 w 2631279"/>
              <a:gd name="connsiteY13" fmla="*/ 1308949 h 3957403"/>
              <a:gd name="connsiteX14" fmla="*/ 1695175 w 2631279"/>
              <a:gd name="connsiteY14" fmla="*/ 1164933 h 3957403"/>
              <a:gd name="connsiteX15" fmla="*/ 1911199 w 2631279"/>
              <a:gd name="connsiteY15" fmla="*/ 1236941 h 3957403"/>
              <a:gd name="connsiteX16" fmla="*/ 1983207 w 2631279"/>
              <a:gd name="connsiteY16" fmla="*/ 1164933 h 3957403"/>
              <a:gd name="connsiteX17" fmla="*/ 2127223 w 2631279"/>
              <a:gd name="connsiteY17" fmla="*/ 1452965 h 3957403"/>
              <a:gd name="connsiteX18" fmla="*/ 2271239 w 2631279"/>
              <a:gd name="connsiteY18" fmla="*/ 2389069 h 3957403"/>
              <a:gd name="connsiteX19" fmla="*/ 2055215 w 2631279"/>
              <a:gd name="connsiteY19" fmla="*/ 2965133 h 3957403"/>
              <a:gd name="connsiteX20" fmla="*/ 1983207 w 2631279"/>
              <a:gd name="connsiteY20" fmla="*/ 3325173 h 3957403"/>
              <a:gd name="connsiteX21" fmla="*/ 1983207 w 2631279"/>
              <a:gd name="connsiteY21" fmla="*/ 3613205 h 3957403"/>
              <a:gd name="connsiteX22" fmla="*/ 1977853 w 2631279"/>
              <a:gd name="connsiteY22" fmla="*/ 3916534 h 3957403"/>
              <a:gd name="connsiteX23" fmla="*/ 2631279 w 2631279"/>
              <a:gd name="connsiteY23" fmla="*/ 3901237 h 3957403"/>
              <a:gd name="connsiteX24" fmla="*/ 2559271 w 2631279"/>
              <a:gd name="connsiteY24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79151 w 2631279"/>
              <a:gd name="connsiteY12" fmla="*/ 876901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07143 w 2631279"/>
              <a:gd name="connsiteY12" fmla="*/ 948909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07143 w 2631279"/>
              <a:gd name="connsiteY12" fmla="*/ 948909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07143 w 2631279"/>
              <a:gd name="connsiteY12" fmla="*/ 948909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07143 w 2631279"/>
              <a:gd name="connsiteY12" fmla="*/ 948909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  <a:gd name="connsiteX0" fmla="*/ 2559271 w 2631279"/>
              <a:gd name="connsiteY0" fmla="*/ 12805 h 3957403"/>
              <a:gd name="connsiteX1" fmla="*/ 0 w 2631279"/>
              <a:gd name="connsiteY1" fmla="*/ 0 h 3957403"/>
              <a:gd name="connsiteX2" fmla="*/ 14990 w 2631279"/>
              <a:gd name="connsiteY2" fmla="*/ 3957403 h 3957403"/>
              <a:gd name="connsiteX3" fmla="*/ 1191119 w 2631279"/>
              <a:gd name="connsiteY3" fmla="*/ 3901237 h 3957403"/>
              <a:gd name="connsiteX4" fmla="*/ 1191119 w 2631279"/>
              <a:gd name="connsiteY4" fmla="*/ 3541197 h 3957403"/>
              <a:gd name="connsiteX5" fmla="*/ 1081829 w 2631279"/>
              <a:gd name="connsiteY5" fmla="*/ 2916094 h 3957403"/>
              <a:gd name="connsiteX6" fmla="*/ 975095 w 2631279"/>
              <a:gd name="connsiteY6" fmla="*/ 2389069 h 3957403"/>
              <a:gd name="connsiteX7" fmla="*/ 759071 w 2631279"/>
              <a:gd name="connsiteY7" fmla="*/ 1885013 h 3957403"/>
              <a:gd name="connsiteX8" fmla="*/ 755598 w 2631279"/>
              <a:gd name="connsiteY8" fmla="*/ 1425432 h 3957403"/>
              <a:gd name="connsiteX9" fmla="*/ 759071 w 2631279"/>
              <a:gd name="connsiteY9" fmla="*/ 1236941 h 3957403"/>
              <a:gd name="connsiteX10" fmla="*/ 903087 w 2631279"/>
              <a:gd name="connsiteY10" fmla="*/ 1164933 h 3957403"/>
              <a:gd name="connsiteX11" fmla="*/ 1335135 w 2631279"/>
              <a:gd name="connsiteY11" fmla="*/ 1308949 h 3957403"/>
              <a:gd name="connsiteX12" fmla="*/ 1407143 w 2631279"/>
              <a:gd name="connsiteY12" fmla="*/ 948909 h 3957403"/>
              <a:gd name="connsiteX13" fmla="*/ 1510454 w 2631279"/>
              <a:gd name="connsiteY13" fmla="*/ 968232 h 3957403"/>
              <a:gd name="connsiteX14" fmla="*/ 1623167 w 2631279"/>
              <a:gd name="connsiteY14" fmla="*/ 1308949 h 3957403"/>
              <a:gd name="connsiteX15" fmla="*/ 1695175 w 2631279"/>
              <a:gd name="connsiteY15" fmla="*/ 1164933 h 3957403"/>
              <a:gd name="connsiteX16" fmla="*/ 1911199 w 2631279"/>
              <a:gd name="connsiteY16" fmla="*/ 1236941 h 3957403"/>
              <a:gd name="connsiteX17" fmla="*/ 1983207 w 2631279"/>
              <a:gd name="connsiteY17" fmla="*/ 1164933 h 3957403"/>
              <a:gd name="connsiteX18" fmla="*/ 2127223 w 2631279"/>
              <a:gd name="connsiteY18" fmla="*/ 1452965 h 3957403"/>
              <a:gd name="connsiteX19" fmla="*/ 2271239 w 2631279"/>
              <a:gd name="connsiteY19" fmla="*/ 2389069 h 3957403"/>
              <a:gd name="connsiteX20" fmla="*/ 2055215 w 2631279"/>
              <a:gd name="connsiteY20" fmla="*/ 2965133 h 3957403"/>
              <a:gd name="connsiteX21" fmla="*/ 1983207 w 2631279"/>
              <a:gd name="connsiteY21" fmla="*/ 3325173 h 3957403"/>
              <a:gd name="connsiteX22" fmla="*/ 1983207 w 2631279"/>
              <a:gd name="connsiteY22" fmla="*/ 3613205 h 3957403"/>
              <a:gd name="connsiteX23" fmla="*/ 1977853 w 2631279"/>
              <a:gd name="connsiteY23" fmla="*/ 3916534 h 3957403"/>
              <a:gd name="connsiteX24" fmla="*/ 2631279 w 2631279"/>
              <a:gd name="connsiteY24" fmla="*/ 3901237 h 3957403"/>
              <a:gd name="connsiteX25" fmla="*/ 2559271 w 2631279"/>
              <a:gd name="connsiteY25" fmla="*/ 12805 h 395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31279" h="3957403">
                <a:moveTo>
                  <a:pt x="2559271" y="12805"/>
                </a:moveTo>
                <a:lnTo>
                  <a:pt x="0" y="0"/>
                </a:lnTo>
                <a:cubicBezTo>
                  <a:pt x="4997" y="1319134"/>
                  <a:pt x="9993" y="2638269"/>
                  <a:pt x="14990" y="3957403"/>
                </a:cubicBezTo>
                <a:lnTo>
                  <a:pt x="1191119" y="3901237"/>
                </a:lnTo>
                <a:cubicBezTo>
                  <a:pt x="1176565" y="3745620"/>
                  <a:pt x="1190532" y="3650643"/>
                  <a:pt x="1191119" y="3541197"/>
                </a:cubicBezTo>
                <a:cubicBezTo>
                  <a:pt x="1125527" y="3514475"/>
                  <a:pt x="1059559" y="3049002"/>
                  <a:pt x="1081829" y="2916094"/>
                </a:cubicBezTo>
                <a:cubicBezTo>
                  <a:pt x="1045825" y="2664066"/>
                  <a:pt x="1028888" y="2560916"/>
                  <a:pt x="975095" y="2389069"/>
                </a:cubicBezTo>
                <a:cubicBezTo>
                  <a:pt x="903087" y="2053032"/>
                  <a:pt x="788837" y="2038207"/>
                  <a:pt x="759071" y="1885013"/>
                </a:cubicBezTo>
                <a:cubicBezTo>
                  <a:pt x="783015" y="1804398"/>
                  <a:pt x="777096" y="1564239"/>
                  <a:pt x="755598" y="1425432"/>
                </a:cubicBezTo>
                <a:cubicBezTo>
                  <a:pt x="789002" y="1338021"/>
                  <a:pt x="757913" y="1299771"/>
                  <a:pt x="759071" y="1236941"/>
                </a:cubicBezTo>
                <a:cubicBezTo>
                  <a:pt x="764933" y="1132348"/>
                  <a:pt x="884376" y="1154160"/>
                  <a:pt x="903087" y="1164933"/>
                </a:cubicBezTo>
                <a:cubicBezTo>
                  <a:pt x="1106460" y="1248831"/>
                  <a:pt x="1258289" y="1299218"/>
                  <a:pt x="1335135" y="1308949"/>
                </a:cubicBezTo>
                <a:cubicBezTo>
                  <a:pt x="1306869" y="1069817"/>
                  <a:pt x="1373127" y="992020"/>
                  <a:pt x="1407143" y="948909"/>
                </a:cubicBezTo>
                <a:cubicBezTo>
                  <a:pt x="1461548" y="855610"/>
                  <a:pt x="1531133" y="954920"/>
                  <a:pt x="1510454" y="968232"/>
                </a:cubicBezTo>
                <a:lnTo>
                  <a:pt x="1623167" y="1308949"/>
                </a:lnTo>
                <a:cubicBezTo>
                  <a:pt x="1761123" y="1346272"/>
                  <a:pt x="1547570" y="1123765"/>
                  <a:pt x="1695175" y="1164933"/>
                </a:cubicBezTo>
                <a:cubicBezTo>
                  <a:pt x="1767183" y="1188936"/>
                  <a:pt x="1755723" y="1353804"/>
                  <a:pt x="1911199" y="1236941"/>
                </a:cubicBezTo>
                <a:lnTo>
                  <a:pt x="1983207" y="1164933"/>
                </a:lnTo>
                <a:cubicBezTo>
                  <a:pt x="1994601" y="1192776"/>
                  <a:pt x="2128115" y="994365"/>
                  <a:pt x="2127223" y="1452965"/>
                </a:cubicBezTo>
                <a:cubicBezTo>
                  <a:pt x="2008639" y="1496902"/>
                  <a:pt x="2054938" y="2188406"/>
                  <a:pt x="2271239" y="2389069"/>
                </a:cubicBezTo>
                <a:cubicBezTo>
                  <a:pt x="2272822" y="2646497"/>
                  <a:pt x="2104113" y="2710556"/>
                  <a:pt x="2055215" y="2965133"/>
                </a:cubicBezTo>
                <a:cubicBezTo>
                  <a:pt x="2007396" y="3122424"/>
                  <a:pt x="1996101" y="3166606"/>
                  <a:pt x="1983207" y="3325173"/>
                </a:cubicBezTo>
                <a:cubicBezTo>
                  <a:pt x="2022197" y="3290082"/>
                  <a:pt x="2092371" y="3489617"/>
                  <a:pt x="1983207" y="3613205"/>
                </a:cubicBezTo>
                <a:cubicBezTo>
                  <a:pt x="1982315" y="3711765"/>
                  <a:pt x="1995792" y="3798203"/>
                  <a:pt x="1977853" y="3916534"/>
                </a:cubicBezTo>
                <a:lnTo>
                  <a:pt x="2631279" y="3901237"/>
                </a:lnTo>
                <a:lnTo>
                  <a:pt x="2559271" y="12805"/>
                </a:lnTo>
                <a:close/>
              </a:path>
            </a:pathLst>
          </a:custGeom>
          <a:solidFill>
            <a:srgbClr val="FF00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eld 6"/>
          <p:cNvSpPr txBox="1"/>
          <p:nvPr/>
        </p:nvSpPr>
        <p:spPr>
          <a:xfrm>
            <a:off x="6300192" y="1772816"/>
            <a:ext cx="1332656" cy="523220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Membrana quadrangularis</a:t>
            </a:r>
            <a:endParaRPr lang="hu-HU" sz="1400" dirty="0"/>
          </a:p>
        </p:txBody>
      </p:sp>
      <p:sp>
        <p:nvSpPr>
          <p:cNvPr id="10" name="Freihandform 9"/>
          <p:cNvSpPr/>
          <p:nvPr/>
        </p:nvSpPr>
        <p:spPr>
          <a:xfrm>
            <a:off x="5653045" y="2420888"/>
            <a:ext cx="1024897" cy="1131937"/>
          </a:xfrm>
          <a:custGeom>
            <a:avLst/>
            <a:gdLst>
              <a:gd name="connsiteX0" fmla="*/ 0 w 885825"/>
              <a:gd name="connsiteY0" fmla="*/ 771525 h 1019175"/>
              <a:gd name="connsiteX1" fmla="*/ 0 w 885825"/>
              <a:gd name="connsiteY1" fmla="*/ 771525 h 1019175"/>
              <a:gd name="connsiteX2" fmla="*/ 276225 w 885825"/>
              <a:gd name="connsiteY2" fmla="*/ 0 h 1019175"/>
              <a:gd name="connsiteX3" fmla="*/ 885825 w 885825"/>
              <a:gd name="connsiteY3" fmla="*/ 1000125 h 1019175"/>
              <a:gd name="connsiteX4" fmla="*/ 238125 w 885825"/>
              <a:gd name="connsiteY4" fmla="*/ 1019175 h 1019175"/>
              <a:gd name="connsiteX5" fmla="*/ 0 w 885825"/>
              <a:gd name="connsiteY5" fmla="*/ 771525 h 1019175"/>
              <a:gd name="connsiteX0" fmla="*/ 0 w 886222"/>
              <a:gd name="connsiteY0" fmla="*/ 679326 h 1019175"/>
              <a:gd name="connsiteX1" fmla="*/ 397 w 886222"/>
              <a:gd name="connsiteY1" fmla="*/ 771525 h 1019175"/>
              <a:gd name="connsiteX2" fmla="*/ 276622 w 886222"/>
              <a:gd name="connsiteY2" fmla="*/ 0 h 1019175"/>
              <a:gd name="connsiteX3" fmla="*/ 886222 w 886222"/>
              <a:gd name="connsiteY3" fmla="*/ 1000125 h 1019175"/>
              <a:gd name="connsiteX4" fmla="*/ 238522 w 886222"/>
              <a:gd name="connsiteY4" fmla="*/ 1019175 h 1019175"/>
              <a:gd name="connsiteX5" fmla="*/ 0 w 886222"/>
              <a:gd name="connsiteY5" fmla="*/ 679326 h 1019175"/>
              <a:gd name="connsiteX0" fmla="*/ 0 w 886222"/>
              <a:gd name="connsiteY0" fmla="*/ 751334 h 1019175"/>
              <a:gd name="connsiteX1" fmla="*/ 397 w 886222"/>
              <a:gd name="connsiteY1" fmla="*/ 771525 h 1019175"/>
              <a:gd name="connsiteX2" fmla="*/ 276622 w 886222"/>
              <a:gd name="connsiteY2" fmla="*/ 0 h 1019175"/>
              <a:gd name="connsiteX3" fmla="*/ 886222 w 886222"/>
              <a:gd name="connsiteY3" fmla="*/ 1000125 h 1019175"/>
              <a:gd name="connsiteX4" fmla="*/ 238522 w 886222"/>
              <a:gd name="connsiteY4" fmla="*/ 1019175 h 1019175"/>
              <a:gd name="connsiteX5" fmla="*/ 0 w 886222"/>
              <a:gd name="connsiteY5" fmla="*/ 751334 h 1019175"/>
              <a:gd name="connsiteX0" fmla="*/ 0 w 886222"/>
              <a:gd name="connsiteY0" fmla="*/ 679326 h 1019175"/>
              <a:gd name="connsiteX1" fmla="*/ 397 w 886222"/>
              <a:gd name="connsiteY1" fmla="*/ 771525 h 1019175"/>
              <a:gd name="connsiteX2" fmla="*/ 276622 w 886222"/>
              <a:gd name="connsiteY2" fmla="*/ 0 h 1019175"/>
              <a:gd name="connsiteX3" fmla="*/ 886222 w 886222"/>
              <a:gd name="connsiteY3" fmla="*/ 1000125 h 1019175"/>
              <a:gd name="connsiteX4" fmla="*/ 238522 w 886222"/>
              <a:gd name="connsiteY4" fmla="*/ 1019175 h 1019175"/>
              <a:gd name="connsiteX5" fmla="*/ 0 w 886222"/>
              <a:gd name="connsiteY5" fmla="*/ 679326 h 1019175"/>
              <a:gd name="connsiteX0" fmla="*/ 238125 w 885825"/>
              <a:gd name="connsiteY0" fmla="*/ 1019175 h 1019175"/>
              <a:gd name="connsiteX1" fmla="*/ 0 w 885825"/>
              <a:gd name="connsiteY1" fmla="*/ 771525 h 1019175"/>
              <a:gd name="connsiteX2" fmla="*/ 276225 w 885825"/>
              <a:gd name="connsiteY2" fmla="*/ 0 h 1019175"/>
              <a:gd name="connsiteX3" fmla="*/ 885825 w 885825"/>
              <a:gd name="connsiteY3" fmla="*/ 1000125 h 1019175"/>
              <a:gd name="connsiteX4" fmla="*/ 238125 w 885825"/>
              <a:gd name="connsiteY4" fmla="*/ 1019175 h 1019175"/>
              <a:gd name="connsiteX0" fmla="*/ 238522 w 886222"/>
              <a:gd name="connsiteY0" fmla="*/ 1019175 h 1019175"/>
              <a:gd name="connsiteX1" fmla="*/ 0 w 886222"/>
              <a:gd name="connsiteY1" fmla="*/ 751334 h 1019175"/>
              <a:gd name="connsiteX2" fmla="*/ 276622 w 886222"/>
              <a:gd name="connsiteY2" fmla="*/ 0 h 1019175"/>
              <a:gd name="connsiteX3" fmla="*/ 886222 w 886222"/>
              <a:gd name="connsiteY3" fmla="*/ 1000125 h 1019175"/>
              <a:gd name="connsiteX4" fmla="*/ 238522 w 886222"/>
              <a:gd name="connsiteY4" fmla="*/ 1019175 h 1019175"/>
              <a:gd name="connsiteX0" fmla="*/ 238522 w 886222"/>
              <a:gd name="connsiteY0" fmla="*/ 1019175 h 1019175"/>
              <a:gd name="connsiteX1" fmla="*/ 0 w 886222"/>
              <a:gd name="connsiteY1" fmla="*/ 751334 h 1019175"/>
              <a:gd name="connsiteX2" fmla="*/ 276622 w 886222"/>
              <a:gd name="connsiteY2" fmla="*/ 0 h 1019175"/>
              <a:gd name="connsiteX3" fmla="*/ 886222 w 886222"/>
              <a:gd name="connsiteY3" fmla="*/ 1000125 h 1019175"/>
              <a:gd name="connsiteX4" fmla="*/ 238522 w 886222"/>
              <a:gd name="connsiteY4" fmla="*/ 1019175 h 1019175"/>
              <a:gd name="connsiteX0" fmla="*/ 238522 w 886222"/>
              <a:gd name="connsiteY0" fmla="*/ 1131937 h 1131937"/>
              <a:gd name="connsiteX1" fmla="*/ 0 w 886222"/>
              <a:gd name="connsiteY1" fmla="*/ 864096 h 1131937"/>
              <a:gd name="connsiteX2" fmla="*/ 216024 w 886222"/>
              <a:gd name="connsiteY2" fmla="*/ 0 h 1131937"/>
              <a:gd name="connsiteX3" fmla="*/ 886222 w 886222"/>
              <a:gd name="connsiteY3" fmla="*/ 1112887 h 1131937"/>
              <a:gd name="connsiteX4" fmla="*/ 238522 w 886222"/>
              <a:gd name="connsiteY4" fmla="*/ 1131937 h 1131937"/>
              <a:gd name="connsiteX0" fmla="*/ 238522 w 886222"/>
              <a:gd name="connsiteY0" fmla="*/ 1131937 h 1131937"/>
              <a:gd name="connsiteX1" fmla="*/ 0 w 886222"/>
              <a:gd name="connsiteY1" fmla="*/ 864096 h 1131937"/>
              <a:gd name="connsiteX2" fmla="*/ 216024 w 886222"/>
              <a:gd name="connsiteY2" fmla="*/ 0 h 1131937"/>
              <a:gd name="connsiteX3" fmla="*/ 886222 w 886222"/>
              <a:gd name="connsiteY3" fmla="*/ 1112887 h 1131937"/>
              <a:gd name="connsiteX4" fmla="*/ 238522 w 886222"/>
              <a:gd name="connsiteY4" fmla="*/ 1131937 h 1131937"/>
              <a:gd name="connsiteX0" fmla="*/ 309604 w 957304"/>
              <a:gd name="connsiteY0" fmla="*/ 1131937 h 1131937"/>
              <a:gd name="connsiteX1" fmla="*/ 71082 w 957304"/>
              <a:gd name="connsiteY1" fmla="*/ 864096 h 1131937"/>
              <a:gd name="connsiteX2" fmla="*/ 287106 w 957304"/>
              <a:gd name="connsiteY2" fmla="*/ 0 h 1131937"/>
              <a:gd name="connsiteX3" fmla="*/ 957304 w 957304"/>
              <a:gd name="connsiteY3" fmla="*/ 1112887 h 1131937"/>
              <a:gd name="connsiteX4" fmla="*/ 309604 w 957304"/>
              <a:gd name="connsiteY4" fmla="*/ 1131937 h 1131937"/>
              <a:gd name="connsiteX0" fmla="*/ 309604 w 957304"/>
              <a:gd name="connsiteY0" fmla="*/ 1131937 h 1131937"/>
              <a:gd name="connsiteX1" fmla="*/ 71082 w 957304"/>
              <a:gd name="connsiteY1" fmla="*/ 864096 h 1131937"/>
              <a:gd name="connsiteX2" fmla="*/ 287106 w 957304"/>
              <a:gd name="connsiteY2" fmla="*/ 0 h 1131937"/>
              <a:gd name="connsiteX3" fmla="*/ 957304 w 957304"/>
              <a:gd name="connsiteY3" fmla="*/ 1112887 h 1131937"/>
              <a:gd name="connsiteX4" fmla="*/ 309604 w 957304"/>
              <a:gd name="connsiteY4" fmla="*/ 1131937 h 1131937"/>
              <a:gd name="connsiteX0" fmla="*/ 309604 w 957304"/>
              <a:gd name="connsiteY0" fmla="*/ 1131937 h 1131937"/>
              <a:gd name="connsiteX1" fmla="*/ 71082 w 957304"/>
              <a:gd name="connsiteY1" fmla="*/ 864096 h 1131937"/>
              <a:gd name="connsiteX2" fmla="*/ 287106 w 957304"/>
              <a:gd name="connsiteY2" fmla="*/ 0 h 1131937"/>
              <a:gd name="connsiteX3" fmla="*/ 957304 w 957304"/>
              <a:gd name="connsiteY3" fmla="*/ 1112887 h 1131937"/>
              <a:gd name="connsiteX4" fmla="*/ 309604 w 957304"/>
              <a:gd name="connsiteY4" fmla="*/ 1131937 h 1131937"/>
              <a:gd name="connsiteX0" fmla="*/ 309604 w 957304"/>
              <a:gd name="connsiteY0" fmla="*/ 1131937 h 1131937"/>
              <a:gd name="connsiteX1" fmla="*/ 71082 w 957304"/>
              <a:gd name="connsiteY1" fmla="*/ 864096 h 1131937"/>
              <a:gd name="connsiteX2" fmla="*/ 287106 w 957304"/>
              <a:gd name="connsiteY2" fmla="*/ 0 h 1131937"/>
              <a:gd name="connsiteX3" fmla="*/ 957304 w 957304"/>
              <a:gd name="connsiteY3" fmla="*/ 1112887 h 1131937"/>
              <a:gd name="connsiteX4" fmla="*/ 309604 w 957304"/>
              <a:gd name="connsiteY4" fmla="*/ 1131937 h 1131937"/>
              <a:gd name="connsiteX0" fmla="*/ 309604 w 957304"/>
              <a:gd name="connsiteY0" fmla="*/ 1131937 h 1131937"/>
              <a:gd name="connsiteX1" fmla="*/ 71082 w 957304"/>
              <a:gd name="connsiteY1" fmla="*/ 864096 h 1131937"/>
              <a:gd name="connsiteX2" fmla="*/ 287106 w 957304"/>
              <a:gd name="connsiteY2" fmla="*/ 0 h 1131937"/>
              <a:gd name="connsiteX3" fmla="*/ 957304 w 957304"/>
              <a:gd name="connsiteY3" fmla="*/ 1112887 h 1131937"/>
              <a:gd name="connsiteX4" fmla="*/ 309604 w 957304"/>
              <a:gd name="connsiteY4" fmla="*/ 1131937 h 1131937"/>
              <a:gd name="connsiteX0" fmla="*/ 309604 w 1027154"/>
              <a:gd name="connsiteY0" fmla="*/ 1132805 h 1132805"/>
              <a:gd name="connsiteX1" fmla="*/ 71082 w 1027154"/>
              <a:gd name="connsiteY1" fmla="*/ 864964 h 1132805"/>
              <a:gd name="connsiteX2" fmla="*/ 287106 w 1027154"/>
              <a:gd name="connsiteY2" fmla="*/ 868 h 1132805"/>
              <a:gd name="connsiteX3" fmla="*/ 728704 w 1027154"/>
              <a:gd name="connsiteY3" fmla="*/ 859755 h 1132805"/>
              <a:gd name="connsiteX4" fmla="*/ 957304 w 1027154"/>
              <a:gd name="connsiteY4" fmla="*/ 1113755 h 1132805"/>
              <a:gd name="connsiteX5" fmla="*/ 309604 w 1027154"/>
              <a:gd name="connsiteY5" fmla="*/ 1132805 h 1132805"/>
              <a:gd name="connsiteX0" fmla="*/ 309604 w 1024897"/>
              <a:gd name="connsiteY0" fmla="*/ 1132805 h 1132805"/>
              <a:gd name="connsiteX1" fmla="*/ 71082 w 1024897"/>
              <a:gd name="connsiteY1" fmla="*/ 864964 h 1132805"/>
              <a:gd name="connsiteX2" fmla="*/ 287106 w 1024897"/>
              <a:gd name="connsiteY2" fmla="*/ 868 h 1132805"/>
              <a:gd name="connsiteX3" fmla="*/ 728704 w 1024897"/>
              <a:gd name="connsiteY3" fmla="*/ 859755 h 1132805"/>
              <a:gd name="connsiteX4" fmla="*/ 957304 w 1024897"/>
              <a:gd name="connsiteY4" fmla="*/ 1113755 h 1132805"/>
              <a:gd name="connsiteX5" fmla="*/ 309604 w 1024897"/>
              <a:gd name="connsiteY5" fmla="*/ 1132805 h 1132805"/>
              <a:gd name="connsiteX0" fmla="*/ 309604 w 1024897"/>
              <a:gd name="connsiteY0" fmla="*/ 1132805 h 1132805"/>
              <a:gd name="connsiteX1" fmla="*/ 71082 w 1024897"/>
              <a:gd name="connsiteY1" fmla="*/ 864964 h 1132805"/>
              <a:gd name="connsiteX2" fmla="*/ 287106 w 1024897"/>
              <a:gd name="connsiteY2" fmla="*/ 868 h 1132805"/>
              <a:gd name="connsiteX3" fmla="*/ 647147 w 1024897"/>
              <a:gd name="connsiteY3" fmla="*/ 720948 h 1132805"/>
              <a:gd name="connsiteX4" fmla="*/ 957304 w 1024897"/>
              <a:gd name="connsiteY4" fmla="*/ 1113755 h 1132805"/>
              <a:gd name="connsiteX5" fmla="*/ 309604 w 1024897"/>
              <a:gd name="connsiteY5" fmla="*/ 1132805 h 1132805"/>
              <a:gd name="connsiteX0" fmla="*/ 309604 w 1024897"/>
              <a:gd name="connsiteY0" fmla="*/ 1132805 h 1132805"/>
              <a:gd name="connsiteX1" fmla="*/ 71082 w 1024897"/>
              <a:gd name="connsiteY1" fmla="*/ 864964 h 1132805"/>
              <a:gd name="connsiteX2" fmla="*/ 287106 w 1024897"/>
              <a:gd name="connsiteY2" fmla="*/ 868 h 1132805"/>
              <a:gd name="connsiteX3" fmla="*/ 647147 w 1024897"/>
              <a:gd name="connsiteY3" fmla="*/ 720948 h 1132805"/>
              <a:gd name="connsiteX4" fmla="*/ 957304 w 1024897"/>
              <a:gd name="connsiteY4" fmla="*/ 1113755 h 1132805"/>
              <a:gd name="connsiteX5" fmla="*/ 309604 w 1024897"/>
              <a:gd name="connsiteY5" fmla="*/ 1132805 h 1132805"/>
              <a:gd name="connsiteX0" fmla="*/ 309604 w 1024897"/>
              <a:gd name="connsiteY0" fmla="*/ 1131937 h 1131937"/>
              <a:gd name="connsiteX1" fmla="*/ 71082 w 1024897"/>
              <a:gd name="connsiteY1" fmla="*/ 864096 h 1131937"/>
              <a:gd name="connsiteX2" fmla="*/ 287106 w 1024897"/>
              <a:gd name="connsiteY2" fmla="*/ 0 h 1131937"/>
              <a:gd name="connsiteX3" fmla="*/ 647147 w 1024897"/>
              <a:gd name="connsiteY3" fmla="*/ 720080 h 1131937"/>
              <a:gd name="connsiteX4" fmla="*/ 957304 w 1024897"/>
              <a:gd name="connsiteY4" fmla="*/ 1112887 h 1131937"/>
              <a:gd name="connsiteX5" fmla="*/ 309604 w 1024897"/>
              <a:gd name="connsiteY5" fmla="*/ 1131937 h 1131937"/>
              <a:gd name="connsiteX0" fmla="*/ 309604 w 1024897"/>
              <a:gd name="connsiteY0" fmla="*/ 1131937 h 1131937"/>
              <a:gd name="connsiteX1" fmla="*/ 71082 w 1024897"/>
              <a:gd name="connsiteY1" fmla="*/ 864096 h 1131937"/>
              <a:gd name="connsiteX2" fmla="*/ 287106 w 1024897"/>
              <a:gd name="connsiteY2" fmla="*/ 0 h 1131937"/>
              <a:gd name="connsiteX3" fmla="*/ 647147 w 1024897"/>
              <a:gd name="connsiteY3" fmla="*/ 720080 h 1131937"/>
              <a:gd name="connsiteX4" fmla="*/ 957304 w 1024897"/>
              <a:gd name="connsiteY4" fmla="*/ 1112887 h 1131937"/>
              <a:gd name="connsiteX5" fmla="*/ 309604 w 1024897"/>
              <a:gd name="connsiteY5" fmla="*/ 1131937 h 113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4897" h="1131937">
                <a:moveTo>
                  <a:pt x="309604" y="1131937"/>
                </a:moveTo>
                <a:lnTo>
                  <a:pt x="71082" y="864096"/>
                </a:lnTo>
                <a:cubicBezTo>
                  <a:pt x="0" y="442697"/>
                  <a:pt x="416405" y="716525"/>
                  <a:pt x="287106" y="0"/>
                </a:cubicBezTo>
                <a:cubicBezTo>
                  <a:pt x="360917" y="172219"/>
                  <a:pt x="633029" y="383836"/>
                  <a:pt x="647147" y="720080"/>
                </a:cubicBezTo>
                <a:cubicBezTo>
                  <a:pt x="758847" y="905561"/>
                  <a:pt x="1024897" y="928696"/>
                  <a:pt x="957304" y="1112887"/>
                </a:cubicBezTo>
                <a:lnTo>
                  <a:pt x="309604" y="113193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feld 10"/>
          <p:cNvSpPr txBox="1"/>
          <p:nvPr/>
        </p:nvSpPr>
        <p:spPr>
          <a:xfrm>
            <a:off x="7020272" y="2636912"/>
            <a:ext cx="1548680" cy="523220"/>
          </a:xfrm>
          <a:prstGeom prst="rect">
            <a:avLst/>
          </a:prstGeom>
          <a:solidFill>
            <a:srgbClr val="00B050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Lig thyroepiglotticum</a:t>
            </a:r>
            <a:endParaRPr lang="hu-HU" sz="1400" dirty="0"/>
          </a:p>
        </p:txBody>
      </p:sp>
      <p:sp>
        <p:nvSpPr>
          <p:cNvPr id="12" name="Freihandform 11"/>
          <p:cNvSpPr/>
          <p:nvPr/>
        </p:nvSpPr>
        <p:spPr>
          <a:xfrm>
            <a:off x="6419850" y="3190875"/>
            <a:ext cx="323850" cy="352425"/>
          </a:xfrm>
          <a:custGeom>
            <a:avLst/>
            <a:gdLst>
              <a:gd name="connsiteX0" fmla="*/ 323850 w 323850"/>
              <a:gd name="connsiteY0" fmla="*/ 352425 h 352425"/>
              <a:gd name="connsiteX1" fmla="*/ 0 w 323850"/>
              <a:gd name="connsiteY1" fmla="*/ 0 h 352425"/>
              <a:gd name="connsiteX0" fmla="*/ 323850 w 323850"/>
              <a:gd name="connsiteY0" fmla="*/ 352425 h 352425"/>
              <a:gd name="connsiteX1" fmla="*/ 0 w 323850"/>
              <a:gd name="connsiteY1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3850" h="352425">
                <a:moveTo>
                  <a:pt x="323850" y="352425"/>
                </a:moveTo>
                <a:cubicBezTo>
                  <a:pt x="208881" y="173038"/>
                  <a:pt x="107950" y="117475"/>
                  <a:pt x="0" y="0"/>
                </a:cubicBezTo>
              </a:path>
            </a:pathLst>
          </a:custGeom>
          <a:ln w="50800">
            <a:solidFill>
              <a:srgbClr val="00B05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xtfeld 12"/>
          <p:cNvSpPr txBox="1"/>
          <p:nvPr/>
        </p:nvSpPr>
        <p:spPr>
          <a:xfrm>
            <a:off x="7092280" y="3861048"/>
            <a:ext cx="1332656" cy="30777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/>
              <a:t>Conus elasticus</a:t>
            </a:r>
            <a:endParaRPr lang="hu-HU" sz="1400" dirty="0"/>
          </a:p>
        </p:txBody>
      </p:sp>
      <p:sp>
        <p:nvSpPr>
          <p:cNvPr id="15" name="Freihandform 14"/>
          <p:cNvSpPr/>
          <p:nvPr/>
        </p:nvSpPr>
        <p:spPr>
          <a:xfrm>
            <a:off x="5796136" y="3645024"/>
            <a:ext cx="825372" cy="720080"/>
          </a:xfrm>
          <a:custGeom>
            <a:avLst/>
            <a:gdLst>
              <a:gd name="connsiteX0" fmla="*/ 76200 w 817033"/>
              <a:gd name="connsiteY0" fmla="*/ 808567 h 919692"/>
              <a:gd name="connsiteX1" fmla="*/ 660400 w 817033"/>
              <a:gd name="connsiteY1" fmla="*/ 783167 h 919692"/>
              <a:gd name="connsiteX2" fmla="*/ 723900 w 817033"/>
              <a:gd name="connsiteY2" fmla="*/ 770467 h 919692"/>
              <a:gd name="connsiteX3" fmla="*/ 730250 w 817033"/>
              <a:gd name="connsiteY3" fmla="*/ 122767 h 919692"/>
              <a:gd name="connsiteX4" fmla="*/ 203200 w 817033"/>
              <a:gd name="connsiteY4" fmla="*/ 116417 h 919692"/>
              <a:gd name="connsiteX5" fmla="*/ 76200 w 817033"/>
              <a:gd name="connsiteY5" fmla="*/ 808567 h 919692"/>
              <a:gd name="connsiteX0" fmla="*/ 87358 w 839349"/>
              <a:gd name="connsiteY0" fmla="*/ 814793 h 926956"/>
              <a:gd name="connsiteX1" fmla="*/ 671558 w 839349"/>
              <a:gd name="connsiteY1" fmla="*/ 789393 h 926956"/>
              <a:gd name="connsiteX2" fmla="*/ 735058 w 839349"/>
              <a:gd name="connsiteY2" fmla="*/ 776693 h 926956"/>
              <a:gd name="connsiteX3" fmla="*/ 741408 w 839349"/>
              <a:gd name="connsiteY3" fmla="*/ 128993 h 926956"/>
              <a:gd name="connsiteX4" fmla="*/ 147410 w 839349"/>
              <a:gd name="connsiteY4" fmla="*/ 116417 h 926956"/>
              <a:gd name="connsiteX5" fmla="*/ 87358 w 839349"/>
              <a:gd name="connsiteY5" fmla="*/ 814793 h 926956"/>
              <a:gd name="connsiteX0" fmla="*/ 87358 w 839349"/>
              <a:gd name="connsiteY0" fmla="*/ 795846 h 908009"/>
              <a:gd name="connsiteX1" fmla="*/ 671558 w 839349"/>
              <a:gd name="connsiteY1" fmla="*/ 770446 h 908009"/>
              <a:gd name="connsiteX2" fmla="*/ 735058 w 839349"/>
              <a:gd name="connsiteY2" fmla="*/ 757746 h 908009"/>
              <a:gd name="connsiteX3" fmla="*/ 741408 w 839349"/>
              <a:gd name="connsiteY3" fmla="*/ 110046 h 908009"/>
              <a:gd name="connsiteX4" fmla="*/ 147410 w 839349"/>
              <a:gd name="connsiteY4" fmla="*/ 97470 h 908009"/>
              <a:gd name="connsiteX5" fmla="*/ 87358 w 839349"/>
              <a:gd name="connsiteY5" fmla="*/ 795846 h 908009"/>
              <a:gd name="connsiteX0" fmla="*/ 87358 w 839349"/>
              <a:gd name="connsiteY0" fmla="*/ 698376 h 810539"/>
              <a:gd name="connsiteX1" fmla="*/ 671558 w 839349"/>
              <a:gd name="connsiteY1" fmla="*/ 672976 h 810539"/>
              <a:gd name="connsiteX2" fmla="*/ 735058 w 839349"/>
              <a:gd name="connsiteY2" fmla="*/ 660276 h 810539"/>
              <a:gd name="connsiteX3" fmla="*/ 741408 w 839349"/>
              <a:gd name="connsiteY3" fmla="*/ 12576 h 810539"/>
              <a:gd name="connsiteX4" fmla="*/ 147410 w 839349"/>
              <a:gd name="connsiteY4" fmla="*/ 0 h 810539"/>
              <a:gd name="connsiteX5" fmla="*/ 87358 w 839349"/>
              <a:gd name="connsiteY5" fmla="*/ 698376 h 810539"/>
              <a:gd name="connsiteX0" fmla="*/ 87358 w 839349"/>
              <a:gd name="connsiteY0" fmla="*/ 698376 h 810539"/>
              <a:gd name="connsiteX1" fmla="*/ 671558 w 839349"/>
              <a:gd name="connsiteY1" fmla="*/ 672976 h 810539"/>
              <a:gd name="connsiteX2" fmla="*/ 735058 w 839349"/>
              <a:gd name="connsiteY2" fmla="*/ 660276 h 810539"/>
              <a:gd name="connsiteX3" fmla="*/ 741408 w 839349"/>
              <a:gd name="connsiteY3" fmla="*/ 12576 h 810539"/>
              <a:gd name="connsiteX4" fmla="*/ 147410 w 839349"/>
              <a:gd name="connsiteY4" fmla="*/ 0 h 810539"/>
              <a:gd name="connsiteX5" fmla="*/ 87358 w 839349"/>
              <a:gd name="connsiteY5" fmla="*/ 698376 h 810539"/>
              <a:gd name="connsiteX0" fmla="*/ 87358 w 839349"/>
              <a:gd name="connsiteY0" fmla="*/ 698376 h 810539"/>
              <a:gd name="connsiteX1" fmla="*/ 671558 w 839349"/>
              <a:gd name="connsiteY1" fmla="*/ 672976 h 810539"/>
              <a:gd name="connsiteX2" fmla="*/ 735058 w 839349"/>
              <a:gd name="connsiteY2" fmla="*/ 660276 h 810539"/>
              <a:gd name="connsiteX3" fmla="*/ 741408 w 839349"/>
              <a:gd name="connsiteY3" fmla="*/ 12576 h 810539"/>
              <a:gd name="connsiteX4" fmla="*/ 147410 w 839349"/>
              <a:gd name="connsiteY4" fmla="*/ 0 h 810539"/>
              <a:gd name="connsiteX5" fmla="*/ 87358 w 839349"/>
              <a:gd name="connsiteY5" fmla="*/ 698376 h 810539"/>
              <a:gd name="connsiteX0" fmla="*/ 0 w 751991"/>
              <a:gd name="connsiteY0" fmla="*/ 698376 h 810539"/>
              <a:gd name="connsiteX1" fmla="*/ 584200 w 751991"/>
              <a:gd name="connsiteY1" fmla="*/ 672976 h 810539"/>
              <a:gd name="connsiteX2" fmla="*/ 647700 w 751991"/>
              <a:gd name="connsiteY2" fmla="*/ 660276 h 810539"/>
              <a:gd name="connsiteX3" fmla="*/ 654050 w 751991"/>
              <a:gd name="connsiteY3" fmla="*/ 12576 h 810539"/>
              <a:gd name="connsiteX4" fmla="*/ 60052 w 751991"/>
              <a:gd name="connsiteY4" fmla="*/ 0 h 810539"/>
              <a:gd name="connsiteX5" fmla="*/ 0 w 751991"/>
              <a:gd name="connsiteY5" fmla="*/ 698376 h 810539"/>
              <a:gd name="connsiteX0" fmla="*/ 0 w 835955"/>
              <a:gd name="connsiteY0" fmla="*/ 720080 h 832243"/>
              <a:gd name="connsiteX1" fmla="*/ 668164 w 835955"/>
              <a:gd name="connsiteY1" fmla="*/ 672976 h 832243"/>
              <a:gd name="connsiteX2" fmla="*/ 731664 w 835955"/>
              <a:gd name="connsiteY2" fmla="*/ 660276 h 832243"/>
              <a:gd name="connsiteX3" fmla="*/ 738014 w 835955"/>
              <a:gd name="connsiteY3" fmla="*/ 12576 h 832243"/>
              <a:gd name="connsiteX4" fmla="*/ 144016 w 835955"/>
              <a:gd name="connsiteY4" fmla="*/ 0 h 832243"/>
              <a:gd name="connsiteX5" fmla="*/ 0 w 835955"/>
              <a:gd name="connsiteY5" fmla="*/ 720080 h 832243"/>
              <a:gd name="connsiteX0" fmla="*/ 0 w 835955"/>
              <a:gd name="connsiteY0" fmla="*/ 720080 h 770343"/>
              <a:gd name="connsiteX1" fmla="*/ 668164 w 835955"/>
              <a:gd name="connsiteY1" fmla="*/ 672976 h 770343"/>
              <a:gd name="connsiteX2" fmla="*/ 731664 w 835955"/>
              <a:gd name="connsiteY2" fmla="*/ 660276 h 770343"/>
              <a:gd name="connsiteX3" fmla="*/ 738014 w 835955"/>
              <a:gd name="connsiteY3" fmla="*/ 12576 h 770343"/>
              <a:gd name="connsiteX4" fmla="*/ 144016 w 835955"/>
              <a:gd name="connsiteY4" fmla="*/ 0 h 770343"/>
              <a:gd name="connsiteX5" fmla="*/ 0 w 835955"/>
              <a:gd name="connsiteY5" fmla="*/ 720080 h 770343"/>
              <a:gd name="connsiteX0" fmla="*/ 0 w 835955"/>
              <a:gd name="connsiteY0" fmla="*/ 720080 h 758139"/>
              <a:gd name="connsiteX1" fmla="*/ 668164 w 835955"/>
              <a:gd name="connsiteY1" fmla="*/ 672976 h 758139"/>
              <a:gd name="connsiteX2" fmla="*/ 720080 w 835955"/>
              <a:gd name="connsiteY2" fmla="*/ 648072 h 758139"/>
              <a:gd name="connsiteX3" fmla="*/ 738014 w 835955"/>
              <a:gd name="connsiteY3" fmla="*/ 12576 h 758139"/>
              <a:gd name="connsiteX4" fmla="*/ 144016 w 835955"/>
              <a:gd name="connsiteY4" fmla="*/ 0 h 758139"/>
              <a:gd name="connsiteX5" fmla="*/ 0 w 835955"/>
              <a:gd name="connsiteY5" fmla="*/ 720080 h 758139"/>
              <a:gd name="connsiteX0" fmla="*/ 0 w 825372"/>
              <a:gd name="connsiteY0" fmla="*/ 720080 h 790893"/>
              <a:gd name="connsiteX1" fmla="*/ 668164 w 825372"/>
              <a:gd name="connsiteY1" fmla="*/ 672976 h 790893"/>
              <a:gd name="connsiteX2" fmla="*/ 738014 w 825372"/>
              <a:gd name="connsiteY2" fmla="*/ 12576 h 790893"/>
              <a:gd name="connsiteX3" fmla="*/ 144016 w 825372"/>
              <a:gd name="connsiteY3" fmla="*/ 0 h 790893"/>
              <a:gd name="connsiteX4" fmla="*/ 0 w 825372"/>
              <a:gd name="connsiteY4" fmla="*/ 720080 h 790893"/>
              <a:gd name="connsiteX0" fmla="*/ 0 w 843082"/>
              <a:gd name="connsiteY0" fmla="*/ 720080 h 765989"/>
              <a:gd name="connsiteX1" fmla="*/ 720080 w 843082"/>
              <a:gd name="connsiteY1" fmla="*/ 648072 h 765989"/>
              <a:gd name="connsiteX2" fmla="*/ 738014 w 843082"/>
              <a:gd name="connsiteY2" fmla="*/ 12576 h 765989"/>
              <a:gd name="connsiteX3" fmla="*/ 144016 w 843082"/>
              <a:gd name="connsiteY3" fmla="*/ 0 h 765989"/>
              <a:gd name="connsiteX4" fmla="*/ 0 w 843082"/>
              <a:gd name="connsiteY4" fmla="*/ 720080 h 765989"/>
              <a:gd name="connsiteX0" fmla="*/ 0 w 843082"/>
              <a:gd name="connsiteY0" fmla="*/ 720080 h 720080"/>
              <a:gd name="connsiteX1" fmla="*/ 720080 w 843082"/>
              <a:gd name="connsiteY1" fmla="*/ 648072 h 720080"/>
              <a:gd name="connsiteX2" fmla="*/ 738014 w 843082"/>
              <a:gd name="connsiteY2" fmla="*/ 12576 h 720080"/>
              <a:gd name="connsiteX3" fmla="*/ 144016 w 843082"/>
              <a:gd name="connsiteY3" fmla="*/ 0 h 720080"/>
              <a:gd name="connsiteX4" fmla="*/ 0 w 843082"/>
              <a:gd name="connsiteY4" fmla="*/ 720080 h 720080"/>
              <a:gd name="connsiteX0" fmla="*/ 0 w 825372"/>
              <a:gd name="connsiteY0" fmla="*/ 720080 h 720080"/>
              <a:gd name="connsiteX1" fmla="*/ 720080 w 825372"/>
              <a:gd name="connsiteY1" fmla="*/ 648072 h 720080"/>
              <a:gd name="connsiteX2" fmla="*/ 738014 w 825372"/>
              <a:gd name="connsiteY2" fmla="*/ 12576 h 720080"/>
              <a:gd name="connsiteX3" fmla="*/ 144016 w 825372"/>
              <a:gd name="connsiteY3" fmla="*/ 0 h 720080"/>
              <a:gd name="connsiteX4" fmla="*/ 0 w 825372"/>
              <a:gd name="connsiteY4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372" h="720080">
                <a:moveTo>
                  <a:pt x="0" y="720080"/>
                </a:moveTo>
                <a:cubicBezTo>
                  <a:pt x="65406" y="596673"/>
                  <a:pt x="536778" y="551627"/>
                  <a:pt x="720080" y="648072"/>
                </a:cubicBezTo>
                <a:cubicBezTo>
                  <a:pt x="704300" y="445075"/>
                  <a:pt x="825372" y="124739"/>
                  <a:pt x="738014" y="12576"/>
                </a:cubicBezTo>
                <a:cubicBezTo>
                  <a:pt x="775507" y="29282"/>
                  <a:pt x="324123" y="116375"/>
                  <a:pt x="144016" y="0"/>
                </a:cubicBezTo>
                <a:cubicBezTo>
                  <a:pt x="110505" y="175477"/>
                  <a:pt x="15656" y="558779"/>
                  <a:pt x="0" y="720080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Ansicht von oben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Inhaltsplatzhalter 5" descr="Benning06-14.jpg"/>
          <p:cNvPicPr>
            <a:picLocks noChangeAspect="1"/>
          </p:cNvPicPr>
          <p:nvPr/>
        </p:nvPicPr>
        <p:blipFill>
          <a:blip r:embed="rId3" cstate="print"/>
          <a:srcRect l="44773"/>
          <a:stretch>
            <a:fillRect/>
          </a:stretch>
        </p:blipFill>
        <p:spPr>
          <a:xfrm>
            <a:off x="3001432" y="1484784"/>
            <a:ext cx="6142568" cy="51845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22473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unten 7"/>
          <p:cNvSpPr/>
          <p:nvPr/>
        </p:nvSpPr>
        <p:spPr>
          <a:xfrm>
            <a:off x="1403648" y="980728"/>
            <a:ext cx="648072" cy="1224136"/>
          </a:xfrm>
          <a:prstGeom prst="downArrow">
            <a:avLst>
              <a:gd name="adj1" fmla="val 31394"/>
              <a:gd name="adj2" fmla="val 85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extfeld 6"/>
          <p:cNvSpPr txBox="1"/>
          <p:nvPr/>
        </p:nvSpPr>
        <p:spPr>
          <a:xfrm>
            <a:off x="2915816" y="5301208"/>
            <a:ext cx="622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Glottis: die Stimmritze begrenzenden Anteile des Kehlkofes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Bildschirmpräsentation (4:3)</PresentationFormat>
  <Paragraphs>100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Larissa-Design</vt:lpstr>
      <vt:lpstr>09. Kehlkopfmuskulatur. Kehlkopfschleimhaut, Bindegewebsskelett, fibroelastische Membrane.</vt:lpstr>
      <vt:lpstr>Skelett des Kehlkopfes</vt:lpstr>
      <vt:lpstr>Weitere Strukturelemente</vt:lpstr>
      <vt:lpstr>Innere Räume</vt:lpstr>
      <vt:lpstr>Schleimhautfalten</vt:lpstr>
      <vt:lpstr>Bindegewebige Strukturen</vt:lpstr>
      <vt:lpstr>Frontalschnitt</vt:lpstr>
      <vt:lpstr>Saggitalschnitt</vt:lpstr>
      <vt:lpstr>Ansicht von oben</vt:lpstr>
      <vt:lpstr>Horizontalschnitt</vt:lpstr>
      <vt:lpstr>Muskeln </vt:lpstr>
      <vt:lpstr>Muskeln</vt:lpstr>
      <vt:lpstr>Funktionen der Muskeln</vt:lpstr>
      <vt:lpstr>Folie 14</vt:lpstr>
      <vt:lpstr>Rollen des Larynx</vt:lpstr>
      <vt:lpstr>Untersuchung</vt:lpstr>
      <vt:lpstr>Patholgische Änderungen</vt:lpstr>
      <vt:lpstr>Intubation</vt:lpstr>
      <vt:lpstr>Regio colli mediana</vt:lpstr>
      <vt:lpstr>Descensus laryngis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 Kehlkopfmuskulatur. Kehlkopfschleimhaut, Bindegewebsskelett, fibroelastische Membrane.</dc:title>
  <dc:creator>dcsaba</dc:creator>
  <cp:lastModifiedBy>dcsaba</cp:lastModifiedBy>
  <cp:revision>14</cp:revision>
  <dcterms:created xsi:type="dcterms:W3CDTF">2019-01-29T20:06:05Z</dcterms:created>
  <dcterms:modified xsi:type="dcterms:W3CDTF">2019-02-18T19:41:41Z</dcterms:modified>
</cp:coreProperties>
</file>