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80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08712" cy="1143000"/>
          </a:xfrm>
        </p:spPr>
        <p:txBody>
          <a:bodyPr/>
          <a:lstStyle>
            <a:lvl1pPr>
              <a:defRPr baseline="0">
                <a:solidFill>
                  <a:srgbClr val="264796"/>
                </a:solidFill>
              </a:defRPr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2060848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5013325"/>
            <a:ext cx="4104705" cy="647923"/>
          </a:xfrm>
        </p:spPr>
        <p:txBody>
          <a:bodyPr>
            <a:normAutofit/>
          </a:bodyPr>
          <a:lstStyle>
            <a:lvl1pPr marL="0" indent="0" algn="r">
              <a:buNone/>
              <a:defRPr sz="1800" i="1">
                <a:solidFill>
                  <a:srgbClr val="264796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5661025"/>
            <a:ext cx="2520950" cy="288925"/>
          </a:xfrm>
        </p:spPr>
        <p:txBody>
          <a:bodyPr>
            <a:noAutofit/>
          </a:bodyPr>
          <a:lstStyle>
            <a:lvl1pPr marL="0" indent="0" algn="r">
              <a:buNone/>
              <a:defRPr sz="1400" i="1">
                <a:solidFill>
                  <a:srgbClr val="264796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29400" cy="1143000"/>
          </a:xfrm>
        </p:spPr>
        <p:txBody>
          <a:bodyPr/>
          <a:lstStyle>
            <a:lvl1pPr>
              <a:defRPr baseline="0">
                <a:solidFill>
                  <a:srgbClr val="264796"/>
                </a:solidFill>
              </a:defRPr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628801"/>
            <a:ext cx="641905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doboz 3"/>
          <p:cNvSpPr txBox="1"/>
          <p:nvPr userDrawn="1"/>
        </p:nvSpPr>
        <p:spPr>
          <a:xfrm>
            <a:off x="179512" y="4581128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84250" algn="l"/>
              </a:tabLst>
            </a:pPr>
            <a:r>
              <a:rPr lang="de-DE" sz="140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250 Jahre EXZELLENZ in medizinischer Lehre, Forschung &amp; Innovation und Krankenversorgung</a:t>
            </a:r>
            <a:endParaRPr lang="hu-HU" sz="1400" b="0" i="1" kern="1000" spc="-50" baseline="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2411760" y="6165304"/>
            <a:ext cx="29523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80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5436096" y="6165304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5375722" y="6261266"/>
            <a:ext cx="0" cy="4080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 descr="L:\Marketing\MINDENKIÉ_KRI\Arculat, Címer\Arculati kézikönyv megújítása 2019\PPT\Címerek\RS23649_GYTK-color-500px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31" y="2564904"/>
            <a:ext cx="1227600" cy="12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Kép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86" y="1052736"/>
            <a:ext cx="1220145" cy="1227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6201376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8" name="Szövegdoboz 7"/>
          <p:cNvSpPr txBox="1"/>
          <p:nvPr userDrawn="1"/>
        </p:nvSpPr>
        <p:spPr>
          <a:xfrm>
            <a:off x="1933699" y="6242628"/>
            <a:ext cx="22458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35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35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3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3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2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4211960" y="6312643"/>
            <a:ext cx="0" cy="4080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églalap 11"/>
          <p:cNvSpPr/>
          <p:nvPr userDrawn="1"/>
        </p:nvSpPr>
        <p:spPr>
          <a:xfrm>
            <a:off x="4283968" y="6276543"/>
            <a:ext cx="25290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cxnSp>
        <p:nvCxnSpPr>
          <p:cNvPr id="13" name="Egyenes összekötő 12"/>
          <p:cNvCxnSpPr/>
          <p:nvPr userDrawn="1"/>
        </p:nvCxnSpPr>
        <p:spPr>
          <a:xfrm>
            <a:off x="7020272" y="6330114"/>
            <a:ext cx="0" cy="4080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églalap 13"/>
          <p:cNvSpPr/>
          <p:nvPr userDrawn="1"/>
        </p:nvSpPr>
        <p:spPr>
          <a:xfrm>
            <a:off x="7061235" y="6279703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3" descr="L:\Marketing\MINDENKIÉ_KRI\Arculat, Címer\Arculati kézikönyv megújítása 2019\PPT\Címerek\RS23649_GYTK-color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199988"/>
            <a:ext cx="61200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11</Words>
  <Application>Microsoft Office PowerPoint</Application>
  <PresentationFormat>Diavetítés a képernyőre (4:3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69</cp:revision>
  <dcterms:created xsi:type="dcterms:W3CDTF">2015-02-04T08:09:30Z</dcterms:created>
  <dcterms:modified xsi:type="dcterms:W3CDTF">2019-09-18T08:38:30Z</dcterms:modified>
</cp:coreProperties>
</file>