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410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2019.09.18.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08712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2060848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8" y="5013325"/>
            <a:ext cx="4104705" cy="647923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5661025"/>
            <a:ext cx="2520950" cy="288925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294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11" name="Szövegdoboz 10"/>
          <p:cNvSpPr txBox="1"/>
          <p:nvPr userDrawn="1"/>
        </p:nvSpPr>
        <p:spPr>
          <a:xfrm>
            <a:off x="5436096" y="6165304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4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628801"/>
            <a:ext cx="6419056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doboz 4"/>
          <p:cNvSpPr txBox="1"/>
          <p:nvPr userDrawn="1"/>
        </p:nvSpPr>
        <p:spPr>
          <a:xfrm>
            <a:off x="2411760" y="6165304"/>
            <a:ext cx="29523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8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</a:t>
            </a:r>
            <a:r>
              <a:rPr lang="hu-HU" sz="1800" b="0" kern="1200" spc="100" baseline="0" dirty="0" err="1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Universität</a:t>
            </a:r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5436096" y="6165304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5375722" y="6261266"/>
            <a:ext cx="0" cy="40809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 userDrawn="1"/>
        </p:nvSpPr>
        <p:spPr>
          <a:xfrm>
            <a:off x="179512" y="4581128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984250" algn="l"/>
              </a:tabLst>
            </a:pPr>
            <a:r>
              <a:rPr lang="de-DE" sz="140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>250 Jahre EXZELLENZ in medizinischer Lehre, Forschung &amp; Innovation und Krankenversorgung</a:t>
            </a:r>
            <a:endParaRPr lang="hu-HU" sz="1400" b="0" i="1" kern="1000" spc="-50" baseline="0" dirty="0">
              <a:solidFill>
                <a:srgbClr val="264796"/>
              </a:solidFill>
              <a:latin typeface="Book Antiqua" panose="02040602050305030304" pitchFamily="18" charset="0"/>
            </a:endParaRP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22" y="1121615"/>
            <a:ext cx="1227265" cy="122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L:\Marketing\MINDENKIÉ_KRI\Arculat, Címer\Arculati kézikönyv megújítása 2019\PPT\Címerek\RS23649_GYTK-color-500px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69" y="2636912"/>
            <a:ext cx="1227600" cy="122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pic>
        <p:nvPicPr>
          <p:cNvPr id="7" name="Kép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6201376"/>
            <a:ext cx="612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églalap 3"/>
          <p:cNvSpPr/>
          <p:nvPr userDrawn="1"/>
        </p:nvSpPr>
        <p:spPr>
          <a:xfrm>
            <a:off x="4283968" y="6264313"/>
            <a:ext cx="28170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sp>
        <p:nvSpPr>
          <p:cNvPr id="9" name="Téglalap 8"/>
          <p:cNvSpPr/>
          <p:nvPr userDrawn="1"/>
        </p:nvSpPr>
        <p:spPr>
          <a:xfrm>
            <a:off x="7308305" y="6290869"/>
            <a:ext cx="16561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Minta Péter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igazgató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8" name="Szövegdoboz 7"/>
          <p:cNvSpPr txBox="1"/>
          <p:nvPr userDrawn="1"/>
        </p:nvSpPr>
        <p:spPr>
          <a:xfrm>
            <a:off x="1966069" y="6261154"/>
            <a:ext cx="22458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35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</a:t>
            </a:r>
            <a:r>
              <a:rPr lang="hu-HU" sz="1350" b="0" kern="1200" spc="100" baseline="0" dirty="0" err="1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Universität</a:t>
            </a:r>
            <a:r>
              <a:rPr lang="hu-HU" sz="13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3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2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cxnSp>
        <p:nvCxnSpPr>
          <p:cNvPr id="10" name="Egyenes összekötő 9"/>
          <p:cNvCxnSpPr/>
          <p:nvPr userDrawn="1"/>
        </p:nvCxnSpPr>
        <p:spPr>
          <a:xfrm>
            <a:off x="7236296" y="6303329"/>
            <a:ext cx="0" cy="40809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 userDrawn="1"/>
        </p:nvCxnSpPr>
        <p:spPr>
          <a:xfrm>
            <a:off x="4211960" y="6333274"/>
            <a:ext cx="0" cy="40809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3" descr="L:\Marketing\MINDENKIÉ_KRI\Arculat, Címer\Arculati kézikönyv megújítása 2019\PPT\Címerek\RS23649_GYTK-color-250px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201376"/>
            <a:ext cx="61200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11</Words>
  <Application>Microsoft Office PowerPoint</Application>
  <PresentationFormat>Diavetítés a képernyőre (4:3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71</cp:revision>
  <dcterms:created xsi:type="dcterms:W3CDTF">2015-02-04T08:09:30Z</dcterms:created>
  <dcterms:modified xsi:type="dcterms:W3CDTF">2019-09-18T07:33:25Z</dcterms:modified>
</cp:coreProperties>
</file>