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41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08712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2060848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8" y="5013325"/>
            <a:ext cx="4104705" cy="647923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5661025"/>
            <a:ext cx="2520950" cy="288925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908720"/>
            <a:ext cx="64294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3212976"/>
            <a:ext cx="6408712" cy="64807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3933056"/>
            <a:ext cx="6408712" cy="50405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11" name="Szövegdoboz 10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4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628801"/>
            <a:ext cx="6419056" cy="4392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2411760" y="6165304"/>
            <a:ext cx="29523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5436096" y="6165304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5375722" y="6261266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 userDrawn="1"/>
        </p:nvSpPr>
        <p:spPr>
          <a:xfrm>
            <a:off x="179512" y="4581128"/>
            <a:ext cx="1872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4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Jahre EXZELLENZ in medizinischer Lehre, Forschung &amp; Innovation und Krankenversorgung</a:t>
            </a:r>
            <a:endParaRPr lang="hu-HU" sz="140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22" y="1121615"/>
            <a:ext cx="1227265" cy="1227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96" y="2636912"/>
            <a:ext cx="1237191" cy="122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pic>
        <p:nvPicPr>
          <p:cNvPr id="7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1376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églalap 3"/>
          <p:cNvSpPr/>
          <p:nvPr userDrawn="1"/>
        </p:nvSpPr>
        <p:spPr>
          <a:xfrm>
            <a:off x="4283968" y="6264313"/>
            <a:ext cx="2817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sp>
        <p:nvSpPr>
          <p:cNvPr id="9" name="Téglalap 8"/>
          <p:cNvSpPr/>
          <p:nvPr userDrawn="1"/>
        </p:nvSpPr>
        <p:spPr>
          <a:xfrm>
            <a:off x="7308305" y="6290869"/>
            <a:ext cx="16561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8" name="Szövegdoboz 7"/>
          <p:cNvSpPr txBox="1"/>
          <p:nvPr userDrawn="1"/>
        </p:nvSpPr>
        <p:spPr>
          <a:xfrm>
            <a:off x="1966069" y="6261154"/>
            <a:ext cx="22458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35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35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3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7236296" y="6303329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4211960" y="6333274"/>
            <a:ext cx="0" cy="40809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5" descr="L:\Marketing\MINDENKIÉ_KRI\Arculat, Címer\Arculati kézikönyv megújítása 2019\PPT\Címerek\RS79915_ek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201376"/>
            <a:ext cx="616781" cy="6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11</Words>
  <Application>Microsoft Office PowerPoint</Application>
  <PresentationFormat>Diavetítés a képernyőre (4:3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73</cp:revision>
  <dcterms:created xsi:type="dcterms:W3CDTF">2015-02-04T08:09:30Z</dcterms:created>
  <dcterms:modified xsi:type="dcterms:W3CDTF">2019-09-18T07:35:15Z</dcterms:modified>
</cp:coreProperties>
</file>