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0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3771185" y="6276543"/>
            <a:ext cx="3105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1" y="6290869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245989" y="6248925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020272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3707904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66</cp:revision>
  <dcterms:created xsi:type="dcterms:W3CDTF">2015-02-04T08:09:30Z</dcterms:created>
  <dcterms:modified xsi:type="dcterms:W3CDTF">2019-09-17T13:59:25Z</dcterms:modified>
</cp:coreProperties>
</file>