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70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 userDrawn="1"/>
        </p:nvSpPr>
        <p:spPr>
          <a:xfrm>
            <a:off x="35496" y="341726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Oktatás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kutatás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gyógyítás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: 250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éve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az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egészség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szolgálatában</a:t>
            </a:r>
            <a:endParaRPr lang="hu-HU" sz="120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pic>
        <p:nvPicPr>
          <p:cNvPr id="13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4" y="2139702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Kép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2" name="Szövegdoboz 11"/>
          <p:cNvSpPr txBox="1"/>
          <p:nvPr userDrawn="1"/>
        </p:nvSpPr>
        <p:spPr>
          <a:xfrm>
            <a:off x="1617812" y="4615635"/>
            <a:ext cx="20900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28891"/>
            <a:ext cx="468000" cy="468000"/>
          </a:xfrm>
          <a:prstGeom prst="rect">
            <a:avLst/>
          </a:prstGeom>
        </p:spPr>
      </p:pic>
      <p:pic>
        <p:nvPicPr>
          <p:cNvPr id="20" name="Picture 3" descr="L:\Marketing\MINDENKIÉ_KRI\Arculat, Címer\Arculati kézikönyv megújítása 2019\PPT\Címerek\RS23649_GYT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36778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79</cp:revision>
  <dcterms:created xsi:type="dcterms:W3CDTF">2015-02-04T08:09:30Z</dcterms:created>
  <dcterms:modified xsi:type="dcterms:W3CDTF">2019-09-18T11:34:55Z</dcterms:modified>
</cp:coreProperties>
</file>