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900" y="-3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07854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11240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429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131591"/>
            <a:ext cx="641905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sp>
        <p:nvSpPr>
          <p:cNvPr id="6" name="Szövegdoboz 5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Egyetem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 userDrawn="1"/>
        </p:nvSpPr>
        <p:spPr>
          <a:xfrm>
            <a:off x="35496" y="3417262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Oktatás</a:t>
            </a:r>
            <a:r>
              <a:rPr lang="de-DE" sz="12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, </a:t>
            </a: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kutatás</a:t>
            </a:r>
            <a:r>
              <a:rPr lang="de-DE" sz="12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, </a:t>
            </a: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gyógyítás</a:t>
            </a:r>
            <a:r>
              <a:rPr lang="de-DE" sz="12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: 250 </a:t>
            </a: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éve</a:t>
            </a:r>
            <a:r>
              <a:rPr lang="de-DE" sz="12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az</a:t>
            </a:r>
            <a:r>
              <a:rPr lang="de-DE" sz="12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egészség</a:t>
            </a:r>
            <a:r>
              <a:rPr lang="de-DE" sz="120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 </a:t>
            </a:r>
            <a:r>
              <a:rPr lang="de-DE" sz="1200" b="0" i="1" kern="1000" spc="-50" baseline="0" dirty="0" err="1" smtClean="0">
                <a:solidFill>
                  <a:srgbClr val="264796"/>
                </a:solidFill>
                <a:latin typeface="Book Antiqua" panose="02040602050305030304" pitchFamily="18" charset="0"/>
              </a:rPr>
              <a:t>szolgálatában</a:t>
            </a:r>
            <a:endParaRPr lang="hu-HU" sz="120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4" y="771550"/>
            <a:ext cx="966101" cy="972000"/>
          </a:xfrm>
          <a:prstGeom prst="rect">
            <a:avLst/>
          </a:prstGeom>
        </p:spPr>
      </p:pic>
      <p:pic>
        <p:nvPicPr>
          <p:cNvPr id="14" name="Picture 4" descr="L:\Marketing\MINDENKIÉ_KRI\Arculat, Címer\Arculati kézikönyv megújítása 2019\PPT\Címerek\RS24959_ETK_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34" y="1995686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2" name="Szövegdoboz 11"/>
          <p:cNvSpPr txBox="1"/>
          <p:nvPr userDrawn="1"/>
        </p:nvSpPr>
        <p:spPr>
          <a:xfrm>
            <a:off x="1617812" y="4615635"/>
            <a:ext cx="209009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Egyetem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sp>
        <p:nvSpPr>
          <p:cNvPr id="13" name="Téglalap 12"/>
          <p:cNvSpPr/>
          <p:nvPr userDrawn="1"/>
        </p:nvSpPr>
        <p:spPr>
          <a:xfrm>
            <a:off x="6876256" y="4639946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églalap 13"/>
          <p:cNvSpPr/>
          <p:nvPr userDrawn="1"/>
        </p:nvSpPr>
        <p:spPr>
          <a:xfrm>
            <a:off x="3922341" y="4646694"/>
            <a:ext cx="2809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cxnSp>
        <p:nvCxnSpPr>
          <p:cNvPr id="15" name="Egyenes összekötő 14"/>
          <p:cNvCxnSpPr/>
          <p:nvPr userDrawn="1"/>
        </p:nvCxnSpPr>
        <p:spPr>
          <a:xfrm>
            <a:off x="3851920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 userDrawn="1"/>
        </p:nvCxnSpPr>
        <p:spPr>
          <a:xfrm>
            <a:off x="6804248" y="4709117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Kép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28891"/>
            <a:ext cx="468000" cy="468000"/>
          </a:xfrm>
          <a:prstGeom prst="rect">
            <a:avLst/>
          </a:prstGeom>
        </p:spPr>
      </p:pic>
      <p:pic>
        <p:nvPicPr>
          <p:cNvPr id="21" name="Picture 4" descr="L:\Marketing\MINDENKIÉ_KRI\Arculat, Címer\Arculati kézikönyv megújítása 2019\PPT\Címerek\RS24959_ETK_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633611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80</cp:revision>
  <dcterms:created xsi:type="dcterms:W3CDTF">2015-02-04T08:09:30Z</dcterms:created>
  <dcterms:modified xsi:type="dcterms:W3CDTF">2019-09-18T11:45:15Z</dcterms:modified>
</cp:coreProperties>
</file>