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5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07854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11240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4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131591"/>
            <a:ext cx="641905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University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584" y="753550"/>
            <a:ext cx="972000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zövegdoboz 11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en-US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years of EXCELLENCE in medical education, research &amp; innovation </a:t>
            </a:r>
            <a: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/>
            </a:r>
            <a:b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</a:br>
            <a:r>
              <a:rPr lang="en-US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and healthcare</a:t>
            </a:r>
            <a:endParaRPr lang="hu-HU" sz="105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pic>
        <p:nvPicPr>
          <p:cNvPr id="14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4" y="2139702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2" name="Szövegdoboz 11"/>
          <p:cNvSpPr txBox="1"/>
          <p:nvPr userDrawn="1"/>
        </p:nvSpPr>
        <p:spPr>
          <a:xfrm>
            <a:off x="1547664" y="4615635"/>
            <a:ext cx="22322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University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13" name="Téglalap 12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 userDrawn="1"/>
        </p:nvSpPr>
        <p:spPr>
          <a:xfrm>
            <a:off x="3922341" y="4646694"/>
            <a:ext cx="2809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5" name="Egyenes összekötő 14"/>
          <p:cNvCxnSpPr/>
          <p:nvPr userDrawn="1"/>
        </p:nvCxnSpPr>
        <p:spPr>
          <a:xfrm>
            <a:off x="3851920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ép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39785"/>
            <a:ext cx="468000" cy="468000"/>
          </a:xfrm>
          <a:prstGeom prst="rect">
            <a:avLst/>
          </a:prstGeom>
        </p:spPr>
      </p:pic>
      <p:pic>
        <p:nvPicPr>
          <p:cNvPr id="19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36778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79</cp:revision>
  <dcterms:created xsi:type="dcterms:W3CDTF">2015-02-04T08:09:30Z</dcterms:created>
  <dcterms:modified xsi:type="dcterms:W3CDTF">2019-09-18T12:09:09Z</dcterms:modified>
</cp:coreProperties>
</file>