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28" y="-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07854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11240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429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131591"/>
            <a:ext cx="641905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584" y="753550"/>
            <a:ext cx="972000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zövegdoboz 12"/>
          <p:cNvSpPr txBox="1"/>
          <p:nvPr userDrawn="1"/>
        </p:nvSpPr>
        <p:spPr>
          <a:xfrm>
            <a:off x="35496" y="341726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Jahre EXZELLENZ </a:t>
            </a:r>
            <a: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/>
            </a:r>
            <a:b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</a:br>
            <a:r>
              <a:rPr lang="de-DE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in medizinischer Lehre, Forschung &amp; Innovation und Krankenversorgung</a:t>
            </a:r>
            <a:endParaRPr lang="hu-HU" sz="105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Szövegdoboz 13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pic>
        <p:nvPicPr>
          <p:cNvPr id="18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34" y="221171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3" name="Téglalap 12"/>
          <p:cNvSpPr/>
          <p:nvPr userDrawn="1"/>
        </p:nvSpPr>
        <p:spPr>
          <a:xfrm>
            <a:off x="6876256" y="4639946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églalap 13"/>
          <p:cNvSpPr/>
          <p:nvPr userDrawn="1"/>
        </p:nvSpPr>
        <p:spPr>
          <a:xfrm>
            <a:off x="3922341" y="4646694"/>
            <a:ext cx="2809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cxnSp>
        <p:nvCxnSpPr>
          <p:cNvPr id="15" name="Egyenes összekötő 14"/>
          <p:cNvCxnSpPr/>
          <p:nvPr userDrawn="1"/>
        </p:nvCxnSpPr>
        <p:spPr>
          <a:xfrm>
            <a:off x="3851920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6804248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ép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39785"/>
            <a:ext cx="468000" cy="468000"/>
          </a:xfrm>
          <a:prstGeom prst="rect">
            <a:avLst/>
          </a:prstGeom>
        </p:spPr>
      </p:pic>
      <p:sp>
        <p:nvSpPr>
          <p:cNvPr id="18" name="Szövegdoboz 17"/>
          <p:cNvSpPr txBox="1"/>
          <p:nvPr userDrawn="1"/>
        </p:nvSpPr>
        <p:spPr>
          <a:xfrm>
            <a:off x="1545804" y="4615635"/>
            <a:ext cx="23061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4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pic>
        <p:nvPicPr>
          <p:cNvPr id="22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32" y="4655137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83</cp:revision>
  <dcterms:created xsi:type="dcterms:W3CDTF">2015-02-04T08:09:30Z</dcterms:created>
  <dcterms:modified xsi:type="dcterms:W3CDTF">2019-09-18T12:18:14Z</dcterms:modified>
</cp:coreProperties>
</file>