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528" y="-2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08712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1545636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9" y="3507854"/>
            <a:ext cx="4104705" cy="485942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4011240"/>
            <a:ext cx="2520950" cy="216694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29400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195486"/>
            <a:ext cx="64294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131591"/>
            <a:ext cx="6419056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5436096" y="4538032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5004048" y="4659982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584" y="753550"/>
            <a:ext cx="972000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zövegdoboz 12"/>
          <p:cNvSpPr txBox="1"/>
          <p:nvPr userDrawn="1"/>
        </p:nvSpPr>
        <p:spPr>
          <a:xfrm>
            <a:off x="35496" y="3417262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de-DE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250 Jahre EXZELLENZ </a:t>
            </a:r>
            <a:r>
              <a:rPr lang="hu-HU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/>
            </a:r>
            <a:br>
              <a:rPr lang="hu-HU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</a:br>
            <a:r>
              <a:rPr lang="de-DE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in medizinischer Lehre, Forschung &amp; Innovation und Krankenversorgung</a:t>
            </a:r>
            <a:endParaRPr lang="hu-HU" sz="1050" b="0" i="1" kern="1000" spc="-50" baseline="0" dirty="0">
              <a:solidFill>
                <a:srgbClr val="264796"/>
              </a:solidFill>
              <a:latin typeface="Book Antiqua" panose="02040602050305030304" pitchFamily="18" charset="0"/>
            </a:endParaRPr>
          </a:p>
        </p:txBody>
      </p:sp>
      <p:sp>
        <p:nvSpPr>
          <p:cNvPr id="14" name="Szövegdoboz 13"/>
          <p:cNvSpPr txBox="1"/>
          <p:nvPr userDrawn="1"/>
        </p:nvSpPr>
        <p:spPr>
          <a:xfrm>
            <a:off x="1907704" y="4515966"/>
            <a:ext cx="2808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80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pic>
        <p:nvPicPr>
          <p:cNvPr id="16" name="Picture 4" descr="L:\Marketing\MINDENKIÉ_KRI\Arculat, Címer\Arculati kézikönyv megújítása 2019\PPT\Címerek\RS24959_ETK_color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34" y="1995686"/>
            <a:ext cx="972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13" name="Téglalap 12"/>
          <p:cNvSpPr/>
          <p:nvPr userDrawn="1"/>
        </p:nvSpPr>
        <p:spPr>
          <a:xfrm>
            <a:off x="6876256" y="4639946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églalap 13"/>
          <p:cNvSpPr/>
          <p:nvPr userDrawn="1"/>
        </p:nvSpPr>
        <p:spPr>
          <a:xfrm>
            <a:off x="3922341" y="4646694"/>
            <a:ext cx="28098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cxnSp>
        <p:nvCxnSpPr>
          <p:cNvPr id="15" name="Egyenes összekötő 14"/>
          <p:cNvCxnSpPr/>
          <p:nvPr userDrawn="1"/>
        </p:nvCxnSpPr>
        <p:spPr>
          <a:xfrm>
            <a:off x="3851920" y="4697506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 userDrawn="1"/>
        </p:nvCxnSpPr>
        <p:spPr>
          <a:xfrm>
            <a:off x="6804248" y="4709117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Kép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639785"/>
            <a:ext cx="468000" cy="468000"/>
          </a:xfrm>
          <a:prstGeom prst="rect">
            <a:avLst/>
          </a:prstGeom>
        </p:spPr>
      </p:pic>
      <p:sp>
        <p:nvSpPr>
          <p:cNvPr id="18" name="Szövegdoboz 17"/>
          <p:cNvSpPr txBox="1"/>
          <p:nvPr userDrawn="1"/>
        </p:nvSpPr>
        <p:spPr>
          <a:xfrm>
            <a:off x="1545804" y="4615635"/>
            <a:ext cx="23061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4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40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pic>
        <p:nvPicPr>
          <p:cNvPr id="20" name="Picture 4" descr="L:\Marketing\MINDENKIÉ_KRI\Arculat, Címer\Arculati kézikönyv megújítása 2019\PPT\Címerek\RS24959_ETK_color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33611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11</Words>
  <Application>Microsoft Office PowerPoint</Application>
  <PresentationFormat>Diavetítés a képernyőre (16:9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81</cp:revision>
  <dcterms:created xsi:type="dcterms:W3CDTF">2015-02-04T08:09:30Z</dcterms:created>
  <dcterms:modified xsi:type="dcterms:W3CDTF">2019-09-18T12:16:05Z</dcterms:modified>
</cp:coreProperties>
</file>