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1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2019.06.12.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Dr. MINTA PÁL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2" y="1121615"/>
            <a:ext cx="1227265" cy="122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églalap 5"/>
          <p:cNvSpPr/>
          <p:nvPr userDrawn="1"/>
        </p:nvSpPr>
        <p:spPr>
          <a:xfrm>
            <a:off x="5436096" y="6145559"/>
            <a:ext cx="370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FOGORVOSTUDOMÁNYI</a:t>
            </a:r>
            <a:r>
              <a:rPr lang="hu-HU" altLang="hu-HU" sz="1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altLang="hu-HU" sz="1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</a:t>
            </a:r>
            <a:endParaRPr lang="hu-HU" altLang="hu-HU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5436096" y="6351711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20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pic>
        <p:nvPicPr>
          <p:cNvPr id="1026" name="Picture 2" descr="L:\Marketing\MINDENKIÉ_KRI\Arculat, Címer\Arculati kézikönyv megújítása 2019\PPT\Címerek\RS23646_FOK-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22" y="2636912"/>
            <a:ext cx="1227600" cy="12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3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 userDrawn="1"/>
        </p:nvSpPr>
        <p:spPr>
          <a:xfrm>
            <a:off x="4096392" y="6290869"/>
            <a:ext cx="2889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92280" y="6290869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Minta 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Pál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egyetemi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tanár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8" name="Picture 2" descr="L:\Marketing\MINDENKIÉ_KRI\Arculat, Címer\Arculati kézikönyv megújítása 2019\PPT\Címerek\RS23646_FOK-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0397"/>
            <a:ext cx="61200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64</cp:revision>
  <dcterms:created xsi:type="dcterms:W3CDTF">2015-02-04T08:09:30Z</dcterms:created>
  <dcterms:modified xsi:type="dcterms:W3CDTF">2019-06-12T09:11:18Z</dcterms:modified>
</cp:coreProperties>
</file>