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PETŐ ANDRÁS KAR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pic>
        <p:nvPicPr>
          <p:cNvPr id="1030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22" y="2636912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Minta 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5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1376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66</cp:revision>
  <dcterms:created xsi:type="dcterms:W3CDTF">2015-02-04T08:09:30Z</dcterms:created>
  <dcterms:modified xsi:type="dcterms:W3CDTF">2019-06-12T09:08:12Z</dcterms:modified>
</cp:coreProperties>
</file>