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  <p:sp>
        <p:nvSpPr>
          <p:cNvPr id="12" name="Szövegdoboz 11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  <a:endParaRPr lang="hu-HU" dirty="0" smtClean="0"/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11" name="Szövegdoboz 10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3563888" y="6276543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64</cp:revision>
  <dcterms:created xsi:type="dcterms:W3CDTF">2015-02-04T08:09:30Z</dcterms:created>
  <dcterms:modified xsi:type="dcterms:W3CDTF">2019-06-06T09:37:38Z</dcterms:modified>
</cp:coreProperties>
</file>