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80" y="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032" name="Picture 8" descr="L:\Marketing\MINDENKIÉ_KRI\Arculat, Címer\Arculati kézikönyv megújítása 2019\PPT\Címerek\RS66866_PAK címer nominata 2v-szines (2)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54" y="2564904"/>
            <a:ext cx="122676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zövegdoboz 12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14" name="Téglalap 13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 NEVE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L:\Marketing\MINDENKIÉ_KRI\Arculat, Címer\Arculati kézikönyv megújítása 2019\PPT\Címerek\RS90311_250_pecset_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14" y="1124744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Dr.Minta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2054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15701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73</cp:revision>
  <dcterms:created xsi:type="dcterms:W3CDTF">2015-02-04T08:09:30Z</dcterms:created>
  <dcterms:modified xsi:type="dcterms:W3CDTF">2019-06-12T08:22:29Z</dcterms:modified>
</cp:coreProperties>
</file>