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80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2" y="2561440"/>
            <a:ext cx="12375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 NEVE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Minta 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2053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678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71</cp:revision>
  <dcterms:created xsi:type="dcterms:W3CDTF">2015-02-04T08:09:30Z</dcterms:created>
  <dcterms:modified xsi:type="dcterms:W3CDTF">2019-06-12T11:26:06Z</dcterms:modified>
</cp:coreProperties>
</file>